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5"/>
    <p:sldMasterId id="214748367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Raleway"/>
      <p:regular r:id="rId49"/>
      <p:bold r:id="rId50"/>
      <p:italic r:id="rId51"/>
      <p:boldItalic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Anaheim"/>
      <p:regular r:id="rId63"/>
    </p:embeddedFont>
    <p:embeddedFont>
      <p:font typeface="Albert Sans ExtraBold"/>
      <p:bold r:id="rId64"/>
      <p:boldItalic r:id="rId65"/>
    </p:embeddedFont>
    <p:embeddedFont>
      <p:font typeface="Kumbh Sans"/>
      <p:regular r:id="rId66"/>
      <p:bold r:id="rId67"/>
    </p:embeddedFont>
    <p:embeddedFont>
      <p:font typeface="Bebas Neue"/>
      <p:regular r:id="rId68"/>
    </p:embeddedFont>
    <p:embeddedFont>
      <p:font typeface="Syne"/>
      <p:regular r:id="rId69"/>
      <p:bold r:id="rId70"/>
    </p:embeddedFont>
    <p:embeddedFont>
      <p:font typeface="Albert Sans"/>
      <p:regular r:id="rId71"/>
      <p:bold r:id="rId72"/>
      <p:italic r:id="rId73"/>
      <p:boldItalic r:id="rId74"/>
    </p:embeddedFont>
    <p:embeddedFont>
      <p:font typeface="PT Sans"/>
      <p:regular r:id="rId75"/>
      <p:bold r:id="rId76"/>
      <p:italic r:id="rId77"/>
      <p:boldItalic r:id="rId7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F7B4E2F-3B07-4C3A-8842-AD736FFBE103}">
  <a:tblStyle styleId="{5F7B4E2F-3B07-4C3A-8842-AD736FFBE10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D481069-45CD-4558-B343-CAB7DE00541A}"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Raleway-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AlbertSans-italic.fntdata"/><Relationship Id="rId72" Type="http://schemas.openxmlformats.org/officeDocument/2006/relationships/font" Target="fonts/AlbertSans-bold.fntdata"/><Relationship Id="rId31" Type="http://schemas.openxmlformats.org/officeDocument/2006/relationships/slide" Target="slides/slide24.xml"/><Relationship Id="rId75" Type="http://schemas.openxmlformats.org/officeDocument/2006/relationships/font" Target="fonts/PTSans-regular.fntdata"/><Relationship Id="rId30" Type="http://schemas.openxmlformats.org/officeDocument/2006/relationships/slide" Target="slides/slide23.xml"/><Relationship Id="rId74" Type="http://schemas.openxmlformats.org/officeDocument/2006/relationships/font" Target="fonts/AlbertSans-boldItalic.fntdata"/><Relationship Id="rId33" Type="http://schemas.openxmlformats.org/officeDocument/2006/relationships/slide" Target="slides/slide26.xml"/><Relationship Id="rId77" Type="http://schemas.openxmlformats.org/officeDocument/2006/relationships/font" Target="fonts/PTSans-italic.fntdata"/><Relationship Id="rId32" Type="http://schemas.openxmlformats.org/officeDocument/2006/relationships/slide" Target="slides/slide25.xml"/><Relationship Id="rId76" Type="http://schemas.openxmlformats.org/officeDocument/2006/relationships/font" Target="fonts/PTSans-bold.fntdata"/><Relationship Id="rId35" Type="http://schemas.openxmlformats.org/officeDocument/2006/relationships/slide" Target="slides/slide28.xml"/><Relationship Id="rId34" Type="http://schemas.openxmlformats.org/officeDocument/2006/relationships/slide" Target="slides/slide27.xml"/><Relationship Id="rId78" Type="http://schemas.openxmlformats.org/officeDocument/2006/relationships/font" Target="fonts/PTSans-boldItalic.fntdata"/><Relationship Id="rId71" Type="http://schemas.openxmlformats.org/officeDocument/2006/relationships/font" Target="fonts/AlbertSans-regular.fntdata"/><Relationship Id="rId70" Type="http://schemas.openxmlformats.org/officeDocument/2006/relationships/font" Target="fonts/Syne-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3.xml"/><Relationship Id="rId64" Type="http://schemas.openxmlformats.org/officeDocument/2006/relationships/font" Target="fonts/AlbertSansExtraBold-bold.fntdata"/><Relationship Id="rId63" Type="http://schemas.openxmlformats.org/officeDocument/2006/relationships/font" Target="fonts/Anaheim-regular.fntdata"/><Relationship Id="rId22" Type="http://schemas.openxmlformats.org/officeDocument/2006/relationships/slide" Target="slides/slide15.xml"/><Relationship Id="rId66" Type="http://schemas.openxmlformats.org/officeDocument/2006/relationships/font" Target="fonts/KumbhSans-regular.fntdata"/><Relationship Id="rId21" Type="http://schemas.openxmlformats.org/officeDocument/2006/relationships/slide" Target="slides/slide14.xml"/><Relationship Id="rId65" Type="http://schemas.openxmlformats.org/officeDocument/2006/relationships/font" Target="fonts/AlbertSansExtraBold-boldItalic.fntdata"/><Relationship Id="rId24" Type="http://schemas.openxmlformats.org/officeDocument/2006/relationships/slide" Target="slides/slide17.xml"/><Relationship Id="rId68" Type="http://schemas.openxmlformats.org/officeDocument/2006/relationships/font" Target="fonts/BebasNeue-regular.fntdata"/><Relationship Id="rId23" Type="http://schemas.openxmlformats.org/officeDocument/2006/relationships/slide" Target="slides/slide16.xml"/><Relationship Id="rId67" Type="http://schemas.openxmlformats.org/officeDocument/2006/relationships/font" Target="fonts/KumbhSans-bold.fntdata"/><Relationship Id="rId60" Type="http://schemas.openxmlformats.org/officeDocument/2006/relationships/font" Target="fonts/RobotoMedium-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Syne-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aleway-italic.fntdata"/><Relationship Id="rId50" Type="http://schemas.openxmlformats.org/officeDocument/2006/relationships/font" Target="fonts/Raleway-bold.fntdata"/><Relationship Id="rId53" Type="http://schemas.openxmlformats.org/officeDocument/2006/relationships/font" Target="fonts/ProximaNova-regular.fntdata"/><Relationship Id="rId52" Type="http://schemas.openxmlformats.org/officeDocument/2006/relationships/font" Target="fonts/Raleway-boldItalic.fntdata"/><Relationship Id="rId11" Type="http://schemas.openxmlformats.org/officeDocument/2006/relationships/slide" Target="slides/slide4.xml"/><Relationship Id="rId55" Type="http://schemas.openxmlformats.org/officeDocument/2006/relationships/font" Target="fonts/ProximaNova-italic.fntdata"/><Relationship Id="rId10" Type="http://schemas.openxmlformats.org/officeDocument/2006/relationships/slide" Target="slides/slide3.xml"/><Relationship Id="rId54" Type="http://schemas.openxmlformats.org/officeDocument/2006/relationships/font" Target="fonts/ProximaNova-bold.fntdata"/><Relationship Id="rId13" Type="http://schemas.openxmlformats.org/officeDocument/2006/relationships/slide" Target="slides/slide6.xml"/><Relationship Id="rId57" Type="http://schemas.openxmlformats.org/officeDocument/2006/relationships/font" Target="fonts/RobotoMedium-regular.fntdata"/><Relationship Id="rId12" Type="http://schemas.openxmlformats.org/officeDocument/2006/relationships/slide" Target="slides/slide5.xml"/><Relationship Id="rId56" Type="http://schemas.openxmlformats.org/officeDocument/2006/relationships/font" Target="fonts/ProximaNova-boldItalic.fntdata"/><Relationship Id="rId15" Type="http://schemas.openxmlformats.org/officeDocument/2006/relationships/slide" Target="slides/slide8.xml"/><Relationship Id="rId59" Type="http://schemas.openxmlformats.org/officeDocument/2006/relationships/font" Target="fonts/RobotoMedium-italic.fntdata"/><Relationship Id="rId14" Type="http://schemas.openxmlformats.org/officeDocument/2006/relationships/slide" Target="slides/slide7.xml"/><Relationship Id="rId58" Type="http://schemas.openxmlformats.org/officeDocument/2006/relationships/font" Target="fonts/RobotoMedium-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8" name="Shape 2938"/>
        <p:cNvGrpSpPr/>
        <p:nvPr/>
      </p:nvGrpSpPr>
      <p:grpSpPr>
        <a:xfrm>
          <a:off x="0" y="0"/>
          <a:ext cx="0" cy="0"/>
          <a:chOff x="0" y="0"/>
          <a:chExt cx="0" cy="0"/>
        </a:xfrm>
      </p:grpSpPr>
      <p:sp>
        <p:nvSpPr>
          <p:cNvPr id="2939" name="Google Shape;293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0" name="Google Shape;294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6" name="Shape 3746"/>
        <p:cNvGrpSpPr/>
        <p:nvPr/>
      </p:nvGrpSpPr>
      <p:grpSpPr>
        <a:xfrm>
          <a:off x="0" y="0"/>
          <a:ext cx="0" cy="0"/>
          <a:chOff x="0" y="0"/>
          <a:chExt cx="0" cy="0"/>
        </a:xfrm>
      </p:grpSpPr>
      <p:sp>
        <p:nvSpPr>
          <p:cNvPr id="3747" name="Google Shape;3747;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8" name="Google Shape;3748;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4" name="Shape 3874"/>
        <p:cNvGrpSpPr/>
        <p:nvPr/>
      </p:nvGrpSpPr>
      <p:grpSpPr>
        <a:xfrm>
          <a:off x="0" y="0"/>
          <a:ext cx="0" cy="0"/>
          <a:chOff x="0" y="0"/>
          <a:chExt cx="0" cy="0"/>
        </a:xfrm>
      </p:grpSpPr>
      <p:sp>
        <p:nvSpPr>
          <p:cNvPr id="3875" name="Google Shape;3875;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6" name="Google Shape;3876;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5" name="Shape 4015"/>
        <p:cNvGrpSpPr/>
        <p:nvPr/>
      </p:nvGrpSpPr>
      <p:grpSpPr>
        <a:xfrm>
          <a:off x="0" y="0"/>
          <a:ext cx="0" cy="0"/>
          <a:chOff x="0" y="0"/>
          <a:chExt cx="0" cy="0"/>
        </a:xfrm>
      </p:grpSpPr>
      <p:sp>
        <p:nvSpPr>
          <p:cNvPr id="4016" name="Google Shape;4016;g216241d4a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7" name="Google Shape;4017;g216241d4a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4" name="Shape 4034"/>
        <p:cNvGrpSpPr/>
        <p:nvPr/>
      </p:nvGrpSpPr>
      <p:grpSpPr>
        <a:xfrm>
          <a:off x="0" y="0"/>
          <a:ext cx="0" cy="0"/>
          <a:chOff x="0" y="0"/>
          <a:chExt cx="0" cy="0"/>
        </a:xfrm>
      </p:grpSpPr>
      <p:sp>
        <p:nvSpPr>
          <p:cNvPr id="4035" name="Google Shape;4035;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6" name="Google Shape;4036;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0" name="Shape 4040"/>
        <p:cNvGrpSpPr/>
        <p:nvPr/>
      </p:nvGrpSpPr>
      <p:grpSpPr>
        <a:xfrm>
          <a:off x="0" y="0"/>
          <a:ext cx="0" cy="0"/>
          <a:chOff x="0" y="0"/>
          <a:chExt cx="0" cy="0"/>
        </a:xfrm>
      </p:grpSpPr>
      <p:sp>
        <p:nvSpPr>
          <p:cNvPr id="4041" name="Google Shape;4041;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2" name="Google Shape;4042;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0" name="Shape 4090"/>
        <p:cNvGrpSpPr/>
        <p:nvPr/>
      </p:nvGrpSpPr>
      <p:grpSpPr>
        <a:xfrm>
          <a:off x="0" y="0"/>
          <a:ext cx="0" cy="0"/>
          <a:chOff x="0" y="0"/>
          <a:chExt cx="0" cy="0"/>
        </a:xfrm>
      </p:grpSpPr>
      <p:sp>
        <p:nvSpPr>
          <p:cNvPr id="4091" name="Google Shape;4091;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2" name="Google Shape;4092;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8" name="Shape 4158"/>
        <p:cNvGrpSpPr/>
        <p:nvPr/>
      </p:nvGrpSpPr>
      <p:grpSpPr>
        <a:xfrm>
          <a:off x="0" y="0"/>
          <a:ext cx="0" cy="0"/>
          <a:chOff x="0" y="0"/>
          <a:chExt cx="0" cy="0"/>
        </a:xfrm>
      </p:grpSpPr>
      <p:sp>
        <p:nvSpPr>
          <p:cNvPr id="4159" name="Google Shape;4159;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0" name="Google Shape;4160;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3" name="Shape 4203"/>
        <p:cNvGrpSpPr/>
        <p:nvPr/>
      </p:nvGrpSpPr>
      <p:grpSpPr>
        <a:xfrm>
          <a:off x="0" y="0"/>
          <a:ext cx="0" cy="0"/>
          <a:chOff x="0" y="0"/>
          <a:chExt cx="0" cy="0"/>
        </a:xfrm>
      </p:grpSpPr>
      <p:sp>
        <p:nvSpPr>
          <p:cNvPr id="4204" name="Google Shape;4204;g253e20aeb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5" name="Google Shape;4205;g253e20aeb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3" name="Shape 4223"/>
        <p:cNvGrpSpPr/>
        <p:nvPr/>
      </p:nvGrpSpPr>
      <p:grpSpPr>
        <a:xfrm>
          <a:off x="0" y="0"/>
          <a:ext cx="0" cy="0"/>
          <a:chOff x="0" y="0"/>
          <a:chExt cx="0" cy="0"/>
        </a:xfrm>
      </p:grpSpPr>
      <p:sp>
        <p:nvSpPr>
          <p:cNvPr id="4224" name="Google Shape;4224;g1869d044d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5" name="Google Shape;4225;g1869d044d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7" name="Shape 4237"/>
        <p:cNvGrpSpPr/>
        <p:nvPr/>
      </p:nvGrpSpPr>
      <p:grpSpPr>
        <a:xfrm>
          <a:off x="0" y="0"/>
          <a:ext cx="0" cy="0"/>
          <a:chOff x="0" y="0"/>
          <a:chExt cx="0" cy="0"/>
        </a:xfrm>
      </p:grpSpPr>
      <p:sp>
        <p:nvSpPr>
          <p:cNvPr id="4238" name="Google Shape;4238;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9" name="Google Shape;4239;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9" name="Shape 3139"/>
        <p:cNvGrpSpPr/>
        <p:nvPr/>
      </p:nvGrpSpPr>
      <p:grpSpPr>
        <a:xfrm>
          <a:off x="0" y="0"/>
          <a:ext cx="0" cy="0"/>
          <a:chOff x="0" y="0"/>
          <a:chExt cx="0" cy="0"/>
        </a:xfrm>
      </p:grpSpPr>
      <p:sp>
        <p:nvSpPr>
          <p:cNvPr id="3140" name="Google Shape;3140;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1" name="Google Shape;3141;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1" name="Shape 4251"/>
        <p:cNvGrpSpPr/>
        <p:nvPr/>
      </p:nvGrpSpPr>
      <p:grpSpPr>
        <a:xfrm>
          <a:off x="0" y="0"/>
          <a:ext cx="0" cy="0"/>
          <a:chOff x="0" y="0"/>
          <a:chExt cx="0" cy="0"/>
        </a:xfrm>
      </p:grpSpPr>
      <p:sp>
        <p:nvSpPr>
          <p:cNvPr id="4252" name="Google Shape;4252;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3" name="Google Shape;4253;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1" name="Shape 4481"/>
        <p:cNvGrpSpPr/>
        <p:nvPr/>
      </p:nvGrpSpPr>
      <p:grpSpPr>
        <a:xfrm>
          <a:off x="0" y="0"/>
          <a:ext cx="0" cy="0"/>
          <a:chOff x="0" y="0"/>
          <a:chExt cx="0" cy="0"/>
        </a:xfrm>
      </p:grpSpPr>
      <p:sp>
        <p:nvSpPr>
          <p:cNvPr id="4482" name="Google Shape;4482;g253553d26b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3" name="Google Shape;4483;g253553d26b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4" name="Shape 4654"/>
        <p:cNvGrpSpPr/>
        <p:nvPr/>
      </p:nvGrpSpPr>
      <p:grpSpPr>
        <a:xfrm>
          <a:off x="0" y="0"/>
          <a:ext cx="0" cy="0"/>
          <a:chOff x="0" y="0"/>
          <a:chExt cx="0" cy="0"/>
        </a:xfrm>
      </p:grpSpPr>
      <p:sp>
        <p:nvSpPr>
          <p:cNvPr id="4655" name="Google Shape;4655;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6" name="Google Shape;4656;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7" name="Shape 4707"/>
        <p:cNvGrpSpPr/>
        <p:nvPr/>
      </p:nvGrpSpPr>
      <p:grpSpPr>
        <a:xfrm>
          <a:off x="0" y="0"/>
          <a:ext cx="0" cy="0"/>
          <a:chOff x="0" y="0"/>
          <a:chExt cx="0" cy="0"/>
        </a:xfrm>
      </p:grpSpPr>
      <p:sp>
        <p:nvSpPr>
          <p:cNvPr id="4708" name="Google Shape;4708;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9" name="Google Shape;4709;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5" name="Shape 4855"/>
        <p:cNvGrpSpPr/>
        <p:nvPr/>
      </p:nvGrpSpPr>
      <p:grpSpPr>
        <a:xfrm>
          <a:off x="0" y="0"/>
          <a:ext cx="0" cy="0"/>
          <a:chOff x="0" y="0"/>
          <a:chExt cx="0" cy="0"/>
        </a:xfrm>
      </p:grpSpPr>
      <p:sp>
        <p:nvSpPr>
          <p:cNvPr id="4856" name="Google Shape;4856;g253553d26b2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7" name="Google Shape;4857;g253553d26b2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1" name="Shape 4861"/>
        <p:cNvGrpSpPr/>
        <p:nvPr/>
      </p:nvGrpSpPr>
      <p:grpSpPr>
        <a:xfrm>
          <a:off x="0" y="0"/>
          <a:ext cx="0" cy="0"/>
          <a:chOff x="0" y="0"/>
          <a:chExt cx="0" cy="0"/>
        </a:xfrm>
      </p:grpSpPr>
      <p:sp>
        <p:nvSpPr>
          <p:cNvPr id="4862" name="Google Shape;4862;g253553d26b2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3" name="Google Shape;4863;g253553d26b2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7" name="Shape 4867"/>
        <p:cNvGrpSpPr/>
        <p:nvPr/>
      </p:nvGrpSpPr>
      <p:grpSpPr>
        <a:xfrm>
          <a:off x="0" y="0"/>
          <a:ext cx="0" cy="0"/>
          <a:chOff x="0" y="0"/>
          <a:chExt cx="0" cy="0"/>
        </a:xfrm>
      </p:grpSpPr>
      <p:sp>
        <p:nvSpPr>
          <p:cNvPr id="4868" name="Google Shape;4868;g253553d26b2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9" name="Google Shape;4869;g253553d26b2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7" name="Shape 4887"/>
        <p:cNvGrpSpPr/>
        <p:nvPr/>
      </p:nvGrpSpPr>
      <p:grpSpPr>
        <a:xfrm>
          <a:off x="0" y="0"/>
          <a:ext cx="0" cy="0"/>
          <a:chOff x="0" y="0"/>
          <a:chExt cx="0" cy="0"/>
        </a:xfrm>
      </p:grpSpPr>
      <p:sp>
        <p:nvSpPr>
          <p:cNvPr id="4888" name="Google Shape;4888;g253553d26b2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9" name="Google Shape;4889;g253553d26b2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3" name="Shape 4903"/>
        <p:cNvGrpSpPr/>
        <p:nvPr/>
      </p:nvGrpSpPr>
      <p:grpSpPr>
        <a:xfrm>
          <a:off x="0" y="0"/>
          <a:ext cx="0" cy="0"/>
          <a:chOff x="0" y="0"/>
          <a:chExt cx="0" cy="0"/>
        </a:xfrm>
      </p:grpSpPr>
      <p:sp>
        <p:nvSpPr>
          <p:cNvPr id="4904" name="Google Shape;4904;g253553d26b2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5" name="Google Shape;4905;g253553d26b2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0" name="Shape 5240"/>
        <p:cNvGrpSpPr/>
        <p:nvPr/>
      </p:nvGrpSpPr>
      <p:grpSpPr>
        <a:xfrm>
          <a:off x="0" y="0"/>
          <a:ext cx="0" cy="0"/>
          <a:chOff x="0" y="0"/>
          <a:chExt cx="0" cy="0"/>
        </a:xfrm>
      </p:grpSpPr>
      <p:sp>
        <p:nvSpPr>
          <p:cNvPr id="5241" name="Google Shape;5241;g253553d26b2_2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2" name="Google Shape;5242;g253553d26b2_2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8" name="Shape 3148"/>
        <p:cNvGrpSpPr/>
        <p:nvPr/>
      </p:nvGrpSpPr>
      <p:grpSpPr>
        <a:xfrm>
          <a:off x="0" y="0"/>
          <a:ext cx="0" cy="0"/>
          <a:chOff x="0" y="0"/>
          <a:chExt cx="0" cy="0"/>
        </a:xfrm>
      </p:grpSpPr>
      <p:sp>
        <p:nvSpPr>
          <p:cNvPr id="3149" name="Google Shape;3149;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0" name="Google Shape;3150;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4" name="Shape 11154"/>
        <p:cNvGrpSpPr/>
        <p:nvPr/>
      </p:nvGrpSpPr>
      <p:grpSpPr>
        <a:xfrm>
          <a:off x="0" y="0"/>
          <a:ext cx="0" cy="0"/>
          <a:chOff x="0" y="0"/>
          <a:chExt cx="0" cy="0"/>
        </a:xfrm>
      </p:grpSpPr>
      <p:sp>
        <p:nvSpPr>
          <p:cNvPr id="11155" name="Google Shape;11155;g253553d26b2_2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6" name="Google Shape;11156;g253553d26b2_2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81" name="Shape 11581"/>
        <p:cNvGrpSpPr/>
        <p:nvPr/>
      </p:nvGrpSpPr>
      <p:grpSpPr>
        <a:xfrm>
          <a:off x="0" y="0"/>
          <a:ext cx="0" cy="0"/>
          <a:chOff x="0" y="0"/>
          <a:chExt cx="0" cy="0"/>
        </a:xfrm>
      </p:grpSpPr>
      <p:sp>
        <p:nvSpPr>
          <p:cNvPr id="11582" name="Google Shape;11582;g253553d26b2_2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83" name="Google Shape;11583;g253553d26b2_2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4" name="Shape 11744"/>
        <p:cNvGrpSpPr/>
        <p:nvPr/>
      </p:nvGrpSpPr>
      <p:grpSpPr>
        <a:xfrm>
          <a:off x="0" y="0"/>
          <a:ext cx="0" cy="0"/>
          <a:chOff x="0" y="0"/>
          <a:chExt cx="0" cy="0"/>
        </a:xfrm>
      </p:grpSpPr>
      <p:sp>
        <p:nvSpPr>
          <p:cNvPr id="11745" name="Google Shape;11745;g253553d26b2_2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46" name="Google Shape;11746;g253553d26b2_2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6" name="Shape 12146"/>
        <p:cNvGrpSpPr/>
        <p:nvPr/>
      </p:nvGrpSpPr>
      <p:grpSpPr>
        <a:xfrm>
          <a:off x="0" y="0"/>
          <a:ext cx="0" cy="0"/>
          <a:chOff x="0" y="0"/>
          <a:chExt cx="0" cy="0"/>
        </a:xfrm>
      </p:grpSpPr>
      <p:sp>
        <p:nvSpPr>
          <p:cNvPr id="12147" name="Google Shape;12147;g253553d26b2_2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8" name="Google Shape;12148;g253553d26b2_2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17" name="Shape 12517"/>
        <p:cNvGrpSpPr/>
        <p:nvPr/>
      </p:nvGrpSpPr>
      <p:grpSpPr>
        <a:xfrm>
          <a:off x="0" y="0"/>
          <a:ext cx="0" cy="0"/>
          <a:chOff x="0" y="0"/>
          <a:chExt cx="0" cy="0"/>
        </a:xfrm>
      </p:grpSpPr>
      <p:sp>
        <p:nvSpPr>
          <p:cNvPr id="12518" name="Google Shape;12518;g253553d26b2_2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9" name="Google Shape;12519;g253553d26b2_2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31" name="Shape 12831"/>
        <p:cNvGrpSpPr/>
        <p:nvPr/>
      </p:nvGrpSpPr>
      <p:grpSpPr>
        <a:xfrm>
          <a:off x="0" y="0"/>
          <a:ext cx="0" cy="0"/>
          <a:chOff x="0" y="0"/>
          <a:chExt cx="0" cy="0"/>
        </a:xfrm>
      </p:grpSpPr>
      <p:sp>
        <p:nvSpPr>
          <p:cNvPr id="12832" name="Google Shape;12832;g253553d26b2_2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3" name="Google Shape;12833;g253553d26b2_2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2" name="Shape 13122"/>
        <p:cNvGrpSpPr/>
        <p:nvPr/>
      </p:nvGrpSpPr>
      <p:grpSpPr>
        <a:xfrm>
          <a:off x="0" y="0"/>
          <a:ext cx="0" cy="0"/>
          <a:chOff x="0" y="0"/>
          <a:chExt cx="0" cy="0"/>
        </a:xfrm>
      </p:grpSpPr>
      <p:sp>
        <p:nvSpPr>
          <p:cNvPr id="13123" name="Google Shape;13123;g253553d26b2_2_8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4" name="Google Shape;13124;g253553d26b2_2_8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1" name="Shape 13481"/>
        <p:cNvGrpSpPr/>
        <p:nvPr/>
      </p:nvGrpSpPr>
      <p:grpSpPr>
        <a:xfrm>
          <a:off x="0" y="0"/>
          <a:ext cx="0" cy="0"/>
          <a:chOff x="0" y="0"/>
          <a:chExt cx="0" cy="0"/>
        </a:xfrm>
      </p:grpSpPr>
      <p:sp>
        <p:nvSpPr>
          <p:cNvPr id="13482" name="Google Shape;13482;g253553d26b2_2_8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83" name="Google Shape;13483;g253553d26b2_2_8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98" name="Shape 13898"/>
        <p:cNvGrpSpPr/>
        <p:nvPr/>
      </p:nvGrpSpPr>
      <p:grpSpPr>
        <a:xfrm>
          <a:off x="0" y="0"/>
          <a:ext cx="0" cy="0"/>
          <a:chOff x="0" y="0"/>
          <a:chExt cx="0" cy="0"/>
        </a:xfrm>
      </p:grpSpPr>
      <p:sp>
        <p:nvSpPr>
          <p:cNvPr id="13899" name="Google Shape;13899;g253553d26b2_2_9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00" name="Google Shape;13900;g253553d26b2_2_9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38" name="Shape 14238"/>
        <p:cNvGrpSpPr/>
        <p:nvPr/>
      </p:nvGrpSpPr>
      <p:grpSpPr>
        <a:xfrm>
          <a:off x="0" y="0"/>
          <a:ext cx="0" cy="0"/>
          <a:chOff x="0" y="0"/>
          <a:chExt cx="0" cy="0"/>
        </a:xfrm>
      </p:grpSpPr>
      <p:sp>
        <p:nvSpPr>
          <p:cNvPr id="14239" name="Google Shape;14239;g253553d26b2_2_9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40" name="Google Shape;14240;g253553d26b2_2_9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8" name="Shape 3318"/>
        <p:cNvGrpSpPr/>
        <p:nvPr/>
      </p:nvGrpSpPr>
      <p:grpSpPr>
        <a:xfrm>
          <a:off x="0" y="0"/>
          <a:ext cx="0" cy="0"/>
          <a:chOff x="0" y="0"/>
          <a:chExt cx="0" cy="0"/>
        </a:xfrm>
      </p:grpSpPr>
      <p:sp>
        <p:nvSpPr>
          <p:cNvPr id="3319" name="Google Shape;331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0" name="Google Shape;332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6" name="Shape 14426"/>
        <p:cNvGrpSpPr/>
        <p:nvPr/>
      </p:nvGrpSpPr>
      <p:grpSpPr>
        <a:xfrm>
          <a:off x="0" y="0"/>
          <a:ext cx="0" cy="0"/>
          <a:chOff x="0" y="0"/>
          <a:chExt cx="0" cy="0"/>
        </a:xfrm>
      </p:grpSpPr>
      <p:sp>
        <p:nvSpPr>
          <p:cNvPr id="14427" name="Google Shape;14427;g253553d26b2_2_9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28" name="Google Shape;14428;g253553d26b2_2_9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2" name="Shape 14672"/>
        <p:cNvGrpSpPr/>
        <p:nvPr/>
      </p:nvGrpSpPr>
      <p:grpSpPr>
        <a:xfrm>
          <a:off x="0" y="0"/>
          <a:ext cx="0" cy="0"/>
          <a:chOff x="0" y="0"/>
          <a:chExt cx="0" cy="0"/>
        </a:xfrm>
      </p:grpSpPr>
      <p:sp>
        <p:nvSpPr>
          <p:cNvPr id="14673" name="Google Shape;14673;g253553d26b2_2_109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74" name="Google Shape;14674;g253553d26b2_2_109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0" name="Shape 3420"/>
        <p:cNvGrpSpPr/>
        <p:nvPr/>
      </p:nvGrpSpPr>
      <p:grpSpPr>
        <a:xfrm>
          <a:off x="0" y="0"/>
          <a:ext cx="0" cy="0"/>
          <a:chOff x="0" y="0"/>
          <a:chExt cx="0" cy="0"/>
        </a:xfrm>
      </p:grpSpPr>
      <p:sp>
        <p:nvSpPr>
          <p:cNvPr id="3421" name="Google Shape;3421;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2" name="Google Shape;3422;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8" name="Shape 3658"/>
        <p:cNvGrpSpPr/>
        <p:nvPr/>
      </p:nvGrpSpPr>
      <p:grpSpPr>
        <a:xfrm>
          <a:off x="0" y="0"/>
          <a:ext cx="0" cy="0"/>
          <a:chOff x="0" y="0"/>
          <a:chExt cx="0" cy="0"/>
        </a:xfrm>
      </p:grpSpPr>
      <p:sp>
        <p:nvSpPr>
          <p:cNvPr id="3659" name="Google Shape;3659;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0" name="Google Shape;3660;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9" name="Shape 3679"/>
        <p:cNvGrpSpPr/>
        <p:nvPr/>
      </p:nvGrpSpPr>
      <p:grpSpPr>
        <a:xfrm>
          <a:off x="0" y="0"/>
          <a:ext cx="0" cy="0"/>
          <a:chOff x="0" y="0"/>
          <a:chExt cx="0" cy="0"/>
        </a:xfrm>
      </p:grpSpPr>
      <p:sp>
        <p:nvSpPr>
          <p:cNvPr id="3680" name="Google Shape;3680;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1" name="Google Shape;3681;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6" name="Shape 3696"/>
        <p:cNvGrpSpPr/>
        <p:nvPr/>
      </p:nvGrpSpPr>
      <p:grpSpPr>
        <a:xfrm>
          <a:off x="0" y="0"/>
          <a:ext cx="0" cy="0"/>
          <a:chOff x="0" y="0"/>
          <a:chExt cx="0" cy="0"/>
        </a:xfrm>
      </p:grpSpPr>
      <p:sp>
        <p:nvSpPr>
          <p:cNvPr id="3697" name="Google Shape;3697;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8" name="Google Shape;3698;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9" name="Shape 3729"/>
        <p:cNvGrpSpPr/>
        <p:nvPr/>
      </p:nvGrpSpPr>
      <p:grpSpPr>
        <a:xfrm>
          <a:off x="0" y="0"/>
          <a:ext cx="0" cy="0"/>
          <a:chOff x="0" y="0"/>
          <a:chExt cx="0" cy="0"/>
        </a:xfrm>
      </p:grpSpPr>
      <p:sp>
        <p:nvSpPr>
          <p:cNvPr id="3730" name="Google Shape;3730;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1" name="Google Shape;3731;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rot="-5400000">
            <a:off x="-576910" y="2259212"/>
            <a:ext cx="1463954" cy="310126"/>
            <a:chOff x="4912200" y="2137750"/>
            <a:chExt cx="483600" cy="102450"/>
          </a:xfrm>
        </p:grpSpPr>
        <p:sp>
          <p:nvSpPr>
            <p:cNvPr id="10" name="Google Shape;10;p2"/>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2"/>
          <p:cNvSpPr txBox="1"/>
          <p:nvPr>
            <p:ph type="ctrTitle"/>
          </p:nvPr>
        </p:nvSpPr>
        <p:spPr>
          <a:xfrm>
            <a:off x="713225" y="1133481"/>
            <a:ext cx="4308600" cy="22962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b="0" sz="5700">
                <a:latin typeface="Albert Sans ExtraBold"/>
                <a:ea typeface="Albert Sans ExtraBold"/>
                <a:cs typeface="Albert Sans ExtraBold"/>
                <a:sym typeface="Albert Sans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34" name="Google Shape;34;p2"/>
          <p:cNvSpPr txBox="1"/>
          <p:nvPr>
            <p:ph idx="1" type="subTitle"/>
          </p:nvPr>
        </p:nvSpPr>
        <p:spPr>
          <a:xfrm>
            <a:off x="713225" y="3399444"/>
            <a:ext cx="4308600" cy="610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35" name="Google Shape;35;p2"/>
          <p:cNvCxnSpPr/>
          <p:nvPr/>
        </p:nvCxnSpPr>
        <p:spPr>
          <a:xfrm rot="10800000">
            <a:off x="622525" y="-43150"/>
            <a:ext cx="0" cy="3242100"/>
          </a:xfrm>
          <a:prstGeom prst="straightConnector1">
            <a:avLst/>
          </a:prstGeom>
          <a:noFill/>
          <a:ln cap="flat" cmpd="sng" w="9525">
            <a:solidFill>
              <a:schemeClr val="dk1"/>
            </a:solidFill>
            <a:prstDash val="solid"/>
            <a:round/>
            <a:headEnd len="med" w="med" type="oval"/>
            <a:tailEnd len="med" w="med" type="none"/>
          </a:ln>
        </p:spPr>
      </p:cxnSp>
      <p:grpSp>
        <p:nvGrpSpPr>
          <p:cNvPr id="36" name="Google Shape;36;p2"/>
          <p:cNvGrpSpPr/>
          <p:nvPr/>
        </p:nvGrpSpPr>
        <p:grpSpPr>
          <a:xfrm rot="1319958">
            <a:off x="8090390" y="3420992"/>
            <a:ext cx="2586088" cy="930909"/>
            <a:chOff x="3960805" y="536577"/>
            <a:chExt cx="2586056" cy="930897"/>
          </a:xfrm>
        </p:grpSpPr>
        <p:sp>
          <p:nvSpPr>
            <p:cNvPr id="37" name="Google Shape;37;p2"/>
            <p:cNvSpPr/>
            <p:nvPr/>
          </p:nvSpPr>
          <p:spPr>
            <a:xfrm>
              <a:off x="5789423" y="536671"/>
              <a:ext cx="757438" cy="930709"/>
            </a:xfrm>
            <a:custGeom>
              <a:rect b="b" l="l" r="r" t="t"/>
              <a:pathLst>
                <a:path extrusionOk="0" h="14809" w="12052">
                  <a:moveTo>
                    <a:pt x="324" y="0"/>
                  </a:moveTo>
                  <a:cubicBezTo>
                    <a:pt x="150" y="0"/>
                    <a:pt x="12" y="150"/>
                    <a:pt x="12" y="324"/>
                  </a:cubicBezTo>
                  <a:lnTo>
                    <a:pt x="0" y="14473"/>
                  </a:lnTo>
                  <a:cubicBezTo>
                    <a:pt x="0" y="14659"/>
                    <a:pt x="138" y="14796"/>
                    <a:pt x="324" y="14796"/>
                  </a:cubicBezTo>
                  <a:lnTo>
                    <a:pt x="11713" y="14808"/>
                  </a:lnTo>
                  <a:cubicBezTo>
                    <a:pt x="11901" y="14808"/>
                    <a:pt x="12039" y="14659"/>
                    <a:pt x="12039" y="14485"/>
                  </a:cubicBezTo>
                  <a:lnTo>
                    <a:pt x="12051" y="324"/>
                  </a:lnTo>
                  <a:cubicBezTo>
                    <a:pt x="12051" y="150"/>
                    <a:pt x="11901" y="12"/>
                    <a:pt x="11728" y="12"/>
                  </a:cubicBezTo>
                  <a:lnTo>
                    <a:pt x="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 name="Google Shape;38;p2"/>
            <p:cNvGrpSpPr/>
            <p:nvPr/>
          </p:nvGrpSpPr>
          <p:grpSpPr>
            <a:xfrm>
              <a:off x="6342403" y="720668"/>
              <a:ext cx="178251" cy="562715"/>
              <a:chOff x="8258971" y="494344"/>
              <a:chExt cx="268208" cy="846697"/>
            </a:xfrm>
          </p:grpSpPr>
          <p:sp>
            <p:nvSpPr>
              <p:cNvPr id="39" name="Google Shape;39;p2"/>
              <p:cNvSpPr/>
              <p:nvPr/>
            </p:nvSpPr>
            <p:spPr>
              <a:xfrm>
                <a:off x="8258971" y="494344"/>
                <a:ext cx="268208" cy="28372"/>
              </a:xfrm>
              <a:custGeom>
                <a:rect b="b" l="l" r="r" t="t"/>
                <a:pathLst>
                  <a:path extrusionOk="0" h="300" w="2836">
                    <a:moveTo>
                      <a:pt x="0" y="0"/>
                    </a:moveTo>
                    <a:lnTo>
                      <a:pt x="0" y="300"/>
                    </a:lnTo>
                    <a:lnTo>
                      <a:pt x="2835" y="300"/>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8258971" y="1311440"/>
                <a:ext cx="267073" cy="29601"/>
              </a:xfrm>
              <a:custGeom>
                <a:rect b="b" l="l" r="r" t="t"/>
                <a:pathLst>
                  <a:path extrusionOk="0" h="313" w="2824">
                    <a:moveTo>
                      <a:pt x="0" y="0"/>
                    </a:moveTo>
                    <a:lnTo>
                      <a:pt x="0" y="312"/>
                    </a:lnTo>
                    <a:lnTo>
                      <a:pt x="2823" y="312"/>
                    </a:lnTo>
                    <a:lnTo>
                      <a:pt x="2823" y="12"/>
                    </a:lnTo>
                    <a:lnTo>
                      <a:pt x="0"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258971" y="951218"/>
                <a:ext cx="267073" cy="29507"/>
              </a:xfrm>
              <a:custGeom>
                <a:rect b="b" l="l" r="r" t="t"/>
                <a:pathLst>
                  <a:path extrusionOk="0" h="312" w="2824">
                    <a:moveTo>
                      <a:pt x="0" y="0"/>
                    </a:moveTo>
                    <a:lnTo>
                      <a:pt x="0" y="312"/>
                    </a:lnTo>
                    <a:lnTo>
                      <a:pt x="2823" y="31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258971" y="1201738"/>
                <a:ext cx="267073" cy="29601"/>
              </a:xfrm>
              <a:custGeom>
                <a:rect b="b" l="l" r="r" t="t"/>
                <a:pathLst>
                  <a:path extrusionOk="0" h="313" w="2824">
                    <a:moveTo>
                      <a:pt x="0" y="1"/>
                    </a:moveTo>
                    <a:lnTo>
                      <a:pt x="0" y="300"/>
                    </a:lnTo>
                    <a:lnTo>
                      <a:pt x="2823" y="312"/>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258971" y="729259"/>
                <a:ext cx="268208" cy="28466"/>
              </a:xfrm>
              <a:custGeom>
                <a:rect b="b" l="l" r="r" t="t"/>
                <a:pathLst>
                  <a:path extrusionOk="0" h="301" w="2836">
                    <a:moveTo>
                      <a:pt x="0" y="1"/>
                    </a:moveTo>
                    <a:lnTo>
                      <a:pt x="0" y="300"/>
                    </a:lnTo>
                    <a:lnTo>
                      <a:pt x="2835" y="300"/>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258971" y="555532"/>
                <a:ext cx="268208" cy="9741"/>
              </a:xfrm>
              <a:custGeom>
                <a:rect b="b" l="l" r="r" t="t"/>
                <a:pathLst>
                  <a:path extrusionOk="0" h="103" w="2836">
                    <a:moveTo>
                      <a:pt x="0" y="0"/>
                    </a:moveTo>
                    <a:lnTo>
                      <a:pt x="0" y="102"/>
                    </a:lnTo>
                    <a:lnTo>
                      <a:pt x="2835" y="102"/>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258971" y="782314"/>
                <a:ext cx="268208" cy="10781"/>
              </a:xfrm>
              <a:custGeom>
                <a:rect b="b" l="l" r="r" t="t"/>
                <a:pathLst>
                  <a:path extrusionOk="0" h="114" w="2836">
                    <a:moveTo>
                      <a:pt x="0" y="0"/>
                    </a:moveTo>
                    <a:lnTo>
                      <a:pt x="0" y="102"/>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8258971" y="815414"/>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8258971" y="1255832"/>
                <a:ext cx="267073" cy="10876"/>
              </a:xfrm>
              <a:custGeom>
                <a:rect b="b" l="l" r="r" t="t"/>
                <a:pathLst>
                  <a:path extrusionOk="0" h="115" w="2824">
                    <a:moveTo>
                      <a:pt x="0" y="1"/>
                    </a:moveTo>
                    <a:lnTo>
                      <a:pt x="0" y="115"/>
                    </a:lnTo>
                    <a:lnTo>
                      <a:pt x="2823" y="115"/>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8258971" y="1024606"/>
                <a:ext cx="267073" cy="10592"/>
              </a:xfrm>
              <a:custGeom>
                <a:rect b="b" l="l" r="r" t="t"/>
                <a:pathLst>
                  <a:path extrusionOk="0" h="112" w="2824">
                    <a:moveTo>
                      <a:pt x="0" y="0"/>
                    </a:moveTo>
                    <a:lnTo>
                      <a:pt x="0" y="111"/>
                    </a:lnTo>
                    <a:lnTo>
                      <a:pt x="2823" y="11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8258971" y="1069338"/>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8258971" y="1044466"/>
                <a:ext cx="267073" cy="9741"/>
              </a:xfrm>
              <a:custGeom>
                <a:rect b="b" l="l" r="r" t="t"/>
                <a:pathLst>
                  <a:path extrusionOk="0" h="103" w="2824">
                    <a:moveTo>
                      <a:pt x="0" y="0"/>
                    </a:moveTo>
                    <a:lnTo>
                      <a:pt x="0" y="102"/>
                    </a:lnTo>
                    <a:lnTo>
                      <a:pt x="2823" y="10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8258971" y="887383"/>
                <a:ext cx="267073" cy="9741"/>
              </a:xfrm>
              <a:custGeom>
                <a:rect b="b" l="l" r="r" t="t"/>
                <a:pathLst>
                  <a:path extrusionOk="0" h="103" w="2824">
                    <a:moveTo>
                      <a:pt x="0" y="1"/>
                    </a:moveTo>
                    <a:lnTo>
                      <a:pt x="0" y="103"/>
                    </a:lnTo>
                    <a:lnTo>
                      <a:pt x="2823" y="103"/>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8258971" y="918307"/>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8258971" y="1113030"/>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8258971" y="574541"/>
                <a:ext cx="268208" cy="10876"/>
              </a:xfrm>
              <a:custGeom>
                <a:rect b="b" l="l" r="r" t="t"/>
                <a:pathLst>
                  <a:path extrusionOk="0" h="115" w="2836">
                    <a:moveTo>
                      <a:pt x="0" y="0"/>
                    </a:moveTo>
                    <a:lnTo>
                      <a:pt x="0" y="99"/>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8258971" y="594684"/>
                <a:ext cx="268208" cy="9363"/>
              </a:xfrm>
              <a:custGeom>
                <a:rect b="b" l="l" r="r" t="t"/>
                <a:pathLst>
                  <a:path extrusionOk="0" h="99" w="2836">
                    <a:moveTo>
                      <a:pt x="0" y="0"/>
                    </a:moveTo>
                    <a:lnTo>
                      <a:pt x="0" y="99"/>
                    </a:lnTo>
                    <a:lnTo>
                      <a:pt x="2835" y="99"/>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8258971" y="633459"/>
                <a:ext cx="268208" cy="10876"/>
              </a:xfrm>
              <a:custGeom>
                <a:rect b="b" l="l" r="r" t="t"/>
                <a:pathLst>
                  <a:path extrusionOk="0" h="115" w="2836">
                    <a:moveTo>
                      <a:pt x="0" y="1"/>
                    </a:moveTo>
                    <a:lnTo>
                      <a:pt x="0" y="114"/>
                    </a:lnTo>
                    <a:lnTo>
                      <a:pt x="2835" y="114"/>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8258971" y="693795"/>
                <a:ext cx="268208" cy="10592"/>
              </a:xfrm>
              <a:custGeom>
                <a:rect b="b" l="l" r="r" t="t"/>
                <a:pathLst>
                  <a:path extrusionOk="0" h="112" w="2836">
                    <a:moveTo>
                      <a:pt x="0" y="1"/>
                    </a:moveTo>
                    <a:lnTo>
                      <a:pt x="0" y="112"/>
                    </a:lnTo>
                    <a:lnTo>
                      <a:pt x="2835" y="112"/>
                    </a:lnTo>
                    <a:lnTo>
                      <a:pt x="2835"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8258971" y="1281934"/>
                <a:ext cx="267073" cy="10592"/>
              </a:xfrm>
              <a:custGeom>
                <a:rect b="b" l="l" r="r" t="t"/>
                <a:pathLst>
                  <a:path extrusionOk="0" h="112" w="2824">
                    <a:moveTo>
                      <a:pt x="0" y="1"/>
                    </a:moveTo>
                    <a:lnTo>
                      <a:pt x="0" y="112"/>
                    </a:lnTo>
                    <a:lnTo>
                      <a:pt x="2823" y="112"/>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8258971" y="653602"/>
                <a:ext cx="268208" cy="20239"/>
              </a:xfrm>
              <a:custGeom>
                <a:rect b="b" l="l" r="r" t="t"/>
                <a:pathLst>
                  <a:path extrusionOk="0" h="214" w="2836">
                    <a:moveTo>
                      <a:pt x="0" y="0"/>
                    </a:moveTo>
                    <a:lnTo>
                      <a:pt x="0" y="213"/>
                    </a:lnTo>
                    <a:lnTo>
                      <a:pt x="2835" y="213"/>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8258971" y="850878"/>
                <a:ext cx="267073" cy="19104"/>
              </a:xfrm>
              <a:custGeom>
                <a:rect b="b" l="l" r="r" t="t"/>
                <a:pathLst>
                  <a:path extrusionOk="0" h="202" w="2824">
                    <a:moveTo>
                      <a:pt x="0" y="0"/>
                    </a:moveTo>
                    <a:lnTo>
                      <a:pt x="0" y="201"/>
                    </a:lnTo>
                    <a:lnTo>
                      <a:pt x="2823" y="20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8258971" y="1152182"/>
                <a:ext cx="267073" cy="19860"/>
              </a:xfrm>
              <a:custGeom>
                <a:rect b="b" l="l" r="r" t="t"/>
                <a:pathLst>
                  <a:path extrusionOk="0" h="210" w="2824">
                    <a:moveTo>
                      <a:pt x="0" y="0"/>
                    </a:moveTo>
                    <a:lnTo>
                      <a:pt x="0" y="210"/>
                    </a:lnTo>
                    <a:lnTo>
                      <a:pt x="2823" y="210"/>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2"/>
            <p:cNvSpPr/>
            <p:nvPr/>
          </p:nvSpPr>
          <p:spPr>
            <a:xfrm>
              <a:off x="3960805" y="536577"/>
              <a:ext cx="1927470" cy="930897"/>
            </a:xfrm>
            <a:custGeom>
              <a:rect b="b" l="l" r="r" t="t"/>
              <a:pathLst>
                <a:path extrusionOk="0" h="14812" w="30669">
                  <a:moveTo>
                    <a:pt x="336" y="0"/>
                  </a:moveTo>
                  <a:cubicBezTo>
                    <a:pt x="162" y="0"/>
                    <a:pt x="12" y="138"/>
                    <a:pt x="12" y="315"/>
                  </a:cubicBezTo>
                  <a:lnTo>
                    <a:pt x="0" y="14476"/>
                  </a:lnTo>
                  <a:cubicBezTo>
                    <a:pt x="0" y="14650"/>
                    <a:pt x="150" y="14787"/>
                    <a:pt x="324" y="14787"/>
                  </a:cubicBezTo>
                  <a:lnTo>
                    <a:pt x="30333" y="14811"/>
                  </a:lnTo>
                  <a:cubicBezTo>
                    <a:pt x="30507" y="14811"/>
                    <a:pt x="30656" y="14674"/>
                    <a:pt x="30656" y="14488"/>
                  </a:cubicBezTo>
                  <a:lnTo>
                    <a:pt x="30668" y="339"/>
                  </a:lnTo>
                  <a:cubicBezTo>
                    <a:pt x="30668" y="165"/>
                    <a:pt x="30519" y="15"/>
                    <a:pt x="30345" y="15"/>
                  </a:cubicBezTo>
                  <a:lnTo>
                    <a:pt x="3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2"/>
            <p:cNvGrpSpPr/>
            <p:nvPr/>
          </p:nvGrpSpPr>
          <p:grpSpPr>
            <a:xfrm>
              <a:off x="4222757" y="693889"/>
              <a:ext cx="615455" cy="616273"/>
              <a:chOff x="4830573" y="418593"/>
              <a:chExt cx="926054" cy="927283"/>
            </a:xfrm>
          </p:grpSpPr>
          <p:sp>
            <p:nvSpPr>
              <p:cNvPr id="64" name="Google Shape;64;p2"/>
              <p:cNvSpPr/>
              <p:nvPr/>
            </p:nvSpPr>
            <p:spPr>
              <a:xfrm>
                <a:off x="4830573" y="862794"/>
                <a:ext cx="926054" cy="38869"/>
              </a:xfrm>
              <a:custGeom>
                <a:rect b="b" l="l" r="r" t="t"/>
                <a:pathLst>
                  <a:path extrusionOk="0" h="411" w="9792">
                    <a:moveTo>
                      <a:pt x="1" y="0"/>
                    </a:moveTo>
                    <a:lnTo>
                      <a:pt x="1" y="411"/>
                    </a:lnTo>
                    <a:lnTo>
                      <a:pt x="9792" y="411"/>
                    </a:lnTo>
                    <a:lnTo>
                      <a:pt x="97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4952192" y="540211"/>
                <a:ext cx="682908" cy="684043"/>
              </a:xfrm>
              <a:custGeom>
                <a:rect b="b" l="l" r="r" t="t"/>
                <a:pathLst>
                  <a:path extrusionOk="0" h="7233" w="7221">
                    <a:moveTo>
                      <a:pt x="6920" y="1"/>
                    </a:moveTo>
                    <a:lnTo>
                      <a:pt x="0" y="6933"/>
                    </a:lnTo>
                    <a:lnTo>
                      <a:pt x="288" y="7232"/>
                    </a:lnTo>
                    <a:lnTo>
                      <a:pt x="7220" y="300"/>
                    </a:lnTo>
                    <a:lnTo>
                      <a:pt x="69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4952192" y="540211"/>
                <a:ext cx="682908" cy="684043"/>
              </a:xfrm>
              <a:custGeom>
                <a:rect b="b" l="l" r="r" t="t"/>
                <a:pathLst>
                  <a:path extrusionOk="0" h="7233" w="7221">
                    <a:moveTo>
                      <a:pt x="288" y="1"/>
                    </a:moveTo>
                    <a:lnTo>
                      <a:pt x="0" y="300"/>
                    </a:lnTo>
                    <a:lnTo>
                      <a:pt x="6920" y="7232"/>
                    </a:lnTo>
                    <a:lnTo>
                      <a:pt x="7220" y="6933"/>
                    </a:lnTo>
                    <a:lnTo>
                      <a:pt x="2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4864902" y="670342"/>
                <a:ext cx="857489" cy="423779"/>
              </a:xfrm>
              <a:custGeom>
                <a:rect b="b" l="l" r="r" t="t"/>
                <a:pathLst>
                  <a:path extrusionOk="0" h="4481" w="9067">
                    <a:moveTo>
                      <a:pt x="8892" y="0"/>
                    </a:moveTo>
                    <a:lnTo>
                      <a:pt x="0" y="4106"/>
                    </a:lnTo>
                    <a:lnTo>
                      <a:pt x="174" y="4481"/>
                    </a:lnTo>
                    <a:lnTo>
                      <a:pt x="9066" y="375"/>
                    </a:lnTo>
                    <a:lnTo>
                      <a:pt x="88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4851852" y="703158"/>
                <a:ext cx="883496" cy="358146"/>
              </a:xfrm>
              <a:custGeom>
                <a:rect b="b" l="l" r="r" t="t"/>
                <a:pathLst>
                  <a:path extrusionOk="0" h="3787" w="9342">
                    <a:moveTo>
                      <a:pt x="150" y="1"/>
                    </a:moveTo>
                    <a:lnTo>
                      <a:pt x="0" y="402"/>
                    </a:lnTo>
                    <a:lnTo>
                      <a:pt x="9192" y="3786"/>
                    </a:lnTo>
                    <a:lnTo>
                      <a:pt x="9342" y="3384"/>
                    </a:lnTo>
                    <a:lnTo>
                      <a:pt x="1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5081092" y="454057"/>
                <a:ext cx="423874" cy="856354"/>
              </a:xfrm>
              <a:custGeom>
                <a:rect b="b" l="l" r="r" t="t"/>
                <a:pathLst>
                  <a:path extrusionOk="0" h="9055" w="4482">
                    <a:moveTo>
                      <a:pt x="388" y="0"/>
                    </a:moveTo>
                    <a:lnTo>
                      <a:pt x="1" y="174"/>
                    </a:lnTo>
                    <a:lnTo>
                      <a:pt x="4107" y="9054"/>
                    </a:lnTo>
                    <a:lnTo>
                      <a:pt x="4481" y="8881"/>
                    </a:lnTo>
                    <a:lnTo>
                      <a:pt x="3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5115138" y="441006"/>
                <a:ext cx="356917" cy="882456"/>
              </a:xfrm>
              <a:custGeom>
                <a:rect b="b" l="l" r="r" t="t"/>
                <a:pathLst>
                  <a:path extrusionOk="0" h="9331" w="3774">
                    <a:moveTo>
                      <a:pt x="3372" y="1"/>
                    </a:moveTo>
                    <a:lnTo>
                      <a:pt x="1" y="9192"/>
                    </a:lnTo>
                    <a:lnTo>
                      <a:pt x="390" y="9330"/>
                    </a:lnTo>
                    <a:lnTo>
                      <a:pt x="3774" y="138"/>
                    </a:lnTo>
                    <a:lnTo>
                      <a:pt x="33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2"/>
            <p:cNvGrpSpPr/>
            <p:nvPr/>
          </p:nvGrpSpPr>
          <p:grpSpPr>
            <a:xfrm>
              <a:off x="5003630" y="706431"/>
              <a:ext cx="602815" cy="591188"/>
              <a:chOff x="6103786" y="454057"/>
              <a:chExt cx="907035" cy="889539"/>
            </a:xfrm>
          </p:grpSpPr>
          <p:sp>
            <p:nvSpPr>
              <p:cNvPr id="74" name="Google Shape;74;p2"/>
              <p:cNvSpPr/>
              <p:nvPr/>
            </p:nvSpPr>
            <p:spPr>
              <a:xfrm>
                <a:off x="6113054" y="454057"/>
                <a:ext cx="142994" cy="142899"/>
              </a:xfrm>
              <a:custGeom>
                <a:rect b="b" l="l" r="r" t="t"/>
                <a:pathLst>
                  <a:path extrusionOk="0" h="1511" w="1512">
                    <a:moveTo>
                      <a:pt x="762" y="339"/>
                    </a:moveTo>
                    <a:cubicBezTo>
                      <a:pt x="987" y="339"/>
                      <a:pt x="1176" y="525"/>
                      <a:pt x="1176" y="762"/>
                    </a:cubicBezTo>
                    <a:cubicBezTo>
                      <a:pt x="1176" y="987"/>
                      <a:pt x="987" y="1175"/>
                      <a:pt x="762" y="1175"/>
                    </a:cubicBezTo>
                    <a:cubicBezTo>
                      <a:pt x="525" y="1175"/>
                      <a:pt x="340" y="987"/>
                      <a:pt x="340" y="762"/>
                    </a:cubicBezTo>
                    <a:cubicBezTo>
                      <a:pt x="340" y="525"/>
                      <a:pt x="525" y="339"/>
                      <a:pt x="762" y="339"/>
                    </a:cubicBezTo>
                    <a:close/>
                    <a:moveTo>
                      <a:pt x="762" y="0"/>
                    </a:moveTo>
                    <a:cubicBezTo>
                      <a:pt x="340" y="0"/>
                      <a:pt x="1" y="339"/>
                      <a:pt x="1" y="762"/>
                    </a:cubicBezTo>
                    <a:cubicBezTo>
                      <a:pt x="1" y="1175"/>
                      <a:pt x="340" y="1511"/>
                      <a:pt x="762" y="1511"/>
                    </a:cubicBezTo>
                    <a:cubicBezTo>
                      <a:pt x="1176" y="1511"/>
                      <a:pt x="1511" y="1175"/>
                      <a:pt x="1511" y="762"/>
                    </a:cubicBezTo>
                    <a:cubicBezTo>
                      <a:pt x="1511" y="339"/>
                      <a:pt x="1176" y="0"/>
                      <a:pt x="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6364803" y="454057"/>
                <a:ext cx="142899" cy="142899"/>
              </a:xfrm>
              <a:custGeom>
                <a:rect b="b" l="l" r="r" t="t"/>
                <a:pathLst>
                  <a:path extrusionOk="0" h="1511" w="1511">
                    <a:moveTo>
                      <a:pt x="762" y="339"/>
                    </a:moveTo>
                    <a:cubicBezTo>
                      <a:pt x="986" y="339"/>
                      <a:pt x="1172" y="525"/>
                      <a:pt x="1172" y="762"/>
                    </a:cubicBezTo>
                    <a:cubicBezTo>
                      <a:pt x="1172" y="987"/>
                      <a:pt x="986" y="1175"/>
                      <a:pt x="762" y="1175"/>
                    </a:cubicBezTo>
                    <a:cubicBezTo>
                      <a:pt x="525" y="1175"/>
                      <a:pt x="336" y="987"/>
                      <a:pt x="336" y="762"/>
                    </a:cubicBezTo>
                    <a:cubicBezTo>
                      <a:pt x="336" y="525"/>
                      <a:pt x="525" y="339"/>
                      <a:pt x="762" y="339"/>
                    </a:cubicBezTo>
                    <a:close/>
                    <a:moveTo>
                      <a:pt x="762" y="0"/>
                    </a:moveTo>
                    <a:cubicBezTo>
                      <a:pt x="336" y="0"/>
                      <a:pt x="0" y="339"/>
                      <a:pt x="0" y="762"/>
                    </a:cubicBezTo>
                    <a:cubicBezTo>
                      <a:pt x="0" y="1175"/>
                      <a:pt x="336" y="1511"/>
                      <a:pt x="762" y="1511"/>
                    </a:cubicBezTo>
                    <a:cubicBezTo>
                      <a:pt x="1172" y="1511"/>
                      <a:pt x="1511" y="1175"/>
                      <a:pt x="1511" y="762"/>
                    </a:cubicBezTo>
                    <a:cubicBezTo>
                      <a:pt x="1511" y="339"/>
                      <a:pt x="1172" y="0"/>
                      <a:pt x="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6617308" y="454057"/>
                <a:ext cx="141859" cy="142899"/>
              </a:xfrm>
              <a:custGeom>
                <a:rect b="b" l="l" r="r" t="t"/>
                <a:pathLst>
                  <a:path extrusionOk="0" h="1511" w="1500">
                    <a:moveTo>
                      <a:pt x="750" y="339"/>
                    </a:moveTo>
                    <a:cubicBezTo>
                      <a:pt x="975" y="339"/>
                      <a:pt x="1163" y="525"/>
                      <a:pt x="1163" y="762"/>
                    </a:cubicBezTo>
                    <a:cubicBezTo>
                      <a:pt x="1163" y="987"/>
                      <a:pt x="975" y="1175"/>
                      <a:pt x="750" y="1175"/>
                    </a:cubicBezTo>
                    <a:cubicBezTo>
                      <a:pt x="525" y="1175"/>
                      <a:pt x="339" y="987"/>
                      <a:pt x="339" y="762"/>
                    </a:cubicBezTo>
                    <a:cubicBezTo>
                      <a:pt x="339" y="525"/>
                      <a:pt x="525" y="339"/>
                      <a:pt x="750" y="339"/>
                    </a:cubicBezTo>
                    <a:close/>
                    <a:moveTo>
                      <a:pt x="750" y="0"/>
                    </a:moveTo>
                    <a:cubicBezTo>
                      <a:pt x="339" y="0"/>
                      <a:pt x="1" y="339"/>
                      <a:pt x="1" y="762"/>
                    </a:cubicBezTo>
                    <a:cubicBezTo>
                      <a:pt x="1" y="1175"/>
                      <a:pt x="339" y="1511"/>
                      <a:pt x="750" y="1511"/>
                    </a:cubicBezTo>
                    <a:cubicBezTo>
                      <a:pt x="1163" y="1511"/>
                      <a:pt x="1499" y="1175"/>
                      <a:pt x="1499" y="762"/>
                    </a:cubicBezTo>
                    <a:cubicBezTo>
                      <a:pt x="1499" y="339"/>
                      <a:pt x="1163"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6868962" y="454057"/>
                <a:ext cx="141859" cy="142899"/>
              </a:xfrm>
              <a:custGeom>
                <a:rect b="b" l="l" r="r" t="t"/>
                <a:pathLst>
                  <a:path extrusionOk="0" h="1511" w="1500">
                    <a:moveTo>
                      <a:pt x="750" y="339"/>
                    </a:moveTo>
                    <a:cubicBezTo>
                      <a:pt x="975" y="339"/>
                      <a:pt x="1161" y="525"/>
                      <a:pt x="1161" y="762"/>
                    </a:cubicBezTo>
                    <a:cubicBezTo>
                      <a:pt x="1161" y="987"/>
                      <a:pt x="975" y="1175"/>
                      <a:pt x="750" y="1175"/>
                    </a:cubicBezTo>
                    <a:cubicBezTo>
                      <a:pt x="525" y="1175"/>
                      <a:pt x="337" y="987"/>
                      <a:pt x="337" y="762"/>
                    </a:cubicBezTo>
                    <a:cubicBezTo>
                      <a:pt x="337" y="525"/>
                      <a:pt x="525" y="339"/>
                      <a:pt x="750" y="339"/>
                    </a:cubicBezTo>
                    <a:close/>
                    <a:moveTo>
                      <a:pt x="750" y="0"/>
                    </a:moveTo>
                    <a:cubicBezTo>
                      <a:pt x="337" y="0"/>
                      <a:pt x="1" y="339"/>
                      <a:pt x="1" y="762"/>
                    </a:cubicBezTo>
                    <a:cubicBezTo>
                      <a:pt x="1" y="1175"/>
                      <a:pt x="337" y="1511"/>
                      <a:pt x="750" y="1511"/>
                    </a:cubicBezTo>
                    <a:cubicBezTo>
                      <a:pt x="1161" y="1511"/>
                      <a:pt x="1499" y="1175"/>
                      <a:pt x="1499" y="762"/>
                    </a:cubicBezTo>
                    <a:cubicBezTo>
                      <a:pt x="1499" y="339"/>
                      <a:pt x="1161"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6110879" y="703158"/>
                <a:ext cx="141764" cy="142994"/>
              </a:xfrm>
              <a:custGeom>
                <a:rect b="b" l="l" r="r" t="t"/>
                <a:pathLst>
                  <a:path extrusionOk="0" h="1512" w="1499">
                    <a:moveTo>
                      <a:pt x="749" y="340"/>
                    </a:moveTo>
                    <a:cubicBezTo>
                      <a:pt x="974" y="340"/>
                      <a:pt x="1160" y="525"/>
                      <a:pt x="1160" y="750"/>
                    </a:cubicBezTo>
                    <a:cubicBezTo>
                      <a:pt x="1160" y="987"/>
                      <a:pt x="974" y="1164"/>
                      <a:pt x="749" y="1164"/>
                    </a:cubicBezTo>
                    <a:cubicBezTo>
                      <a:pt x="524" y="1164"/>
                      <a:pt x="336" y="987"/>
                      <a:pt x="336" y="750"/>
                    </a:cubicBezTo>
                    <a:cubicBezTo>
                      <a:pt x="336" y="525"/>
                      <a:pt x="524" y="340"/>
                      <a:pt x="749" y="340"/>
                    </a:cubicBezTo>
                    <a:close/>
                    <a:moveTo>
                      <a:pt x="749" y="1"/>
                    </a:moveTo>
                    <a:cubicBezTo>
                      <a:pt x="336" y="1"/>
                      <a:pt x="0" y="340"/>
                      <a:pt x="0" y="750"/>
                    </a:cubicBezTo>
                    <a:cubicBezTo>
                      <a:pt x="0" y="1164"/>
                      <a:pt x="336" y="1511"/>
                      <a:pt x="749" y="1511"/>
                    </a:cubicBezTo>
                    <a:cubicBezTo>
                      <a:pt x="1160" y="1511"/>
                      <a:pt x="1498" y="1164"/>
                      <a:pt x="1498" y="750"/>
                    </a:cubicBezTo>
                    <a:cubicBezTo>
                      <a:pt x="1498" y="340"/>
                      <a:pt x="1160" y="1"/>
                      <a:pt x="7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6362249" y="703158"/>
                <a:ext cx="141764" cy="142994"/>
              </a:xfrm>
              <a:custGeom>
                <a:rect b="b" l="l" r="r" t="t"/>
                <a:pathLst>
                  <a:path extrusionOk="0" h="1512" w="1499">
                    <a:moveTo>
                      <a:pt x="750" y="340"/>
                    </a:moveTo>
                    <a:cubicBezTo>
                      <a:pt x="974" y="340"/>
                      <a:pt x="1163" y="525"/>
                      <a:pt x="1163" y="750"/>
                    </a:cubicBezTo>
                    <a:cubicBezTo>
                      <a:pt x="1163" y="987"/>
                      <a:pt x="974" y="1164"/>
                      <a:pt x="750" y="1164"/>
                    </a:cubicBezTo>
                    <a:cubicBezTo>
                      <a:pt x="525" y="1164"/>
                      <a:pt x="339" y="987"/>
                      <a:pt x="339" y="750"/>
                    </a:cubicBezTo>
                    <a:cubicBezTo>
                      <a:pt x="339" y="525"/>
                      <a:pt x="525" y="340"/>
                      <a:pt x="750" y="340"/>
                    </a:cubicBezTo>
                    <a:close/>
                    <a:moveTo>
                      <a:pt x="750" y="1"/>
                    </a:moveTo>
                    <a:cubicBezTo>
                      <a:pt x="339" y="1"/>
                      <a:pt x="0" y="340"/>
                      <a:pt x="0" y="750"/>
                    </a:cubicBezTo>
                    <a:cubicBezTo>
                      <a:pt x="0" y="1164"/>
                      <a:pt x="339" y="1511"/>
                      <a:pt x="750" y="1511"/>
                    </a:cubicBezTo>
                    <a:cubicBezTo>
                      <a:pt x="1163" y="1511"/>
                      <a:pt x="1499" y="1164"/>
                      <a:pt x="1499" y="750"/>
                    </a:cubicBezTo>
                    <a:cubicBezTo>
                      <a:pt x="1499" y="340"/>
                      <a:pt x="1163" y="1"/>
                      <a:pt x="7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6613904" y="703158"/>
                <a:ext cx="142994" cy="142994"/>
              </a:xfrm>
              <a:custGeom>
                <a:rect b="b" l="l" r="r" t="t"/>
                <a:pathLst>
                  <a:path extrusionOk="0" h="1512" w="1512">
                    <a:moveTo>
                      <a:pt x="750" y="340"/>
                    </a:moveTo>
                    <a:cubicBezTo>
                      <a:pt x="987" y="340"/>
                      <a:pt x="1175" y="525"/>
                      <a:pt x="1175" y="750"/>
                    </a:cubicBezTo>
                    <a:cubicBezTo>
                      <a:pt x="1175" y="987"/>
                      <a:pt x="987" y="1164"/>
                      <a:pt x="750" y="1164"/>
                    </a:cubicBezTo>
                    <a:cubicBezTo>
                      <a:pt x="525" y="1164"/>
                      <a:pt x="336" y="987"/>
                      <a:pt x="336" y="750"/>
                    </a:cubicBezTo>
                    <a:cubicBezTo>
                      <a:pt x="336" y="525"/>
                      <a:pt x="525" y="340"/>
                      <a:pt x="750" y="340"/>
                    </a:cubicBezTo>
                    <a:close/>
                    <a:moveTo>
                      <a:pt x="750" y="1"/>
                    </a:moveTo>
                    <a:cubicBezTo>
                      <a:pt x="336" y="1"/>
                      <a:pt x="1" y="340"/>
                      <a:pt x="1" y="750"/>
                    </a:cubicBezTo>
                    <a:cubicBezTo>
                      <a:pt x="1" y="1164"/>
                      <a:pt x="336" y="1511"/>
                      <a:pt x="750" y="1511"/>
                    </a:cubicBezTo>
                    <a:cubicBezTo>
                      <a:pt x="1175" y="1511"/>
                      <a:pt x="1511" y="1164"/>
                      <a:pt x="1511" y="750"/>
                    </a:cubicBezTo>
                    <a:cubicBezTo>
                      <a:pt x="1511" y="340"/>
                      <a:pt x="1175" y="1"/>
                      <a:pt x="7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6865274" y="703158"/>
                <a:ext cx="143277" cy="142994"/>
              </a:xfrm>
              <a:custGeom>
                <a:rect b="b" l="l" r="r" t="t"/>
                <a:pathLst>
                  <a:path extrusionOk="0" h="1512" w="1515">
                    <a:moveTo>
                      <a:pt x="765" y="340"/>
                    </a:moveTo>
                    <a:cubicBezTo>
                      <a:pt x="990" y="340"/>
                      <a:pt x="1176" y="525"/>
                      <a:pt x="1176" y="750"/>
                    </a:cubicBezTo>
                    <a:cubicBezTo>
                      <a:pt x="1176" y="987"/>
                      <a:pt x="990" y="1164"/>
                      <a:pt x="765" y="1164"/>
                    </a:cubicBezTo>
                    <a:cubicBezTo>
                      <a:pt x="525" y="1164"/>
                      <a:pt x="340" y="987"/>
                      <a:pt x="340" y="750"/>
                    </a:cubicBezTo>
                    <a:cubicBezTo>
                      <a:pt x="340" y="525"/>
                      <a:pt x="525" y="340"/>
                      <a:pt x="765" y="340"/>
                    </a:cubicBezTo>
                    <a:close/>
                    <a:moveTo>
                      <a:pt x="765" y="1"/>
                    </a:moveTo>
                    <a:cubicBezTo>
                      <a:pt x="340" y="1"/>
                      <a:pt x="1" y="340"/>
                      <a:pt x="1" y="750"/>
                    </a:cubicBezTo>
                    <a:cubicBezTo>
                      <a:pt x="1" y="1164"/>
                      <a:pt x="340" y="1511"/>
                      <a:pt x="765" y="1511"/>
                    </a:cubicBezTo>
                    <a:cubicBezTo>
                      <a:pt x="1176" y="1511"/>
                      <a:pt x="1514" y="1164"/>
                      <a:pt x="1514" y="750"/>
                    </a:cubicBezTo>
                    <a:cubicBezTo>
                      <a:pt x="1514" y="340"/>
                      <a:pt x="1176" y="1"/>
                      <a:pt x="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6107191" y="951218"/>
                <a:ext cx="143183" cy="142899"/>
              </a:xfrm>
              <a:custGeom>
                <a:rect b="b" l="l" r="r" t="t"/>
                <a:pathLst>
                  <a:path extrusionOk="0" h="1511" w="1514">
                    <a:moveTo>
                      <a:pt x="749" y="351"/>
                    </a:moveTo>
                    <a:cubicBezTo>
                      <a:pt x="989" y="351"/>
                      <a:pt x="1175" y="525"/>
                      <a:pt x="1175" y="761"/>
                    </a:cubicBezTo>
                    <a:cubicBezTo>
                      <a:pt x="1175" y="986"/>
                      <a:pt x="989" y="1175"/>
                      <a:pt x="749" y="1175"/>
                    </a:cubicBezTo>
                    <a:cubicBezTo>
                      <a:pt x="525" y="1175"/>
                      <a:pt x="339" y="986"/>
                      <a:pt x="339" y="761"/>
                    </a:cubicBezTo>
                    <a:cubicBezTo>
                      <a:pt x="339" y="525"/>
                      <a:pt x="525" y="351"/>
                      <a:pt x="749" y="351"/>
                    </a:cubicBezTo>
                    <a:close/>
                    <a:moveTo>
                      <a:pt x="749" y="0"/>
                    </a:moveTo>
                    <a:cubicBezTo>
                      <a:pt x="339" y="0"/>
                      <a:pt x="0" y="351"/>
                      <a:pt x="0" y="761"/>
                    </a:cubicBezTo>
                    <a:cubicBezTo>
                      <a:pt x="0" y="1175"/>
                      <a:pt x="339" y="1511"/>
                      <a:pt x="749" y="1511"/>
                    </a:cubicBezTo>
                    <a:cubicBezTo>
                      <a:pt x="1175" y="1511"/>
                      <a:pt x="1514" y="1175"/>
                      <a:pt x="1514" y="761"/>
                    </a:cubicBezTo>
                    <a:cubicBezTo>
                      <a:pt x="1514" y="351"/>
                      <a:pt x="1175" y="0"/>
                      <a:pt x="7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6358845" y="951218"/>
                <a:ext cx="142899" cy="142899"/>
              </a:xfrm>
              <a:custGeom>
                <a:rect b="b" l="l" r="r" t="t"/>
                <a:pathLst>
                  <a:path extrusionOk="0" h="1511" w="1511">
                    <a:moveTo>
                      <a:pt x="762" y="351"/>
                    </a:moveTo>
                    <a:cubicBezTo>
                      <a:pt x="986" y="351"/>
                      <a:pt x="1175" y="525"/>
                      <a:pt x="1175" y="761"/>
                    </a:cubicBezTo>
                    <a:cubicBezTo>
                      <a:pt x="1175" y="986"/>
                      <a:pt x="986" y="1175"/>
                      <a:pt x="762" y="1175"/>
                    </a:cubicBezTo>
                    <a:cubicBezTo>
                      <a:pt x="525" y="1175"/>
                      <a:pt x="336" y="986"/>
                      <a:pt x="336" y="761"/>
                    </a:cubicBezTo>
                    <a:cubicBezTo>
                      <a:pt x="336" y="525"/>
                      <a:pt x="525" y="351"/>
                      <a:pt x="762" y="351"/>
                    </a:cubicBezTo>
                    <a:close/>
                    <a:moveTo>
                      <a:pt x="762" y="0"/>
                    </a:moveTo>
                    <a:cubicBezTo>
                      <a:pt x="336" y="0"/>
                      <a:pt x="0" y="351"/>
                      <a:pt x="0" y="761"/>
                    </a:cubicBezTo>
                    <a:cubicBezTo>
                      <a:pt x="0" y="1175"/>
                      <a:pt x="336" y="1511"/>
                      <a:pt x="762" y="1511"/>
                    </a:cubicBezTo>
                    <a:cubicBezTo>
                      <a:pt x="1175" y="1511"/>
                      <a:pt x="1511" y="1175"/>
                      <a:pt x="1511" y="761"/>
                    </a:cubicBezTo>
                    <a:cubicBezTo>
                      <a:pt x="1511" y="351"/>
                      <a:pt x="1175" y="0"/>
                      <a:pt x="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6610215" y="951218"/>
                <a:ext cx="143277" cy="142899"/>
              </a:xfrm>
              <a:custGeom>
                <a:rect b="b" l="l" r="r" t="t"/>
                <a:pathLst>
                  <a:path extrusionOk="0" h="1511" w="1515">
                    <a:moveTo>
                      <a:pt x="765" y="351"/>
                    </a:moveTo>
                    <a:cubicBezTo>
                      <a:pt x="990" y="351"/>
                      <a:pt x="1175" y="525"/>
                      <a:pt x="1175" y="761"/>
                    </a:cubicBezTo>
                    <a:cubicBezTo>
                      <a:pt x="1175" y="986"/>
                      <a:pt x="990" y="1175"/>
                      <a:pt x="765" y="1175"/>
                    </a:cubicBezTo>
                    <a:cubicBezTo>
                      <a:pt x="525" y="1175"/>
                      <a:pt x="339" y="986"/>
                      <a:pt x="339" y="761"/>
                    </a:cubicBezTo>
                    <a:cubicBezTo>
                      <a:pt x="339" y="525"/>
                      <a:pt x="525" y="351"/>
                      <a:pt x="765" y="351"/>
                    </a:cubicBezTo>
                    <a:close/>
                    <a:moveTo>
                      <a:pt x="765" y="0"/>
                    </a:moveTo>
                    <a:cubicBezTo>
                      <a:pt x="339" y="0"/>
                      <a:pt x="1" y="351"/>
                      <a:pt x="1" y="761"/>
                    </a:cubicBezTo>
                    <a:cubicBezTo>
                      <a:pt x="1" y="1175"/>
                      <a:pt x="339" y="1511"/>
                      <a:pt x="765" y="1511"/>
                    </a:cubicBezTo>
                    <a:cubicBezTo>
                      <a:pt x="1175" y="1511"/>
                      <a:pt x="1514" y="1175"/>
                      <a:pt x="1514" y="761"/>
                    </a:cubicBezTo>
                    <a:cubicBezTo>
                      <a:pt x="1514" y="351"/>
                      <a:pt x="1175" y="0"/>
                      <a:pt x="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6863004" y="951218"/>
                <a:ext cx="141859" cy="142899"/>
              </a:xfrm>
              <a:custGeom>
                <a:rect b="b" l="l" r="r" t="t"/>
                <a:pathLst>
                  <a:path extrusionOk="0" h="1511" w="1500">
                    <a:moveTo>
                      <a:pt x="750" y="351"/>
                    </a:moveTo>
                    <a:cubicBezTo>
                      <a:pt x="975" y="351"/>
                      <a:pt x="1164" y="525"/>
                      <a:pt x="1164" y="761"/>
                    </a:cubicBezTo>
                    <a:cubicBezTo>
                      <a:pt x="1164" y="986"/>
                      <a:pt x="975" y="1175"/>
                      <a:pt x="750" y="1175"/>
                    </a:cubicBezTo>
                    <a:cubicBezTo>
                      <a:pt x="525" y="1175"/>
                      <a:pt x="340" y="986"/>
                      <a:pt x="340" y="761"/>
                    </a:cubicBezTo>
                    <a:cubicBezTo>
                      <a:pt x="340" y="525"/>
                      <a:pt x="525" y="351"/>
                      <a:pt x="750" y="351"/>
                    </a:cubicBezTo>
                    <a:close/>
                    <a:moveTo>
                      <a:pt x="750" y="0"/>
                    </a:moveTo>
                    <a:cubicBezTo>
                      <a:pt x="340" y="0"/>
                      <a:pt x="1" y="351"/>
                      <a:pt x="1" y="761"/>
                    </a:cubicBezTo>
                    <a:cubicBezTo>
                      <a:pt x="1" y="1175"/>
                      <a:pt x="340" y="1511"/>
                      <a:pt x="750" y="1511"/>
                    </a:cubicBezTo>
                    <a:cubicBezTo>
                      <a:pt x="1164" y="1511"/>
                      <a:pt x="1499" y="1175"/>
                      <a:pt x="1499" y="761"/>
                    </a:cubicBezTo>
                    <a:cubicBezTo>
                      <a:pt x="1499" y="351"/>
                      <a:pt x="1164" y="0"/>
                      <a:pt x="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6103786" y="1200319"/>
                <a:ext cx="142899" cy="143277"/>
              </a:xfrm>
              <a:custGeom>
                <a:rect b="b" l="l" r="r" t="t"/>
                <a:pathLst>
                  <a:path extrusionOk="0" h="1515" w="1511">
                    <a:moveTo>
                      <a:pt x="761" y="339"/>
                    </a:moveTo>
                    <a:cubicBezTo>
                      <a:pt x="986" y="339"/>
                      <a:pt x="1175" y="525"/>
                      <a:pt x="1175" y="750"/>
                    </a:cubicBezTo>
                    <a:cubicBezTo>
                      <a:pt x="1175" y="990"/>
                      <a:pt x="986" y="1175"/>
                      <a:pt x="761" y="1175"/>
                    </a:cubicBezTo>
                    <a:cubicBezTo>
                      <a:pt x="525" y="1175"/>
                      <a:pt x="336" y="990"/>
                      <a:pt x="336" y="750"/>
                    </a:cubicBezTo>
                    <a:cubicBezTo>
                      <a:pt x="336" y="525"/>
                      <a:pt x="525" y="339"/>
                      <a:pt x="761" y="339"/>
                    </a:cubicBezTo>
                    <a:close/>
                    <a:moveTo>
                      <a:pt x="761" y="1"/>
                    </a:moveTo>
                    <a:cubicBezTo>
                      <a:pt x="336" y="1"/>
                      <a:pt x="0" y="339"/>
                      <a:pt x="0" y="750"/>
                    </a:cubicBezTo>
                    <a:cubicBezTo>
                      <a:pt x="0" y="1175"/>
                      <a:pt x="336" y="1514"/>
                      <a:pt x="761" y="1514"/>
                    </a:cubicBezTo>
                    <a:cubicBezTo>
                      <a:pt x="1175" y="1514"/>
                      <a:pt x="1511" y="1175"/>
                      <a:pt x="1511" y="750"/>
                    </a:cubicBezTo>
                    <a:cubicBezTo>
                      <a:pt x="1511" y="339"/>
                      <a:pt x="1175" y="1"/>
                      <a:pt x="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6356575" y="1200319"/>
                <a:ext cx="141764" cy="143277"/>
              </a:xfrm>
              <a:custGeom>
                <a:rect b="b" l="l" r="r" t="t"/>
                <a:pathLst>
                  <a:path extrusionOk="0" h="1515" w="1499">
                    <a:moveTo>
                      <a:pt x="750" y="339"/>
                    </a:moveTo>
                    <a:cubicBezTo>
                      <a:pt x="974" y="339"/>
                      <a:pt x="1160" y="525"/>
                      <a:pt x="1160" y="750"/>
                    </a:cubicBezTo>
                    <a:cubicBezTo>
                      <a:pt x="1160" y="990"/>
                      <a:pt x="974" y="1175"/>
                      <a:pt x="750" y="1175"/>
                    </a:cubicBezTo>
                    <a:cubicBezTo>
                      <a:pt x="525" y="1175"/>
                      <a:pt x="336" y="990"/>
                      <a:pt x="336" y="750"/>
                    </a:cubicBezTo>
                    <a:cubicBezTo>
                      <a:pt x="336" y="525"/>
                      <a:pt x="525" y="339"/>
                      <a:pt x="750" y="339"/>
                    </a:cubicBezTo>
                    <a:close/>
                    <a:moveTo>
                      <a:pt x="750" y="1"/>
                    </a:moveTo>
                    <a:cubicBezTo>
                      <a:pt x="336" y="1"/>
                      <a:pt x="0" y="339"/>
                      <a:pt x="0" y="750"/>
                    </a:cubicBezTo>
                    <a:cubicBezTo>
                      <a:pt x="0" y="1175"/>
                      <a:pt x="336" y="1514"/>
                      <a:pt x="750" y="1514"/>
                    </a:cubicBezTo>
                    <a:cubicBezTo>
                      <a:pt x="1160" y="1514"/>
                      <a:pt x="1499" y="1175"/>
                      <a:pt x="1499" y="750"/>
                    </a:cubicBezTo>
                    <a:cubicBezTo>
                      <a:pt x="1499" y="339"/>
                      <a:pt x="1160" y="1"/>
                      <a:pt x="7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6607946" y="1200319"/>
                <a:ext cx="141859" cy="143277"/>
              </a:xfrm>
              <a:custGeom>
                <a:rect b="b" l="l" r="r" t="t"/>
                <a:pathLst>
                  <a:path extrusionOk="0" h="1515" w="1500">
                    <a:moveTo>
                      <a:pt x="750" y="339"/>
                    </a:moveTo>
                    <a:cubicBezTo>
                      <a:pt x="975" y="339"/>
                      <a:pt x="1164" y="525"/>
                      <a:pt x="1164" y="750"/>
                    </a:cubicBezTo>
                    <a:cubicBezTo>
                      <a:pt x="1164" y="990"/>
                      <a:pt x="975" y="1175"/>
                      <a:pt x="750" y="1175"/>
                    </a:cubicBezTo>
                    <a:cubicBezTo>
                      <a:pt x="525" y="1175"/>
                      <a:pt x="339" y="990"/>
                      <a:pt x="339" y="750"/>
                    </a:cubicBezTo>
                    <a:cubicBezTo>
                      <a:pt x="339" y="525"/>
                      <a:pt x="525" y="339"/>
                      <a:pt x="750" y="339"/>
                    </a:cubicBezTo>
                    <a:close/>
                    <a:moveTo>
                      <a:pt x="750" y="1"/>
                    </a:moveTo>
                    <a:cubicBezTo>
                      <a:pt x="339" y="1"/>
                      <a:pt x="1" y="339"/>
                      <a:pt x="1" y="750"/>
                    </a:cubicBezTo>
                    <a:cubicBezTo>
                      <a:pt x="1" y="1175"/>
                      <a:pt x="339" y="1514"/>
                      <a:pt x="750" y="1514"/>
                    </a:cubicBezTo>
                    <a:cubicBezTo>
                      <a:pt x="1164" y="1514"/>
                      <a:pt x="1499" y="1175"/>
                      <a:pt x="1499" y="750"/>
                    </a:cubicBezTo>
                    <a:cubicBezTo>
                      <a:pt x="1499" y="339"/>
                      <a:pt x="1164" y="1"/>
                      <a:pt x="7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6859694" y="1200319"/>
                <a:ext cx="142899" cy="143277"/>
              </a:xfrm>
              <a:custGeom>
                <a:rect b="b" l="l" r="r" t="t"/>
                <a:pathLst>
                  <a:path extrusionOk="0" h="1515" w="1511">
                    <a:moveTo>
                      <a:pt x="749" y="339"/>
                    </a:moveTo>
                    <a:cubicBezTo>
                      <a:pt x="986" y="339"/>
                      <a:pt x="1172" y="525"/>
                      <a:pt x="1172" y="750"/>
                    </a:cubicBezTo>
                    <a:cubicBezTo>
                      <a:pt x="1172" y="990"/>
                      <a:pt x="986" y="1175"/>
                      <a:pt x="749" y="1175"/>
                    </a:cubicBezTo>
                    <a:cubicBezTo>
                      <a:pt x="524" y="1175"/>
                      <a:pt x="336" y="990"/>
                      <a:pt x="336" y="750"/>
                    </a:cubicBezTo>
                    <a:cubicBezTo>
                      <a:pt x="336" y="525"/>
                      <a:pt x="524" y="339"/>
                      <a:pt x="749" y="339"/>
                    </a:cubicBezTo>
                    <a:close/>
                    <a:moveTo>
                      <a:pt x="749" y="1"/>
                    </a:moveTo>
                    <a:cubicBezTo>
                      <a:pt x="336" y="1"/>
                      <a:pt x="0" y="339"/>
                      <a:pt x="0" y="750"/>
                    </a:cubicBezTo>
                    <a:cubicBezTo>
                      <a:pt x="0" y="1175"/>
                      <a:pt x="336" y="1514"/>
                      <a:pt x="749" y="1514"/>
                    </a:cubicBezTo>
                    <a:cubicBezTo>
                      <a:pt x="1172" y="1514"/>
                      <a:pt x="1511" y="1175"/>
                      <a:pt x="1511" y="750"/>
                    </a:cubicBezTo>
                    <a:cubicBezTo>
                      <a:pt x="1511" y="339"/>
                      <a:pt x="1172" y="1"/>
                      <a:pt x="7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 name="Google Shape;90;p2"/>
          <p:cNvGrpSpPr/>
          <p:nvPr/>
        </p:nvGrpSpPr>
        <p:grpSpPr>
          <a:xfrm rot="1319974">
            <a:off x="6032752" y="4691986"/>
            <a:ext cx="794769" cy="1902763"/>
            <a:chOff x="1911111" y="2549523"/>
            <a:chExt cx="875906" cy="2097012"/>
          </a:xfrm>
        </p:grpSpPr>
        <p:sp>
          <p:nvSpPr>
            <p:cNvPr id="91" name="Google Shape;91;p2"/>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2"/>
            <p:cNvGrpSpPr/>
            <p:nvPr/>
          </p:nvGrpSpPr>
          <p:grpSpPr>
            <a:xfrm>
              <a:off x="1911111" y="2549523"/>
              <a:ext cx="875906" cy="2097012"/>
              <a:chOff x="1911111" y="2549523"/>
              <a:chExt cx="875906" cy="2097012"/>
            </a:xfrm>
          </p:grpSpPr>
          <p:sp>
            <p:nvSpPr>
              <p:cNvPr id="93" name="Google Shape;93;p2"/>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2"/>
            <p:cNvGrpSpPr/>
            <p:nvPr/>
          </p:nvGrpSpPr>
          <p:grpSpPr>
            <a:xfrm>
              <a:off x="2032275" y="3025524"/>
              <a:ext cx="630728" cy="628976"/>
              <a:chOff x="3103925" y="2978399"/>
              <a:chExt cx="630728" cy="628976"/>
            </a:xfrm>
          </p:grpSpPr>
          <p:sp>
            <p:nvSpPr>
              <p:cNvPr id="115" name="Google Shape;115;p2"/>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 name="Google Shape;122;p2"/>
          <p:cNvGrpSpPr/>
          <p:nvPr/>
        </p:nvGrpSpPr>
        <p:grpSpPr>
          <a:xfrm rot="1320208">
            <a:off x="8737551" y="1251269"/>
            <a:ext cx="747177" cy="1788823"/>
            <a:chOff x="1733411" y="268923"/>
            <a:chExt cx="875906" cy="2097012"/>
          </a:xfrm>
        </p:grpSpPr>
        <p:grpSp>
          <p:nvGrpSpPr>
            <p:cNvPr id="123" name="Google Shape;123;p2"/>
            <p:cNvGrpSpPr/>
            <p:nvPr/>
          </p:nvGrpSpPr>
          <p:grpSpPr>
            <a:xfrm>
              <a:off x="1733411" y="268923"/>
              <a:ext cx="875906" cy="2097012"/>
              <a:chOff x="1911111" y="2549523"/>
              <a:chExt cx="875906" cy="2097012"/>
            </a:xfrm>
          </p:grpSpPr>
          <p:sp>
            <p:nvSpPr>
              <p:cNvPr id="124" name="Google Shape;124;p2"/>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2"/>
            <p:cNvSpPr/>
            <p:nvPr/>
          </p:nvSpPr>
          <p:spPr>
            <a:xfrm>
              <a:off x="1914082" y="1128398"/>
              <a:ext cx="514564" cy="514149"/>
            </a:xfrm>
            <a:custGeom>
              <a:rect b="b" l="l" r="r" t="t"/>
              <a:pathLst>
                <a:path extrusionOk="0" h="17345" w="17359">
                  <a:moveTo>
                    <a:pt x="8679" y="0"/>
                  </a:moveTo>
                  <a:lnTo>
                    <a:pt x="7894" y="2560"/>
                  </a:lnTo>
                  <a:cubicBezTo>
                    <a:pt x="7106" y="5107"/>
                    <a:pt x="5110" y="7106"/>
                    <a:pt x="2562" y="7892"/>
                  </a:cubicBezTo>
                  <a:lnTo>
                    <a:pt x="0" y="8680"/>
                  </a:lnTo>
                  <a:lnTo>
                    <a:pt x="2649" y="9516"/>
                  </a:lnTo>
                  <a:cubicBezTo>
                    <a:pt x="5197" y="10316"/>
                    <a:pt x="7169" y="12324"/>
                    <a:pt x="7942" y="14872"/>
                  </a:cubicBezTo>
                  <a:lnTo>
                    <a:pt x="8679" y="17344"/>
                  </a:lnTo>
                  <a:lnTo>
                    <a:pt x="9468" y="14785"/>
                  </a:lnTo>
                  <a:cubicBezTo>
                    <a:pt x="10253" y="12237"/>
                    <a:pt x="12252" y="10253"/>
                    <a:pt x="14799" y="9465"/>
                  </a:cubicBezTo>
                  <a:lnTo>
                    <a:pt x="17359" y="8680"/>
                  </a:lnTo>
                  <a:lnTo>
                    <a:pt x="14799" y="7892"/>
                  </a:lnTo>
                  <a:cubicBezTo>
                    <a:pt x="12252" y="7106"/>
                    <a:pt x="10253" y="5107"/>
                    <a:pt x="9468" y="2560"/>
                  </a:cubicBezTo>
                  <a:lnTo>
                    <a:pt x="86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1929968" y="579750"/>
              <a:ext cx="482793" cy="475530"/>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2571701"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51" name="Shape 1251"/>
        <p:cNvGrpSpPr/>
        <p:nvPr/>
      </p:nvGrpSpPr>
      <p:grpSpPr>
        <a:xfrm>
          <a:off x="0" y="0"/>
          <a:ext cx="0" cy="0"/>
          <a:chOff x="0" y="0"/>
          <a:chExt cx="0" cy="0"/>
        </a:xfrm>
      </p:grpSpPr>
      <p:sp>
        <p:nvSpPr>
          <p:cNvPr id="1252" name="Google Shape;1252;p11"/>
          <p:cNvSpPr txBox="1"/>
          <p:nvPr>
            <p:ph hasCustomPrompt="1" type="title"/>
          </p:nvPr>
        </p:nvSpPr>
        <p:spPr>
          <a:xfrm>
            <a:off x="1284000" y="2571375"/>
            <a:ext cx="6576000" cy="9912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b="0" sz="6000">
                <a:solidFill>
                  <a:schemeClr val="lt1"/>
                </a:solidFill>
                <a:latin typeface="Albert Sans ExtraBold"/>
                <a:ea typeface="Albert Sans ExtraBold"/>
                <a:cs typeface="Albert Sans ExtraBold"/>
                <a:sym typeface="Albert Sans Extra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53" name="Google Shape;1253;p11"/>
          <p:cNvSpPr txBox="1"/>
          <p:nvPr>
            <p:ph idx="1" type="subTitle"/>
          </p:nvPr>
        </p:nvSpPr>
        <p:spPr>
          <a:xfrm>
            <a:off x="1284000" y="3562575"/>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atin typeface="Kumbh Sans"/>
                <a:ea typeface="Kumbh Sans"/>
                <a:cs typeface="Kumbh Sans"/>
                <a:sym typeface="Kumbh Sans"/>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cxnSp>
        <p:nvCxnSpPr>
          <p:cNvPr id="1254" name="Google Shape;1254;p11"/>
          <p:cNvCxnSpPr/>
          <p:nvPr/>
        </p:nvCxnSpPr>
        <p:spPr>
          <a:xfrm rot="10800000">
            <a:off x="4572000" y="-22100"/>
            <a:ext cx="0" cy="1919700"/>
          </a:xfrm>
          <a:prstGeom prst="straightConnector1">
            <a:avLst/>
          </a:prstGeom>
          <a:noFill/>
          <a:ln cap="flat" cmpd="sng" w="9525">
            <a:solidFill>
              <a:schemeClr val="dk1"/>
            </a:solidFill>
            <a:prstDash val="solid"/>
            <a:round/>
            <a:headEnd len="med" w="med" type="oval"/>
            <a:tailEnd len="med" w="med" type="none"/>
          </a:ln>
        </p:spPr>
      </p:cxnSp>
      <p:grpSp>
        <p:nvGrpSpPr>
          <p:cNvPr id="1255" name="Google Shape;1255;p11"/>
          <p:cNvGrpSpPr/>
          <p:nvPr/>
        </p:nvGrpSpPr>
        <p:grpSpPr>
          <a:xfrm>
            <a:off x="-737672" y="2481074"/>
            <a:ext cx="2436348" cy="3387628"/>
            <a:chOff x="-737672" y="2481074"/>
            <a:chExt cx="2436348" cy="3387628"/>
          </a:xfrm>
        </p:grpSpPr>
        <p:grpSp>
          <p:nvGrpSpPr>
            <p:cNvPr id="1256" name="Google Shape;1256;p11"/>
            <p:cNvGrpSpPr/>
            <p:nvPr/>
          </p:nvGrpSpPr>
          <p:grpSpPr>
            <a:xfrm rot="1319274">
              <a:off x="-671605" y="4666438"/>
              <a:ext cx="2304214" cy="800038"/>
              <a:chOff x="4488225" y="194175"/>
              <a:chExt cx="4038965" cy="1401943"/>
            </a:xfrm>
          </p:grpSpPr>
          <p:sp>
            <p:nvSpPr>
              <p:cNvPr id="1257" name="Google Shape;1257;p11"/>
              <p:cNvSpPr/>
              <p:nvPr/>
            </p:nvSpPr>
            <p:spPr>
              <a:xfrm>
                <a:off x="7387402" y="195594"/>
                <a:ext cx="1139788" cy="1400524"/>
              </a:xfrm>
              <a:custGeom>
                <a:rect b="b" l="l" r="r" t="t"/>
                <a:pathLst>
                  <a:path extrusionOk="0" h="14809" w="12052">
                    <a:moveTo>
                      <a:pt x="324" y="0"/>
                    </a:moveTo>
                    <a:cubicBezTo>
                      <a:pt x="150" y="0"/>
                      <a:pt x="12" y="150"/>
                      <a:pt x="12" y="324"/>
                    </a:cubicBezTo>
                    <a:lnTo>
                      <a:pt x="0" y="14473"/>
                    </a:lnTo>
                    <a:cubicBezTo>
                      <a:pt x="0" y="14659"/>
                      <a:pt x="138" y="14796"/>
                      <a:pt x="324" y="14796"/>
                    </a:cubicBezTo>
                    <a:lnTo>
                      <a:pt x="11713" y="14808"/>
                    </a:lnTo>
                    <a:cubicBezTo>
                      <a:pt x="11901" y="14808"/>
                      <a:pt x="12039" y="14659"/>
                      <a:pt x="12039" y="14485"/>
                    </a:cubicBezTo>
                    <a:lnTo>
                      <a:pt x="12051" y="324"/>
                    </a:lnTo>
                    <a:cubicBezTo>
                      <a:pt x="12051" y="150"/>
                      <a:pt x="11901" y="12"/>
                      <a:pt x="11728" y="12"/>
                    </a:cubicBezTo>
                    <a:lnTo>
                      <a:pt x="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 name="Google Shape;1258;p11"/>
              <p:cNvGrpSpPr/>
              <p:nvPr/>
            </p:nvGrpSpPr>
            <p:grpSpPr>
              <a:xfrm>
                <a:off x="8258971" y="494344"/>
                <a:ext cx="268208" cy="846697"/>
                <a:chOff x="8258971" y="494344"/>
                <a:chExt cx="268208" cy="846697"/>
              </a:xfrm>
            </p:grpSpPr>
            <p:sp>
              <p:nvSpPr>
                <p:cNvPr id="1259" name="Google Shape;1259;p11"/>
                <p:cNvSpPr/>
                <p:nvPr/>
              </p:nvSpPr>
              <p:spPr>
                <a:xfrm>
                  <a:off x="8258971" y="494344"/>
                  <a:ext cx="268208" cy="28372"/>
                </a:xfrm>
                <a:custGeom>
                  <a:rect b="b" l="l" r="r" t="t"/>
                  <a:pathLst>
                    <a:path extrusionOk="0" h="300" w="2836">
                      <a:moveTo>
                        <a:pt x="0" y="0"/>
                      </a:moveTo>
                      <a:lnTo>
                        <a:pt x="0" y="300"/>
                      </a:lnTo>
                      <a:lnTo>
                        <a:pt x="2835" y="300"/>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1"/>
                <p:cNvSpPr/>
                <p:nvPr/>
              </p:nvSpPr>
              <p:spPr>
                <a:xfrm>
                  <a:off x="8258971" y="1311440"/>
                  <a:ext cx="267073" cy="29601"/>
                </a:xfrm>
                <a:custGeom>
                  <a:rect b="b" l="l" r="r" t="t"/>
                  <a:pathLst>
                    <a:path extrusionOk="0" h="313" w="2824">
                      <a:moveTo>
                        <a:pt x="0" y="0"/>
                      </a:moveTo>
                      <a:lnTo>
                        <a:pt x="0" y="312"/>
                      </a:lnTo>
                      <a:lnTo>
                        <a:pt x="2823" y="312"/>
                      </a:lnTo>
                      <a:lnTo>
                        <a:pt x="2823" y="12"/>
                      </a:lnTo>
                      <a:lnTo>
                        <a:pt x="0"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1"/>
                <p:cNvSpPr/>
                <p:nvPr/>
              </p:nvSpPr>
              <p:spPr>
                <a:xfrm>
                  <a:off x="8258971" y="951218"/>
                  <a:ext cx="267073" cy="29507"/>
                </a:xfrm>
                <a:custGeom>
                  <a:rect b="b" l="l" r="r" t="t"/>
                  <a:pathLst>
                    <a:path extrusionOk="0" h="312" w="2824">
                      <a:moveTo>
                        <a:pt x="0" y="0"/>
                      </a:moveTo>
                      <a:lnTo>
                        <a:pt x="0" y="312"/>
                      </a:lnTo>
                      <a:lnTo>
                        <a:pt x="2823" y="31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1"/>
                <p:cNvSpPr/>
                <p:nvPr/>
              </p:nvSpPr>
              <p:spPr>
                <a:xfrm>
                  <a:off x="8258971" y="1201738"/>
                  <a:ext cx="267073" cy="29601"/>
                </a:xfrm>
                <a:custGeom>
                  <a:rect b="b" l="l" r="r" t="t"/>
                  <a:pathLst>
                    <a:path extrusionOk="0" h="313" w="2824">
                      <a:moveTo>
                        <a:pt x="0" y="1"/>
                      </a:moveTo>
                      <a:lnTo>
                        <a:pt x="0" y="300"/>
                      </a:lnTo>
                      <a:lnTo>
                        <a:pt x="2823" y="312"/>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1"/>
                <p:cNvSpPr/>
                <p:nvPr/>
              </p:nvSpPr>
              <p:spPr>
                <a:xfrm>
                  <a:off x="8258971" y="729259"/>
                  <a:ext cx="268208" cy="28466"/>
                </a:xfrm>
                <a:custGeom>
                  <a:rect b="b" l="l" r="r" t="t"/>
                  <a:pathLst>
                    <a:path extrusionOk="0" h="301" w="2836">
                      <a:moveTo>
                        <a:pt x="0" y="1"/>
                      </a:moveTo>
                      <a:lnTo>
                        <a:pt x="0" y="300"/>
                      </a:lnTo>
                      <a:lnTo>
                        <a:pt x="2835" y="300"/>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1"/>
                <p:cNvSpPr/>
                <p:nvPr/>
              </p:nvSpPr>
              <p:spPr>
                <a:xfrm>
                  <a:off x="8258971" y="555532"/>
                  <a:ext cx="268208" cy="9741"/>
                </a:xfrm>
                <a:custGeom>
                  <a:rect b="b" l="l" r="r" t="t"/>
                  <a:pathLst>
                    <a:path extrusionOk="0" h="103" w="2836">
                      <a:moveTo>
                        <a:pt x="0" y="0"/>
                      </a:moveTo>
                      <a:lnTo>
                        <a:pt x="0" y="102"/>
                      </a:lnTo>
                      <a:lnTo>
                        <a:pt x="2835" y="102"/>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1"/>
                <p:cNvSpPr/>
                <p:nvPr/>
              </p:nvSpPr>
              <p:spPr>
                <a:xfrm>
                  <a:off x="8258971" y="782314"/>
                  <a:ext cx="268208" cy="10781"/>
                </a:xfrm>
                <a:custGeom>
                  <a:rect b="b" l="l" r="r" t="t"/>
                  <a:pathLst>
                    <a:path extrusionOk="0" h="114" w="2836">
                      <a:moveTo>
                        <a:pt x="0" y="0"/>
                      </a:moveTo>
                      <a:lnTo>
                        <a:pt x="0" y="102"/>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1"/>
                <p:cNvSpPr/>
                <p:nvPr/>
              </p:nvSpPr>
              <p:spPr>
                <a:xfrm>
                  <a:off x="8258971" y="815414"/>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1"/>
                <p:cNvSpPr/>
                <p:nvPr/>
              </p:nvSpPr>
              <p:spPr>
                <a:xfrm>
                  <a:off x="8258971" y="1255832"/>
                  <a:ext cx="267073" cy="10876"/>
                </a:xfrm>
                <a:custGeom>
                  <a:rect b="b" l="l" r="r" t="t"/>
                  <a:pathLst>
                    <a:path extrusionOk="0" h="115" w="2824">
                      <a:moveTo>
                        <a:pt x="0" y="1"/>
                      </a:moveTo>
                      <a:lnTo>
                        <a:pt x="0" y="115"/>
                      </a:lnTo>
                      <a:lnTo>
                        <a:pt x="2823" y="115"/>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1"/>
                <p:cNvSpPr/>
                <p:nvPr/>
              </p:nvSpPr>
              <p:spPr>
                <a:xfrm>
                  <a:off x="8258971" y="1024606"/>
                  <a:ext cx="267073" cy="10592"/>
                </a:xfrm>
                <a:custGeom>
                  <a:rect b="b" l="l" r="r" t="t"/>
                  <a:pathLst>
                    <a:path extrusionOk="0" h="112" w="2824">
                      <a:moveTo>
                        <a:pt x="0" y="0"/>
                      </a:moveTo>
                      <a:lnTo>
                        <a:pt x="0" y="111"/>
                      </a:lnTo>
                      <a:lnTo>
                        <a:pt x="2823" y="11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1"/>
                <p:cNvSpPr/>
                <p:nvPr/>
              </p:nvSpPr>
              <p:spPr>
                <a:xfrm>
                  <a:off x="8258971" y="1069338"/>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1"/>
                <p:cNvSpPr/>
                <p:nvPr/>
              </p:nvSpPr>
              <p:spPr>
                <a:xfrm>
                  <a:off x="8258971" y="1044466"/>
                  <a:ext cx="267073" cy="9741"/>
                </a:xfrm>
                <a:custGeom>
                  <a:rect b="b" l="l" r="r" t="t"/>
                  <a:pathLst>
                    <a:path extrusionOk="0" h="103" w="2824">
                      <a:moveTo>
                        <a:pt x="0" y="0"/>
                      </a:moveTo>
                      <a:lnTo>
                        <a:pt x="0" y="102"/>
                      </a:lnTo>
                      <a:lnTo>
                        <a:pt x="2823" y="10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1"/>
                <p:cNvSpPr/>
                <p:nvPr/>
              </p:nvSpPr>
              <p:spPr>
                <a:xfrm>
                  <a:off x="8258971" y="887383"/>
                  <a:ext cx="267073" cy="9741"/>
                </a:xfrm>
                <a:custGeom>
                  <a:rect b="b" l="l" r="r" t="t"/>
                  <a:pathLst>
                    <a:path extrusionOk="0" h="103" w="2824">
                      <a:moveTo>
                        <a:pt x="0" y="1"/>
                      </a:moveTo>
                      <a:lnTo>
                        <a:pt x="0" y="103"/>
                      </a:lnTo>
                      <a:lnTo>
                        <a:pt x="2823" y="103"/>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1"/>
                <p:cNvSpPr/>
                <p:nvPr/>
              </p:nvSpPr>
              <p:spPr>
                <a:xfrm>
                  <a:off x="8258971" y="918307"/>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1"/>
                <p:cNvSpPr/>
                <p:nvPr/>
              </p:nvSpPr>
              <p:spPr>
                <a:xfrm>
                  <a:off x="8258971" y="1113030"/>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1"/>
                <p:cNvSpPr/>
                <p:nvPr/>
              </p:nvSpPr>
              <p:spPr>
                <a:xfrm>
                  <a:off x="8258971" y="574541"/>
                  <a:ext cx="268208" cy="10876"/>
                </a:xfrm>
                <a:custGeom>
                  <a:rect b="b" l="l" r="r" t="t"/>
                  <a:pathLst>
                    <a:path extrusionOk="0" h="115" w="2836">
                      <a:moveTo>
                        <a:pt x="0" y="0"/>
                      </a:moveTo>
                      <a:lnTo>
                        <a:pt x="0" y="99"/>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1"/>
                <p:cNvSpPr/>
                <p:nvPr/>
              </p:nvSpPr>
              <p:spPr>
                <a:xfrm>
                  <a:off x="8258971" y="594684"/>
                  <a:ext cx="268208" cy="9363"/>
                </a:xfrm>
                <a:custGeom>
                  <a:rect b="b" l="l" r="r" t="t"/>
                  <a:pathLst>
                    <a:path extrusionOk="0" h="99" w="2836">
                      <a:moveTo>
                        <a:pt x="0" y="0"/>
                      </a:moveTo>
                      <a:lnTo>
                        <a:pt x="0" y="99"/>
                      </a:lnTo>
                      <a:lnTo>
                        <a:pt x="2835" y="99"/>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1"/>
                <p:cNvSpPr/>
                <p:nvPr/>
              </p:nvSpPr>
              <p:spPr>
                <a:xfrm>
                  <a:off x="8258971" y="633459"/>
                  <a:ext cx="268208" cy="10876"/>
                </a:xfrm>
                <a:custGeom>
                  <a:rect b="b" l="l" r="r" t="t"/>
                  <a:pathLst>
                    <a:path extrusionOk="0" h="115" w="2836">
                      <a:moveTo>
                        <a:pt x="0" y="1"/>
                      </a:moveTo>
                      <a:lnTo>
                        <a:pt x="0" y="114"/>
                      </a:lnTo>
                      <a:lnTo>
                        <a:pt x="2835" y="114"/>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1"/>
                <p:cNvSpPr/>
                <p:nvPr/>
              </p:nvSpPr>
              <p:spPr>
                <a:xfrm>
                  <a:off x="8258971" y="693795"/>
                  <a:ext cx="268208" cy="10592"/>
                </a:xfrm>
                <a:custGeom>
                  <a:rect b="b" l="l" r="r" t="t"/>
                  <a:pathLst>
                    <a:path extrusionOk="0" h="112" w="2836">
                      <a:moveTo>
                        <a:pt x="0" y="1"/>
                      </a:moveTo>
                      <a:lnTo>
                        <a:pt x="0" y="112"/>
                      </a:lnTo>
                      <a:lnTo>
                        <a:pt x="2835" y="112"/>
                      </a:lnTo>
                      <a:lnTo>
                        <a:pt x="2835"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1"/>
                <p:cNvSpPr/>
                <p:nvPr/>
              </p:nvSpPr>
              <p:spPr>
                <a:xfrm>
                  <a:off x="8258971" y="1281934"/>
                  <a:ext cx="267073" cy="10592"/>
                </a:xfrm>
                <a:custGeom>
                  <a:rect b="b" l="l" r="r" t="t"/>
                  <a:pathLst>
                    <a:path extrusionOk="0" h="112" w="2824">
                      <a:moveTo>
                        <a:pt x="0" y="1"/>
                      </a:moveTo>
                      <a:lnTo>
                        <a:pt x="0" y="112"/>
                      </a:lnTo>
                      <a:lnTo>
                        <a:pt x="2823" y="112"/>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1"/>
                <p:cNvSpPr/>
                <p:nvPr/>
              </p:nvSpPr>
              <p:spPr>
                <a:xfrm>
                  <a:off x="8258971" y="653602"/>
                  <a:ext cx="268208" cy="20239"/>
                </a:xfrm>
                <a:custGeom>
                  <a:rect b="b" l="l" r="r" t="t"/>
                  <a:pathLst>
                    <a:path extrusionOk="0" h="214" w="2836">
                      <a:moveTo>
                        <a:pt x="0" y="0"/>
                      </a:moveTo>
                      <a:lnTo>
                        <a:pt x="0" y="213"/>
                      </a:lnTo>
                      <a:lnTo>
                        <a:pt x="2835" y="213"/>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1"/>
                <p:cNvSpPr/>
                <p:nvPr/>
              </p:nvSpPr>
              <p:spPr>
                <a:xfrm>
                  <a:off x="8258971" y="850878"/>
                  <a:ext cx="267073" cy="19104"/>
                </a:xfrm>
                <a:custGeom>
                  <a:rect b="b" l="l" r="r" t="t"/>
                  <a:pathLst>
                    <a:path extrusionOk="0" h="202" w="2824">
                      <a:moveTo>
                        <a:pt x="0" y="0"/>
                      </a:moveTo>
                      <a:lnTo>
                        <a:pt x="0" y="201"/>
                      </a:lnTo>
                      <a:lnTo>
                        <a:pt x="2823" y="20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1"/>
                <p:cNvSpPr/>
                <p:nvPr/>
              </p:nvSpPr>
              <p:spPr>
                <a:xfrm>
                  <a:off x="8258971" y="1152182"/>
                  <a:ext cx="267073" cy="19860"/>
                </a:xfrm>
                <a:custGeom>
                  <a:rect b="b" l="l" r="r" t="t"/>
                  <a:pathLst>
                    <a:path extrusionOk="0" h="210" w="2824">
                      <a:moveTo>
                        <a:pt x="0" y="0"/>
                      </a:moveTo>
                      <a:lnTo>
                        <a:pt x="0" y="210"/>
                      </a:lnTo>
                      <a:lnTo>
                        <a:pt x="2823" y="210"/>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2" name="Google Shape;1282;p11"/>
              <p:cNvSpPr/>
              <p:nvPr/>
            </p:nvSpPr>
            <p:spPr>
              <a:xfrm>
                <a:off x="4488225" y="194175"/>
                <a:ext cx="2900444" cy="1400808"/>
              </a:xfrm>
              <a:custGeom>
                <a:rect b="b" l="l" r="r" t="t"/>
                <a:pathLst>
                  <a:path extrusionOk="0" h="14812" w="30669">
                    <a:moveTo>
                      <a:pt x="336" y="0"/>
                    </a:moveTo>
                    <a:cubicBezTo>
                      <a:pt x="162" y="0"/>
                      <a:pt x="12" y="138"/>
                      <a:pt x="12" y="315"/>
                    </a:cubicBezTo>
                    <a:lnTo>
                      <a:pt x="0" y="14476"/>
                    </a:lnTo>
                    <a:cubicBezTo>
                      <a:pt x="0" y="14650"/>
                      <a:pt x="150" y="14787"/>
                      <a:pt x="324" y="14787"/>
                    </a:cubicBezTo>
                    <a:lnTo>
                      <a:pt x="30333" y="14811"/>
                    </a:lnTo>
                    <a:cubicBezTo>
                      <a:pt x="30507" y="14811"/>
                      <a:pt x="30656" y="14674"/>
                      <a:pt x="30656" y="14488"/>
                    </a:cubicBezTo>
                    <a:lnTo>
                      <a:pt x="30668" y="339"/>
                    </a:lnTo>
                    <a:cubicBezTo>
                      <a:pt x="30668" y="165"/>
                      <a:pt x="30519" y="15"/>
                      <a:pt x="30345" y="15"/>
                    </a:cubicBezTo>
                    <a:lnTo>
                      <a:pt x="3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 name="Google Shape;1283;p11"/>
              <p:cNvGrpSpPr/>
              <p:nvPr/>
            </p:nvGrpSpPr>
            <p:grpSpPr>
              <a:xfrm>
                <a:off x="4830573" y="418593"/>
                <a:ext cx="926054" cy="927283"/>
                <a:chOff x="4830573" y="418593"/>
                <a:chExt cx="926054" cy="927283"/>
              </a:xfrm>
            </p:grpSpPr>
            <p:sp>
              <p:nvSpPr>
                <p:cNvPr id="1284" name="Google Shape;1284;p11"/>
                <p:cNvSpPr/>
                <p:nvPr/>
              </p:nvSpPr>
              <p:spPr>
                <a:xfrm>
                  <a:off x="4830573" y="862794"/>
                  <a:ext cx="926054" cy="38869"/>
                </a:xfrm>
                <a:custGeom>
                  <a:rect b="b" l="l" r="r" t="t"/>
                  <a:pathLst>
                    <a:path extrusionOk="0" h="411" w="9792">
                      <a:moveTo>
                        <a:pt x="1" y="0"/>
                      </a:moveTo>
                      <a:lnTo>
                        <a:pt x="1" y="411"/>
                      </a:lnTo>
                      <a:lnTo>
                        <a:pt x="9792" y="411"/>
                      </a:lnTo>
                      <a:lnTo>
                        <a:pt x="97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1"/>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1"/>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1"/>
                <p:cNvSpPr/>
                <p:nvPr/>
              </p:nvSpPr>
              <p:spPr>
                <a:xfrm>
                  <a:off x="4952192" y="540211"/>
                  <a:ext cx="682908" cy="684043"/>
                </a:xfrm>
                <a:custGeom>
                  <a:rect b="b" l="l" r="r" t="t"/>
                  <a:pathLst>
                    <a:path extrusionOk="0" h="7233" w="7221">
                      <a:moveTo>
                        <a:pt x="6920" y="1"/>
                      </a:moveTo>
                      <a:lnTo>
                        <a:pt x="0" y="6933"/>
                      </a:lnTo>
                      <a:lnTo>
                        <a:pt x="288" y="7232"/>
                      </a:lnTo>
                      <a:lnTo>
                        <a:pt x="7220" y="300"/>
                      </a:lnTo>
                      <a:lnTo>
                        <a:pt x="6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1"/>
                <p:cNvSpPr/>
                <p:nvPr/>
              </p:nvSpPr>
              <p:spPr>
                <a:xfrm>
                  <a:off x="4952192" y="540211"/>
                  <a:ext cx="682908" cy="684043"/>
                </a:xfrm>
                <a:custGeom>
                  <a:rect b="b" l="l" r="r" t="t"/>
                  <a:pathLst>
                    <a:path extrusionOk="0" h="7233" w="7221">
                      <a:moveTo>
                        <a:pt x="288" y="1"/>
                      </a:moveTo>
                      <a:lnTo>
                        <a:pt x="0" y="300"/>
                      </a:lnTo>
                      <a:lnTo>
                        <a:pt x="6920" y="7232"/>
                      </a:lnTo>
                      <a:lnTo>
                        <a:pt x="7220" y="6933"/>
                      </a:lnTo>
                      <a:lnTo>
                        <a:pt x="2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1"/>
                <p:cNvSpPr/>
                <p:nvPr/>
              </p:nvSpPr>
              <p:spPr>
                <a:xfrm>
                  <a:off x="4864902" y="670342"/>
                  <a:ext cx="857489" cy="423779"/>
                </a:xfrm>
                <a:custGeom>
                  <a:rect b="b" l="l" r="r" t="t"/>
                  <a:pathLst>
                    <a:path extrusionOk="0" h="4481" w="9067">
                      <a:moveTo>
                        <a:pt x="8892" y="0"/>
                      </a:moveTo>
                      <a:lnTo>
                        <a:pt x="0" y="4106"/>
                      </a:lnTo>
                      <a:lnTo>
                        <a:pt x="174" y="4481"/>
                      </a:lnTo>
                      <a:lnTo>
                        <a:pt x="9066" y="375"/>
                      </a:lnTo>
                      <a:lnTo>
                        <a:pt x="8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1"/>
                <p:cNvSpPr/>
                <p:nvPr/>
              </p:nvSpPr>
              <p:spPr>
                <a:xfrm>
                  <a:off x="4851852" y="703158"/>
                  <a:ext cx="883496" cy="358146"/>
                </a:xfrm>
                <a:custGeom>
                  <a:rect b="b" l="l" r="r" t="t"/>
                  <a:pathLst>
                    <a:path extrusionOk="0" h="3787" w="9342">
                      <a:moveTo>
                        <a:pt x="150" y="1"/>
                      </a:moveTo>
                      <a:lnTo>
                        <a:pt x="0" y="402"/>
                      </a:lnTo>
                      <a:lnTo>
                        <a:pt x="9192" y="3786"/>
                      </a:lnTo>
                      <a:lnTo>
                        <a:pt x="9342" y="3384"/>
                      </a:lnTo>
                      <a:lnTo>
                        <a:pt x="1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1"/>
                <p:cNvSpPr/>
                <p:nvPr/>
              </p:nvSpPr>
              <p:spPr>
                <a:xfrm>
                  <a:off x="5081092" y="454057"/>
                  <a:ext cx="423874" cy="856354"/>
                </a:xfrm>
                <a:custGeom>
                  <a:rect b="b" l="l" r="r" t="t"/>
                  <a:pathLst>
                    <a:path extrusionOk="0" h="9055" w="4482">
                      <a:moveTo>
                        <a:pt x="388" y="0"/>
                      </a:moveTo>
                      <a:lnTo>
                        <a:pt x="1" y="174"/>
                      </a:lnTo>
                      <a:lnTo>
                        <a:pt x="4107" y="9054"/>
                      </a:lnTo>
                      <a:lnTo>
                        <a:pt x="4481" y="8881"/>
                      </a:lnTo>
                      <a:lnTo>
                        <a:pt x="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1"/>
                <p:cNvSpPr/>
                <p:nvPr/>
              </p:nvSpPr>
              <p:spPr>
                <a:xfrm>
                  <a:off x="5115138" y="441006"/>
                  <a:ext cx="356917" cy="882456"/>
                </a:xfrm>
                <a:custGeom>
                  <a:rect b="b" l="l" r="r" t="t"/>
                  <a:pathLst>
                    <a:path extrusionOk="0" h="9331" w="3774">
                      <a:moveTo>
                        <a:pt x="3372" y="1"/>
                      </a:moveTo>
                      <a:lnTo>
                        <a:pt x="1" y="9192"/>
                      </a:lnTo>
                      <a:lnTo>
                        <a:pt x="390" y="9330"/>
                      </a:lnTo>
                      <a:lnTo>
                        <a:pt x="3774" y="138"/>
                      </a:lnTo>
                      <a:lnTo>
                        <a:pt x="3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 name="Google Shape;1293;p11"/>
              <p:cNvGrpSpPr/>
              <p:nvPr/>
            </p:nvGrpSpPr>
            <p:grpSpPr>
              <a:xfrm>
                <a:off x="6103786" y="454057"/>
                <a:ext cx="907035" cy="889539"/>
                <a:chOff x="6103786" y="454057"/>
                <a:chExt cx="907035" cy="889539"/>
              </a:xfrm>
            </p:grpSpPr>
            <p:sp>
              <p:nvSpPr>
                <p:cNvPr id="1294" name="Google Shape;1294;p11"/>
                <p:cNvSpPr/>
                <p:nvPr/>
              </p:nvSpPr>
              <p:spPr>
                <a:xfrm>
                  <a:off x="6113054" y="454057"/>
                  <a:ext cx="142994" cy="142899"/>
                </a:xfrm>
                <a:custGeom>
                  <a:rect b="b" l="l" r="r" t="t"/>
                  <a:pathLst>
                    <a:path extrusionOk="0" h="1511" w="1512">
                      <a:moveTo>
                        <a:pt x="762" y="339"/>
                      </a:moveTo>
                      <a:cubicBezTo>
                        <a:pt x="987" y="339"/>
                        <a:pt x="1176" y="525"/>
                        <a:pt x="1176" y="762"/>
                      </a:cubicBezTo>
                      <a:cubicBezTo>
                        <a:pt x="1176" y="987"/>
                        <a:pt x="987" y="1175"/>
                        <a:pt x="762" y="1175"/>
                      </a:cubicBezTo>
                      <a:cubicBezTo>
                        <a:pt x="525" y="1175"/>
                        <a:pt x="340" y="987"/>
                        <a:pt x="340" y="762"/>
                      </a:cubicBezTo>
                      <a:cubicBezTo>
                        <a:pt x="340" y="525"/>
                        <a:pt x="525" y="339"/>
                        <a:pt x="762" y="339"/>
                      </a:cubicBezTo>
                      <a:close/>
                      <a:moveTo>
                        <a:pt x="762" y="0"/>
                      </a:moveTo>
                      <a:cubicBezTo>
                        <a:pt x="340" y="0"/>
                        <a:pt x="1" y="339"/>
                        <a:pt x="1" y="762"/>
                      </a:cubicBezTo>
                      <a:cubicBezTo>
                        <a:pt x="1" y="1175"/>
                        <a:pt x="340" y="1511"/>
                        <a:pt x="762" y="1511"/>
                      </a:cubicBezTo>
                      <a:cubicBezTo>
                        <a:pt x="1176" y="1511"/>
                        <a:pt x="1511" y="1175"/>
                        <a:pt x="1511" y="762"/>
                      </a:cubicBezTo>
                      <a:cubicBezTo>
                        <a:pt x="1511" y="339"/>
                        <a:pt x="1176"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1"/>
                <p:cNvSpPr/>
                <p:nvPr/>
              </p:nvSpPr>
              <p:spPr>
                <a:xfrm>
                  <a:off x="6364803" y="454057"/>
                  <a:ext cx="142899" cy="142899"/>
                </a:xfrm>
                <a:custGeom>
                  <a:rect b="b" l="l" r="r" t="t"/>
                  <a:pathLst>
                    <a:path extrusionOk="0" h="1511" w="1511">
                      <a:moveTo>
                        <a:pt x="762" y="339"/>
                      </a:moveTo>
                      <a:cubicBezTo>
                        <a:pt x="986" y="339"/>
                        <a:pt x="1172" y="525"/>
                        <a:pt x="1172" y="762"/>
                      </a:cubicBezTo>
                      <a:cubicBezTo>
                        <a:pt x="1172" y="987"/>
                        <a:pt x="986" y="1175"/>
                        <a:pt x="762" y="1175"/>
                      </a:cubicBezTo>
                      <a:cubicBezTo>
                        <a:pt x="525" y="1175"/>
                        <a:pt x="336" y="987"/>
                        <a:pt x="336" y="762"/>
                      </a:cubicBezTo>
                      <a:cubicBezTo>
                        <a:pt x="336" y="525"/>
                        <a:pt x="525" y="339"/>
                        <a:pt x="762" y="339"/>
                      </a:cubicBezTo>
                      <a:close/>
                      <a:moveTo>
                        <a:pt x="762" y="0"/>
                      </a:moveTo>
                      <a:cubicBezTo>
                        <a:pt x="336" y="0"/>
                        <a:pt x="0" y="339"/>
                        <a:pt x="0" y="762"/>
                      </a:cubicBezTo>
                      <a:cubicBezTo>
                        <a:pt x="0" y="1175"/>
                        <a:pt x="336" y="1511"/>
                        <a:pt x="762" y="1511"/>
                      </a:cubicBezTo>
                      <a:cubicBezTo>
                        <a:pt x="1172" y="1511"/>
                        <a:pt x="1511" y="1175"/>
                        <a:pt x="1511" y="762"/>
                      </a:cubicBezTo>
                      <a:cubicBezTo>
                        <a:pt x="1511" y="339"/>
                        <a:pt x="1172"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1"/>
                <p:cNvSpPr/>
                <p:nvPr/>
              </p:nvSpPr>
              <p:spPr>
                <a:xfrm>
                  <a:off x="6617308" y="454057"/>
                  <a:ext cx="141859" cy="142899"/>
                </a:xfrm>
                <a:custGeom>
                  <a:rect b="b" l="l" r="r" t="t"/>
                  <a:pathLst>
                    <a:path extrusionOk="0" h="1511" w="1500">
                      <a:moveTo>
                        <a:pt x="750" y="339"/>
                      </a:moveTo>
                      <a:cubicBezTo>
                        <a:pt x="975" y="339"/>
                        <a:pt x="1163" y="525"/>
                        <a:pt x="1163" y="762"/>
                      </a:cubicBezTo>
                      <a:cubicBezTo>
                        <a:pt x="1163" y="987"/>
                        <a:pt x="975" y="1175"/>
                        <a:pt x="750" y="1175"/>
                      </a:cubicBezTo>
                      <a:cubicBezTo>
                        <a:pt x="525" y="1175"/>
                        <a:pt x="339" y="987"/>
                        <a:pt x="339" y="762"/>
                      </a:cubicBezTo>
                      <a:cubicBezTo>
                        <a:pt x="339" y="525"/>
                        <a:pt x="525" y="339"/>
                        <a:pt x="750" y="339"/>
                      </a:cubicBezTo>
                      <a:close/>
                      <a:moveTo>
                        <a:pt x="750" y="0"/>
                      </a:moveTo>
                      <a:cubicBezTo>
                        <a:pt x="339" y="0"/>
                        <a:pt x="1" y="339"/>
                        <a:pt x="1" y="762"/>
                      </a:cubicBezTo>
                      <a:cubicBezTo>
                        <a:pt x="1" y="1175"/>
                        <a:pt x="339" y="1511"/>
                        <a:pt x="750" y="1511"/>
                      </a:cubicBezTo>
                      <a:cubicBezTo>
                        <a:pt x="1163" y="1511"/>
                        <a:pt x="1499" y="1175"/>
                        <a:pt x="1499" y="762"/>
                      </a:cubicBezTo>
                      <a:cubicBezTo>
                        <a:pt x="1499" y="339"/>
                        <a:pt x="1163"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1"/>
                <p:cNvSpPr/>
                <p:nvPr/>
              </p:nvSpPr>
              <p:spPr>
                <a:xfrm>
                  <a:off x="6868962" y="454057"/>
                  <a:ext cx="141859" cy="142899"/>
                </a:xfrm>
                <a:custGeom>
                  <a:rect b="b" l="l" r="r" t="t"/>
                  <a:pathLst>
                    <a:path extrusionOk="0" h="1511" w="1500">
                      <a:moveTo>
                        <a:pt x="750" y="339"/>
                      </a:moveTo>
                      <a:cubicBezTo>
                        <a:pt x="975" y="339"/>
                        <a:pt x="1161" y="525"/>
                        <a:pt x="1161" y="762"/>
                      </a:cubicBezTo>
                      <a:cubicBezTo>
                        <a:pt x="1161" y="987"/>
                        <a:pt x="975" y="1175"/>
                        <a:pt x="750" y="1175"/>
                      </a:cubicBezTo>
                      <a:cubicBezTo>
                        <a:pt x="525" y="1175"/>
                        <a:pt x="337" y="987"/>
                        <a:pt x="337" y="762"/>
                      </a:cubicBezTo>
                      <a:cubicBezTo>
                        <a:pt x="337" y="525"/>
                        <a:pt x="525" y="339"/>
                        <a:pt x="750" y="339"/>
                      </a:cubicBezTo>
                      <a:close/>
                      <a:moveTo>
                        <a:pt x="750" y="0"/>
                      </a:moveTo>
                      <a:cubicBezTo>
                        <a:pt x="337" y="0"/>
                        <a:pt x="1" y="339"/>
                        <a:pt x="1" y="762"/>
                      </a:cubicBezTo>
                      <a:cubicBezTo>
                        <a:pt x="1" y="1175"/>
                        <a:pt x="337" y="1511"/>
                        <a:pt x="750" y="1511"/>
                      </a:cubicBezTo>
                      <a:cubicBezTo>
                        <a:pt x="1161" y="1511"/>
                        <a:pt x="1499" y="1175"/>
                        <a:pt x="1499" y="762"/>
                      </a:cubicBezTo>
                      <a:cubicBezTo>
                        <a:pt x="1499" y="339"/>
                        <a:pt x="1161"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1"/>
                <p:cNvSpPr/>
                <p:nvPr/>
              </p:nvSpPr>
              <p:spPr>
                <a:xfrm>
                  <a:off x="6110879" y="703158"/>
                  <a:ext cx="141764" cy="142994"/>
                </a:xfrm>
                <a:custGeom>
                  <a:rect b="b" l="l" r="r" t="t"/>
                  <a:pathLst>
                    <a:path extrusionOk="0" h="1512" w="1499">
                      <a:moveTo>
                        <a:pt x="749" y="340"/>
                      </a:moveTo>
                      <a:cubicBezTo>
                        <a:pt x="974" y="340"/>
                        <a:pt x="1160" y="525"/>
                        <a:pt x="1160" y="750"/>
                      </a:cubicBezTo>
                      <a:cubicBezTo>
                        <a:pt x="1160" y="987"/>
                        <a:pt x="974" y="1164"/>
                        <a:pt x="749" y="1164"/>
                      </a:cubicBezTo>
                      <a:cubicBezTo>
                        <a:pt x="524" y="1164"/>
                        <a:pt x="336" y="987"/>
                        <a:pt x="336" y="750"/>
                      </a:cubicBezTo>
                      <a:cubicBezTo>
                        <a:pt x="336" y="525"/>
                        <a:pt x="524" y="340"/>
                        <a:pt x="749" y="340"/>
                      </a:cubicBezTo>
                      <a:close/>
                      <a:moveTo>
                        <a:pt x="749" y="1"/>
                      </a:moveTo>
                      <a:cubicBezTo>
                        <a:pt x="336" y="1"/>
                        <a:pt x="0" y="340"/>
                        <a:pt x="0" y="750"/>
                      </a:cubicBezTo>
                      <a:cubicBezTo>
                        <a:pt x="0" y="1164"/>
                        <a:pt x="336" y="1511"/>
                        <a:pt x="749" y="1511"/>
                      </a:cubicBezTo>
                      <a:cubicBezTo>
                        <a:pt x="1160" y="1511"/>
                        <a:pt x="1498" y="1164"/>
                        <a:pt x="1498" y="750"/>
                      </a:cubicBezTo>
                      <a:cubicBezTo>
                        <a:pt x="1498" y="340"/>
                        <a:pt x="1160"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1"/>
                <p:cNvSpPr/>
                <p:nvPr/>
              </p:nvSpPr>
              <p:spPr>
                <a:xfrm>
                  <a:off x="6362249" y="703158"/>
                  <a:ext cx="141764" cy="142994"/>
                </a:xfrm>
                <a:custGeom>
                  <a:rect b="b" l="l" r="r" t="t"/>
                  <a:pathLst>
                    <a:path extrusionOk="0" h="1512" w="1499">
                      <a:moveTo>
                        <a:pt x="750" y="340"/>
                      </a:moveTo>
                      <a:cubicBezTo>
                        <a:pt x="974" y="340"/>
                        <a:pt x="1163" y="525"/>
                        <a:pt x="1163" y="750"/>
                      </a:cubicBezTo>
                      <a:cubicBezTo>
                        <a:pt x="1163" y="987"/>
                        <a:pt x="974" y="1164"/>
                        <a:pt x="750" y="1164"/>
                      </a:cubicBezTo>
                      <a:cubicBezTo>
                        <a:pt x="525" y="1164"/>
                        <a:pt x="339" y="987"/>
                        <a:pt x="339" y="750"/>
                      </a:cubicBezTo>
                      <a:cubicBezTo>
                        <a:pt x="339" y="525"/>
                        <a:pt x="525" y="340"/>
                        <a:pt x="750" y="340"/>
                      </a:cubicBezTo>
                      <a:close/>
                      <a:moveTo>
                        <a:pt x="750" y="1"/>
                      </a:moveTo>
                      <a:cubicBezTo>
                        <a:pt x="339" y="1"/>
                        <a:pt x="0" y="340"/>
                        <a:pt x="0" y="750"/>
                      </a:cubicBezTo>
                      <a:cubicBezTo>
                        <a:pt x="0" y="1164"/>
                        <a:pt x="339" y="1511"/>
                        <a:pt x="750" y="1511"/>
                      </a:cubicBezTo>
                      <a:cubicBezTo>
                        <a:pt x="1163" y="1511"/>
                        <a:pt x="1499" y="1164"/>
                        <a:pt x="1499" y="750"/>
                      </a:cubicBezTo>
                      <a:cubicBezTo>
                        <a:pt x="1499" y="340"/>
                        <a:pt x="1163"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1"/>
                <p:cNvSpPr/>
                <p:nvPr/>
              </p:nvSpPr>
              <p:spPr>
                <a:xfrm>
                  <a:off x="6613904" y="703158"/>
                  <a:ext cx="142994" cy="142994"/>
                </a:xfrm>
                <a:custGeom>
                  <a:rect b="b" l="l" r="r" t="t"/>
                  <a:pathLst>
                    <a:path extrusionOk="0" h="1512" w="1512">
                      <a:moveTo>
                        <a:pt x="750" y="340"/>
                      </a:moveTo>
                      <a:cubicBezTo>
                        <a:pt x="987" y="340"/>
                        <a:pt x="1175" y="525"/>
                        <a:pt x="1175" y="750"/>
                      </a:cubicBezTo>
                      <a:cubicBezTo>
                        <a:pt x="1175" y="987"/>
                        <a:pt x="987" y="1164"/>
                        <a:pt x="750" y="1164"/>
                      </a:cubicBezTo>
                      <a:cubicBezTo>
                        <a:pt x="525" y="1164"/>
                        <a:pt x="336" y="987"/>
                        <a:pt x="336" y="750"/>
                      </a:cubicBezTo>
                      <a:cubicBezTo>
                        <a:pt x="336" y="525"/>
                        <a:pt x="525" y="340"/>
                        <a:pt x="750" y="340"/>
                      </a:cubicBezTo>
                      <a:close/>
                      <a:moveTo>
                        <a:pt x="750" y="1"/>
                      </a:moveTo>
                      <a:cubicBezTo>
                        <a:pt x="336" y="1"/>
                        <a:pt x="1" y="340"/>
                        <a:pt x="1" y="750"/>
                      </a:cubicBezTo>
                      <a:cubicBezTo>
                        <a:pt x="1" y="1164"/>
                        <a:pt x="336" y="1511"/>
                        <a:pt x="750" y="1511"/>
                      </a:cubicBezTo>
                      <a:cubicBezTo>
                        <a:pt x="1175" y="1511"/>
                        <a:pt x="1511" y="1164"/>
                        <a:pt x="1511" y="750"/>
                      </a:cubicBezTo>
                      <a:cubicBezTo>
                        <a:pt x="1511" y="340"/>
                        <a:pt x="1175"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1"/>
                <p:cNvSpPr/>
                <p:nvPr/>
              </p:nvSpPr>
              <p:spPr>
                <a:xfrm>
                  <a:off x="6865274" y="703158"/>
                  <a:ext cx="143277" cy="142994"/>
                </a:xfrm>
                <a:custGeom>
                  <a:rect b="b" l="l" r="r" t="t"/>
                  <a:pathLst>
                    <a:path extrusionOk="0" h="1512" w="1515">
                      <a:moveTo>
                        <a:pt x="765" y="340"/>
                      </a:moveTo>
                      <a:cubicBezTo>
                        <a:pt x="990" y="340"/>
                        <a:pt x="1176" y="525"/>
                        <a:pt x="1176" y="750"/>
                      </a:cubicBezTo>
                      <a:cubicBezTo>
                        <a:pt x="1176" y="987"/>
                        <a:pt x="990" y="1164"/>
                        <a:pt x="765" y="1164"/>
                      </a:cubicBezTo>
                      <a:cubicBezTo>
                        <a:pt x="525" y="1164"/>
                        <a:pt x="340" y="987"/>
                        <a:pt x="340" y="750"/>
                      </a:cubicBezTo>
                      <a:cubicBezTo>
                        <a:pt x="340" y="525"/>
                        <a:pt x="525" y="340"/>
                        <a:pt x="765" y="340"/>
                      </a:cubicBezTo>
                      <a:close/>
                      <a:moveTo>
                        <a:pt x="765" y="1"/>
                      </a:moveTo>
                      <a:cubicBezTo>
                        <a:pt x="340" y="1"/>
                        <a:pt x="1" y="340"/>
                        <a:pt x="1" y="750"/>
                      </a:cubicBezTo>
                      <a:cubicBezTo>
                        <a:pt x="1" y="1164"/>
                        <a:pt x="340" y="1511"/>
                        <a:pt x="765" y="1511"/>
                      </a:cubicBezTo>
                      <a:cubicBezTo>
                        <a:pt x="1176" y="1511"/>
                        <a:pt x="1514" y="1164"/>
                        <a:pt x="1514" y="750"/>
                      </a:cubicBezTo>
                      <a:cubicBezTo>
                        <a:pt x="1514" y="340"/>
                        <a:pt x="1176"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1"/>
                <p:cNvSpPr/>
                <p:nvPr/>
              </p:nvSpPr>
              <p:spPr>
                <a:xfrm>
                  <a:off x="6107191" y="951218"/>
                  <a:ext cx="143183" cy="142899"/>
                </a:xfrm>
                <a:custGeom>
                  <a:rect b="b" l="l" r="r" t="t"/>
                  <a:pathLst>
                    <a:path extrusionOk="0" h="1511" w="1514">
                      <a:moveTo>
                        <a:pt x="749" y="351"/>
                      </a:moveTo>
                      <a:cubicBezTo>
                        <a:pt x="989" y="351"/>
                        <a:pt x="1175" y="525"/>
                        <a:pt x="1175" y="761"/>
                      </a:cubicBezTo>
                      <a:cubicBezTo>
                        <a:pt x="1175" y="986"/>
                        <a:pt x="989" y="1175"/>
                        <a:pt x="749" y="1175"/>
                      </a:cubicBezTo>
                      <a:cubicBezTo>
                        <a:pt x="525" y="1175"/>
                        <a:pt x="339" y="986"/>
                        <a:pt x="339" y="761"/>
                      </a:cubicBezTo>
                      <a:cubicBezTo>
                        <a:pt x="339" y="525"/>
                        <a:pt x="525" y="351"/>
                        <a:pt x="749" y="351"/>
                      </a:cubicBezTo>
                      <a:close/>
                      <a:moveTo>
                        <a:pt x="749" y="0"/>
                      </a:moveTo>
                      <a:cubicBezTo>
                        <a:pt x="339" y="0"/>
                        <a:pt x="0" y="351"/>
                        <a:pt x="0" y="761"/>
                      </a:cubicBezTo>
                      <a:cubicBezTo>
                        <a:pt x="0" y="1175"/>
                        <a:pt x="339" y="1511"/>
                        <a:pt x="749" y="1511"/>
                      </a:cubicBezTo>
                      <a:cubicBezTo>
                        <a:pt x="1175" y="1511"/>
                        <a:pt x="1514" y="1175"/>
                        <a:pt x="1514" y="761"/>
                      </a:cubicBezTo>
                      <a:cubicBezTo>
                        <a:pt x="1514" y="351"/>
                        <a:pt x="1175" y="0"/>
                        <a:pt x="7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1"/>
                <p:cNvSpPr/>
                <p:nvPr/>
              </p:nvSpPr>
              <p:spPr>
                <a:xfrm>
                  <a:off x="6358845" y="951218"/>
                  <a:ext cx="142899" cy="142899"/>
                </a:xfrm>
                <a:custGeom>
                  <a:rect b="b" l="l" r="r" t="t"/>
                  <a:pathLst>
                    <a:path extrusionOk="0" h="1511" w="1511">
                      <a:moveTo>
                        <a:pt x="762" y="351"/>
                      </a:moveTo>
                      <a:cubicBezTo>
                        <a:pt x="986" y="351"/>
                        <a:pt x="1175" y="525"/>
                        <a:pt x="1175" y="761"/>
                      </a:cubicBezTo>
                      <a:cubicBezTo>
                        <a:pt x="1175" y="986"/>
                        <a:pt x="986" y="1175"/>
                        <a:pt x="762" y="1175"/>
                      </a:cubicBezTo>
                      <a:cubicBezTo>
                        <a:pt x="525" y="1175"/>
                        <a:pt x="336" y="986"/>
                        <a:pt x="336" y="761"/>
                      </a:cubicBezTo>
                      <a:cubicBezTo>
                        <a:pt x="336" y="525"/>
                        <a:pt x="525" y="351"/>
                        <a:pt x="762" y="351"/>
                      </a:cubicBezTo>
                      <a:close/>
                      <a:moveTo>
                        <a:pt x="762" y="0"/>
                      </a:moveTo>
                      <a:cubicBezTo>
                        <a:pt x="336" y="0"/>
                        <a:pt x="0" y="351"/>
                        <a:pt x="0" y="761"/>
                      </a:cubicBezTo>
                      <a:cubicBezTo>
                        <a:pt x="0" y="1175"/>
                        <a:pt x="336" y="1511"/>
                        <a:pt x="762" y="1511"/>
                      </a:cubicBezTo>
                      <a:cubicBezTo>
                        <a:pt x="1175" y="1511"/>
                        <a:pt x="1511" y="1175"/>
                        <a:pt x="1511" y="761"/>
                      </a:cubicBezTo>
                      <a:cubicBezTo>
                        <a:pt x="1511" y="351"/>
                        <a:pt x="1175"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1"/>
                <p:cNvSpPr/>
                <p:nvPr/>
              </p:nvSpPr>
              <p:spPr>
                <a:xfrm>
                  <a:off x="6610215" y="951218"/>
                  <a:ext cx="143277" cy="142899"/>
                </a:xfrm>
                <a:custGeom>
                  <a:rect b="b" l="l" r="r" t="t"/>
                  <a:pathLst>
                    <a:path extrusionOk="0" h="1511" w="1515">
                      <a:moveTo>
                        <a:pt x="765" y="351"/>
                      </a:moveTo>
                      <a:cubicBezTo>
                        <a:pt x="990" y="351"/>
                        <a:pt x="1175" y="525"/>
                        <a:pt x="1175" y="761"/>
                      </a:cubicBezTo>
                      <a:cubicBezTo>
                        <a:pt x="1175" y="986"/>
                        <a:pt x="990" y="1175"/>
                        <a:pt x="765" y="1175"/>
                      </a:cubicBezTo>
                      <a:cubicBezTo>
                        <a:pt x="525" y="1175"/>
                        <a:pt x="339" y="986"/>
                        <a:pt x="339" y="761"/>
                      </a:cubicBezTo>
                      <a:cubicBezTo>
                        <a:pt x="339" y="525"/>
                        <a:pt x="525" y="351"/>
                        <a:pt x="765" y="351"/>
                      </a:cubicBezTo>
                      <a:close/>
                      <a:moveTo>
                        <a:pt x="765" y="0"/>
                      </a:moveTo>
                      <a:cubicBezTo>
                        <a:pt x="339" y="0"/>
                        <a:pt x="1" y="351"/>
                        <a:pt x="1" y="761"/>
                      </a:cubicBezTo>
                      <a:cubicBezTo>
                        <a:pt x="1" y="1175"/>
                        <a:pt x="339" y="1511"/>
                        <a:pt x="765" y="1511"/>
                      </a:cubicBezTo>
                      <a:cubicBezTo>
                        <a:pt x="1175" y="1511"/>
                        <a:pt x="1514" y="1175"/>
                        <a:pt x="1514" y="761"/>
                      </a:cubicBezTo>
                      <a:cubicBezTo>
                        <a:pt x="1514" y="351"/>
                        <a:pt x="1175"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1"/>
                <p:cNvSpPr/>
                <p:nvPr/>
              </p:nvSpPr>
              <p:spPr>
                <a:xfrm>
                  <a:off x="6863004" y="951218"/>
                  <a:ext cx="141859" cy="142899"/>
                </a:xfrm>
                <a:custGeom>
                  <a:rect b="b" l="l" r="r" t="t"/>
                  <a:pathLst>
                    <a:path extrusionOk="0" h="1511" w="1500">
                      <a:moveTo>
                        <a:pt x="750" y="351"/>
                      </a:moveTo>
                      <a:cubicBezTo>
                        <a:pt x="975" y="351"/>
                        <a:pt x="1164" y="525"/>
                        <a:pt x="1164" y="761"/>
                      </a:cubicBezTo>
                      <a:cubicBezTo>
                        <a:pt x="1164" y="986"/>
                        <a:pt x="975" y="1175"/>
                        <a:pt x="750" y="1175"/>
                      </a:cubicBezTo>
                      <a:cubicBezTo>
                        <a:pt x="525" y="1175"/>
                        <a:pt x="340" y="986"/>
                        <a:pt x="340" y="761"/>
                      </a:cubicBezTo>
                      <a:cubicBezTo>
                        <a:pt x="340" y="525"/>
                        <a:pt x="525" y="351"/>
                        <a:pt x="750" y="351"/>
                      </a:cubicBezTo>
                      <a:close/>
                      <a:moveTo>
                        <a:pt x="750" y="0"/>
                      </a:moveTo>
                      <a:cubicBezTo>
                        <a:pt x="340" y="0"/>
                        <a:pt x="1" y="351"/>
                        <a:pt x="1" y="761"/>
                      </a:cubicBezTo>
                      <a:cubicBezTo>
                        <a:pt x="1" y="1175"/>
                        <a:pt x="340" y="1511"/>
                        <a:pt x="750" y="1511"/>
                      </a:cubicBezTo>
                      <a:cubicBezTo>
                        <a:pt x="1164" y="1511"/>
                        <a:pt x="1499" y="1175"/>
                        <a:pt x="1499" y="761"/>
                      </a:cubicBezTo>
                      <a:cubicBezTo>
                        <a:pt x="1499" y="351"/>
                        <a:pt x="1164"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1"/>
                <p:cNvSpPr/>
                <p:nvPr/>
              </p:nvSpPr>
              <p:spPr>
                <a:xfrm>
                  <a:off x="6103786" y="1200319"/>
                  <a:ext cx="142899" cy="143277"/>
                </a:xfrm>
                <a:custGeom>
                  <a:rect b="b" l="l" r="r" t="t"/>
                  <a:pathLst>
                    <a:path extrusionOk="0" h="1515" w="1511">
                      <a:moveTo>
                        <a:pt x="761" y="339"/>
                      </a:moveTo>
                      <a:cubicBezTo>
                        <a:pt x="986" y="339"/>
                        <a:pt x="1175" y="525"/>
                        <a:pt x="1175" y="750"/>
                      </a:cubicBezTo>
                      <a:cubicBezTo>
                        <a:pt x="1175" y="990"/>
                        <a:pt x="986" y="1175"/>
                        <a:pt x="761" y="1175"/>
                      </a:cubicBezTo>
                      <a:cubicBezTo>
                        <a:pt x="525" y="1175"/>
                        <a:pt x="336" y="990"/>
                        <a:pt x="336" y="750"/>
                      </a:cubicBezTo>
                      <a:cubicBezTo>
                        <a:pt x="336" y="525"/>
                        <a:pt x="525" y="339"/>
                        <a:pt x="761" y="339"/>
                      </a:cubicBezTo>
                      <a:close/>
                      <a:moveTo>
                        <a:pt x="761" y="1"/>
                      </a:moveTo>
                      <a:cubicBezTo>
                        <a:pt x="336" y="1"/>
                        <a:pt x="0" y="339"/>
                        <a:pt x="0" y="750"/>
                      </a:cubicBezTo>
                      <a:cubicBezTo>
                        <a:pt x="0" y="1175"/>
                        <a:pt x="336" y="1514"/>
                        <a:pt x="761" y="1514"/>
                      </a:cubicBezTo>
                      <a:cubicBezTo>
                        <a:pt x="1175" y="1514"/>
                        <a:pt x="1511" y="1175"/>
                        <a:pt x="1511" y="750"/>
                      </a:cubicBezTo>
                      <a:cubicBezTo>
                        <a:pt x="1511" y="339"/>
                        <a:pt x="1175" y="1"/>
                        <a:pt x="7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1"/>
                <p:cNvSpPr/>
                <p:nvPr/>
              </p:nvSpPr>
              <p:spPr>
                <a:xfrm>
                  <a:off x="6356575" y="1200319"/>
                  <a:ext cx="141764" cy="143277"/>
                </a:xfrm>
                <a:custGeom>
                  <a:rect b="b" l="l" r="r" t="t"/>
                  <a:pathLst>
                    <a:path extrusionOk="0" h="1515" w="1499">
                      <a:moveTo>
                        <a:pt x="750" y="339"/>
                      </a:moveTo>
                      <a:cubicBezTo>
                        <a:pt x="974" y="339"/>
                        <a:pt x="1160" y="525"/>
                        <a:pt x="1160" y="750"/>
                      </a:cubicBezTo>
                      <a:cubicBezTo>
                        <a:pt x="1160" y="990"/>
                        <a:pt x="974" y="1175"/>
                        <a:pt x="750" y="1175"/>
                      </a:cubicBezTo>
                      <a:cubicBezTo>
                        <a:pt x="525" y="1175"/>
                        <a:pt x="336" y="990"/>
                        <a:pt x="336" y="750"/>
                      </a:cubicBezTo>
                      <a:cubicBezTo>
                        <a:pt x="336" y="525"/>
                        <a:pt x="525" y="339"/>
                        <a:pt x="750" y="339"/>
                      </a:cubicBezTo>
                      <a:close/>
                      <a:moveTo>
                        <a:pt x="750" y="1"/>
                      </a:moveTo>
                      <a:cubicBezTo>
                        <a:pt x="336" y="1"/>
                        <a:pt x="0" y="339"/>
                        <a:pt x="0" y="750"/>
                      </a:cubicBezTo>
                      <a:cubicBezTo>
                        <a:pt x="0" y="1175"/>
                        <a:pt x="336" y="1514"/>
                        <a:pt x="750" y="1514"/>
                      </a:cubicBezTo>
                      <a:cubicBezTo>
                        <a:pt x="1160" y="1514"/>
                        <a:pt x="1499" y="1175"/>
                        <a:pt x="1499" y="750"/>
                      </a:cubicBezTo>
                      <a:cubicBezTo>
                        <a:pt x="1499" y="339"/>
                        <a:pt x="1160"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1"/>
                <p:cNvSpPr/>
                <p:nvPr/>
              </p:nvSpPr>
              <p:spPr>
                <a:xfrm>
                  <a:off x="6607946" y="1200319"/>
                  <a:ext cx="141859" cy="143277"/>
                </a:xfrm>
                <a:custGeom>
                  <a:rect b="b" l="l" r="r" t="t"/>
                  <a:pathLst>
                    <a:path extrusionOk="0" h="1515" w="1500">
                      <a:moveTo>
                        <a:pt x="750" y="339"/>
                      </a:moveTo>
                      <a:cubicBezTo>
                        <a:pt x="975" y="339"/>
                        <a:pt x="1164" y="525"/>
                        <a:pt x="1164" y="750"/>
                      </a:cubicBezTo>
                      <a:cubicBezTo>
                        <a:pt x="1164" y="990"/>
                        <a:pt x="975" y="1175"/>
                        <a:pt x="750" y="1175"/>
                      </a:cubicBezTo>
                      <a:cubicBezTo>
                        <a:pt x="525" y="1175"/>
                        <a:pt x="339" y="990"/>
                        <a:pt x="339" y="750"/>
                      </a:cubicBezTo>
                      <a:cubicBezTo>
                        <a:pt x="339" y="525"/>
                        <a:pt x="525" y="339"/>
                        <a:pt x="750" y="339"/>
                      </a:cubicBezTo>
                      <a:close/>
                      <a:moveTo>
                        <a:pt x="750" y="1"/>
                      </a:moveTo>
                      <a:cubicBezTo>
                        <a:pt x="339" y="1"/>
                        <a:pt x="1" y="339"/>
                        <a:pt x="1" y="750"/>
                      </a:cubicBezTo>
                      <a:cubicBezTo>
                        <a:pt x="1" y="1175"/>
                        <a:pt x="339" y="1514"/>
                        <a:pt x="750" y="1514"/>
                      </a:cubicBezTo>
                      <a:cubicBezTo>
                        <a:pt x="1164" y="1514"/>
                        <a:pt x="1499" y="1175"/>
                        <a:pt x="1499" y="750"/>
                      </a:cubicBezTo>
                      <a:cubicBezTo>
                        <a:pt x="1499" y="339"/>
                        <a:pt x="1164"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1"/>
                <p:cNvSpPr/>
                <p:nvPr/>
              </p:nvSpPr>
              <p:spPr>
                <a:xfrm>
                  <a:off x="6859694" y="1200319"/>
                  <a:ext cx="142899" cy="143277"/>
                </a:xfrm>
                <a:custGeom>
                  <a:rect b="b" l="l" r="r" t="t"/>
                  <a:pathLst>
                    <a:path extrusionOk="0" h="1515" w="1511">
                      <a:moveTo>
                        <a:pt x="749" y="339"/>
                      </a:moveTo>
                      <a:cubicBezTo>
                        <a:pt x="986" y="339"/>
                        <a:pt x="1172" y="525"/>
                        <a:pt x="1172" y="750"/>
                      </a:cubicBezTo>
                      <a:cubicBezTo>
                        <a:pt x="1172" y="990"/>
                        <a:pt x="986" y="1175"/>
                        <a:pt x="749" y="1175"/>
                      </a:cubicBezTo>
                      <a:cubicBezTo>
                        <a:pt x="524" y="1175"/>
                        <a:pt x="336" y="990"/>
                        <a:pt x="336" y="750"/>
                      </a:cubicBezTo>
                      <a:cubicBezTo>
                        <a:pt x="336" y="525"/>
                        <a:pt x="524" y="339"/>
                        <a:pt x="749" y="339"/>
                      </a:cubicBezTo>
                      <a:close/>
                      <a:moveTo>
                        <a:pt x="749" y="1"/>
                      </a:moveTo>
                      <a:cubicBezTo>
                        <a:pt x="336" y="1"/>
                        <a:pt x="0" y="339"/>
                        <a:pt x="0" y="750"/>
                      </a:cubicBezTo>
                      <a:cubicBezTo>
                        <a:pt x="0" y="1175"/>
                        <a:pt x="336" y="1514"/>
                        <a:pt x="749" y="1514"/>
                      </a:cubicBezTo>
                      <a:cubicBezTo>
                        <a:pt x="1172" y="1514"/>
                        <a:pt x="1511" y="1175"/>
                        <a:pt x="1511" y="750"/>
                      </a:cubicBezTo>
                      <a:cubicBezTo>
                        <a:pt x="1511" y="339"/>
                        <a:pt x="1172"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0" name="Google Shape;1310;p11"/>
            <p:cNvGrpSpPr/>
            <p:nvPr/>
          </p:nvGrpSpPr>
          <p:grpSpPr>
            <a:xfrm rot="1320208">
              <a:off x="-275352" y="2568280"/>
              <a:ext cx="794314" cy="1691256"/>
              <a:chOff x="1894490" y="2649667"/>
              <a:chExt cx="931164" cy="1982636"/>
            </a:xfrm>
          </p:grpSpPr>
          <p:grpSp>
            <p:nvGrpSpPr>
              <p:cNvPr id="1311" name="Google Shape;1311;p11"/>
              <p:cNvGrpSpPr/>
              <p:nvPr/>
            </p:nvGrpSpPr>
            <p:grpSpPr>
              <a:xfrm>
                <a:off x="1894490" y="2649667"/>
                <a:ext cx="931164" cy="1982636"/>
                <a:chOff x="2950128" y="2762904"/>
                <a:chExt cx="931164" cy="1982636"/>
              </a:xfrm>
            </p:grpSpPr>
            <p:sp>
              <p:nvSpPr>
                <p:cNvPr id="1312" name="Google Shape;1312;p11"/>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1"/>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1"/>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1"/>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1"/>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1"/>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1"/>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1"/>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1"/>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1"/>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1"/>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1"/>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1"/>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1"/>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1"/>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1"/>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1"/>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1"/>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1"/>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1"/>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1"/>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1"/>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4" name="Google Shape;1334;p11"/>
              <p:cNvSpPr/>
              <p:nvPr/>
            </p:nvSpPr>
            <p:spPr>
              <a:xfrm>
                <a:off x="2159276" y="2969650"/>
                <a:ext cx="461729" cy="956340"/>
              </a:xfrm>
              <a:custGeom>
                <a:rect b="b" l="l" r="r" t="t"/>
                <a:pathLst>
                  <a:path extrusionOk="0" h="9517" w="4595">
                    <a:moveTo>
                      <a:pt x="1" y="1"/>
                    </a:moveTo>
                    <a:lnTo>
                      <a:pt x="762" y="5995"/>
                    </a:lnTo>
                    <a:lnTo>
                      <a:pt x="2497" y="4958"/>
                    </a:lnTo>
                    <a:lnTo>
                      <a:pt x="2860" y="9516"/>
                    </a:lnTo>
                    <a:lnTo>
                      <a:pt x="4595" y="1835"/>
                    </a:lnTo>
                    <a:lnTo>
                      <a:pt x="2758" y="2647"/>
                    </a:lnTo>
                    <a:lnTo>
                      <a:pt x="28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35" name="Google Shape;1335;p11"/>
          <p:cNvGrpSpPr/>
          <p:nvPr/>
        </p:nvGrpSpPr>
        <p:grpSpPr>
          <a:xfrm rot="-4079792">
            <a:off x="8252687" y="-716977"/>
            <a:ext cx="794314" cy="1691256"/>
            <a:chOff x="3052990" y="2649667"/>
            <a:chExt cx="931164" cy="1982636"/>
          </a:xfrm>
        </p:grpSpPr>
        <p:grpSp>
          <p:nvGrpSpPr>
            <p:cNvPr id="1336" name="Google Shape;1336;p11"/>
            <p:cNvGrpSpPr/>
            <p:nvPr/>
          </p:nvGrpSpPr>
          <p:grpSpPr>
            <a:xfrm>
              <a:off x="3052990" y="2649667"/>
              <a:ext cx="931164" cy="1982636"/>
              <a:chOff x="1894490" y="2649667"/>
              <a:chExt cx="931164" cy="1982636"/>
            </a:xfrm>
          </p:grpSpPr>
          <p:grpSp>
            <p:nvGrpSpPr>
              <p:cNvPr id="1337" name="Google Shape;1337;p11"/>
              <p:cNvGrpSpPr/>
              <p:nvPr/>
            </p:nvGrpSpPr>
            <p:grpSpPr>
              <a:xfrm>
                <a:off x="1894490" y="2649667"/>
                <a:ext cx="931164" cy="1982636"/>
                <a:chOff x="2950128" y="2762904"/>
                <a:chExt cx="931164" cy="1982636"/>
              </a:xfrm>
            </p:grpSpPr>
            <p:sp>
              <p:nvSpPr>
                <p:cNvPr id="1338" name="Google Shape;1338;p11"/>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1"/>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1"/>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1"/>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1"/>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1"/>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1"/>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1"/>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1"/>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1"/>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1"/>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1"/>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1"/>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1"/>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1"/>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1"/>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1"/>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1"/>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1"/>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1"/>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1"/>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1"/>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 name="Google Shape;1360;p11"/>
              <p:cNvSpPr/>
              <p:nvPr/>
            </p:nvSpPr>
            <p:spPr>
              <a:xfrm>
                <a:off x="2114048" y="3484088"/>
                <a:ext cx="492084" cy="484645"/>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 name="Google Shape;1361;p11"/>
            <p:cNvSpPr/>
            <p:nvPr/>
          </p:nvSpPr>
          <p:spPr>
            <a:xfrm>
              <a:off x="3206100" y="2962636"/>
              <a:ext cx="666842" cy="422072"/>
            </a:xfrm>
            <a:custGeom>
              <a:rect b="b" l="l" r="r" t="t"/>
              <a:pathLst>
                <a:path extrusionOk="0" h="5968" w="9429">
                  <a:moveTo>
                    <a:pt x="0" y="1"/>
                  </a:moveTo>
                  <a:lnTo>
                    <a:pt x="0" y="5968"/>
                  </a:lnTo>
                  <a:lnTo>
                    <a:pt x="1838" y="5968"/>
                  </a:lnTo>
                  <a:lnTo>
                    <a:pt x="1838" y="3870"/>
                  </a:lnTo>
                  <a:lnTo>
                    <a:pt x="1199" y="3870"/>
                  </a:lnTo>
                  <a:lnTo>
                    <a:pt x="1199" y="1"/>
                  </a:lnTo>
                  <a:close/>
                  <a:moveTo>
                    <a:pt x="3099" y="1"/>
                  </a:moveTo>
                  <a:lnTo>
                    <a:pt x="3099" y="3870"/>
                  </a:lnTo>
                  <a:lnTo>
                    <a:pt x="2524" y="3870"/>
                  </a:lnTo>
                  <a:lnTo>
                    <a:pt x="2524" y="5968"/>
                  </a:lnTo>
                  <a:lnTo>
                    <a:pt x="4346" y="5968"/>
                  </a:lnTo>
                  <a:lnTo>
                    <a:pt x="4346" y="3870"/>
                  </a:lnTo>
                  <a:lnTo>
                    <a:pt x="3822" y="3870"/>
                  </a:lnTo>
                  <a:lnTo>
                    <a:pt x="3822" y="1"/>
                  </a:lnTo>
                  <a:close/>
                  <a:moveTo>
                    <a:pt x="5707" y="1"/>
                  </a:moveTo>
                  <a:lnTo>
                    <a:pt x="5707" y="3870"/>
                  </a:lnTo>
                  <a:lnTo>
                    <a:pt x="5083" y="3870"/>
                  </a:lnTo>
                  <a:lnTo>
                    <a:pt x="5083" y="5968"/>
                  </a:lnTo>
                  <a:lnTo>
                    <a:pt x="6920" y="5968"/>
                  </a:lnTo>
                  <a:lnTo>
                    <a:pt x="6920" y="3870"/>
                  </a:lnTo>
                  <a:lnTo>
                    <a:pt x="6294" y="3870"/>
                  </a:lnTo>
                  <a:lnTo>
                    <a:pt x="6294" y="1"/>
                  </a:lnTo>
                  <a:close/>
                  <a:moveTo>
                    <a:pt x="8194" y="1"/>
                  </a:moveTo>
                  <a:lnTo>
                    <a:pt x="8194" y="3870"/>
                  </a:lnTo>
                  <a:lnTo>
                    <a:pt x="7595" y="3870"/>
                  </a:lnTo>
                  <a:lnTo>
                    <a:pt x="7595" y="5968"/>
                  </a:lnTo>
                  <a:lnTo>
                    <a:pt x="9429" y="5968"/>
                  </a:lnTo>
                  <a:lnTo>
                    <a:pt x="94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1"/>
            <p:cNvSpPr/>
            <p:nvPr/>
          </p:nvSpPr>
          <p:spPr>
            <a:xfrm>
              <a:off x="3675986" y="2899904"/>
              <a:ext cx="84018" cy="302127"/>
            </a:xfrm>
            <a:custGeom>
              <a:rect b="b" l="l" r="r" t="t"/>
              <a:pathLst>
                <a:path extrusionOk="0" h="4272" w="1188">
                  <a:moveTo>
                    <a:pt x="1" y="1"/>
                  </a:moveTo>
                  <a:lnTo>
                    <a:pt x="1" y="4271"/>
                  </a:lnTo>
                  <a:lnTo>
                    <a:pt x="1188" y="4271"/>
                  </a:lnTo>
                  <a:lnTo>
                    <a:pt x="11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1"/>
            <p:cNvSpPr/>
            <p:nvPr/>
          </p:nvSpPr>
          <p:spPr>
            <a:xfrm>
              <a:off x="3500309" y="2899904"/>
              <a:ext cx="84018" cy="302127"/>
            </a:xfrm>
            <a:custGeom>
              <a:rect b="b" l="l" r="r" t="t"/>
              <a:pathLst>
                <a:path extrusionOk="0" h="4272" w="1188">
                  <a:moveTo>
                    <a:pt x="0" y="1"/>
                  </a:moveTo>
                  <a:lnTo>
                    <a:pt x="0" y="4271"/>
                  </a:lnTo>
                  <a:lnTo>
                    <a:pt x="1187" y="4271"/>
                  </a:lnTo>
                  <a:lnTo>
                    <a:pt x="1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1"/>
            <p:cNvSpPr/>
            <p:nvPr/>
          </p:nvSpPr>
          <p:spPr>
            <a:xfrm>
              <a:off x="3315650" y="2899904"/>
              <a:ext cx="84867" cy="302127"/>
            </a:xfrm>
            <a:custGeom>
              <a:rect b="b" l="l" r="r" t="t"/>
              <a:pathLst>
                <a:path extrusionOk="0" h="4272" w="1200">
                  <a:moveTo>
                    <a:pt x="1" y="1"/>
                  </a:moveTo>
                  <a:lnTo>
                    <a:pt x="1" y="4271"/>
                  </a:lnTo>
                  <a:lnTo>
                    <a:pt x="1200" y="4271"/>
                  </a:lnTo>
                  <a:lnTo>
                    <a:pt x="12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5"/>
        </a:solidFill>
      </p:bgPr>
    </p:bg>
    <p:spTree>
      <p:nvGrpSpPr>
        <p:cNvPr id="1365" name="Shape 136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366" name="Shape 1366"/>
        <p:cNvGrpSpPr/>
        <p:nvPr/>
      </p:nvGrpSpPr>
      <p:grpSpPr>
        <a:xfrm>
          <a:off x="0" y="0"/>
          <a:ext cx="0" cy="0"/>
          <a:chOff x="0" y="0"/>
          <a:chExt cx="0" cy="0"/>
        </a:xfrm>
      </p:grpSpPr>
      <p:grpSp>
        <p:nvGrpSpPr>
          <p:cNvPr id="1367" name="Google Shape;1367;p13"/>
          <p:cNvGrpSpPr/>
          <p:nvPr/>
        </p:nvGrpSpPr>
        <p:grpSpPr>
          <a:xfrm rot="-5400000">
            <a:off x="8256965" y="1152904"/>
            <a:ext cx="1463954" cy="310126"/>
            <a:chOff x="4912200" y="2137750"/>
            <a:chExt cx="483600" cy="102450"/>
          </a:xfrm>
        </p:grpSpPr>
        <p:sp>
          <p:nvSpPr>
            <p:cNvPr id="1368" name="Google Shape;1368;p13"/>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3"/>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3"/>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3"/>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3"/>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3"/>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3"/>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3"/>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3"/>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3"/>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3"/>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3"/>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3"/>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3"/>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3"/>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3"/>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3"/>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3"/>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3"/>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3"/>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3"/>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3"/>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3"/>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 name="Google Shape;1391;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a:latin typeface="Albert Sans ExtraBold"/>
                <a:ea typeface="Albert Sans ExtraBold"/>
                <a:cs typeface="Albert Sans ExtraBold"/>
                <a:sym typeface="Albert Sans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92" name="Google Shape;1392;p13"/>
          <p:cNvSpPr txBox="1"/>
          <p:nvPr>
            <p:ph hasCustomPrompt="1" idx="2" type="title"/>
          </p:nvPr>
        </p:nvSpPr>
        <p:spPr>
          <a:xfrm>
            <a:off x="2902700" y="1462892"/>
            <a:ext cx="7770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b="0" sz="3000">
                <a:solidFill>
                  <a:schemeClr val="lt1"/>
                </a:solidFill>
                <a:latin typeface="Albert Sans ExtraBold"/>
                <a:ea typeface="Albert Sans ExtraBold"/>
                <a:cs typeface="Albert Sans ExtraBold"/>
                <a:sym typeface="Albert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3" name="Google Shape;1393;p13"/>
          <p:cNvSpPr txBox="1"/>
          <p:nvPr>
            <p:ph hasCustomPrompt="1" idx="3" type="title"/>
          </p:nvPr>
        </p:nvSpPr>
        <p:spPr>
          <a:xfrm>
            <a:off x="5992497" y="1462875"/>
            <a:ext cx="7770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b="0" sz="3000">
                <a:solidFill>
                  <a:schemeClr val="lt1"/>
                </a:solidFill>
                <a:latin typeface="Albert Sans ExtraBold"/>
                <a:ea typeface="Albert Sans ExtraBold"/>
                <a:cs typeface="Albert Sans ExtraBold"/>
                <a:sym typeface="Albert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4" name="Google Shape;1394;p13"/>
          <p:cNvSpPr txBox="1"/>
          <p:nvPr>
            <p:ph hasCustomPrompt="1" idx="4" type="title"/>
          </p:nvPr>
        </p:nvSpPr>
        <p:spPr>
          <a:xfrm>
            <a:off x="2902700" y="2501013"/>
            <a:ext cx="7770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b="0" sz="3000">
                <a:solidFill>
                  <a:schemeClr val="lt1"/>
                </a:solidFill>
                <a:latin typeface="Albert Sans ExtraBold"/>
                <a:ea typeface="Albert Sans ExtraBold"/>
                <a:cs typeface="Albert Sans ExtraBold"/>
                <a:sym typeface="Albert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5" name="Google Shape;1395;p13"/>
          <p:cNvSpPr txBox="1"/>
          <p:nvPr>
            <p:ph hasCustomPrompt="1" idx="5" type="title"/>
          </p:nvPr>
        </p:nvSpPr>
        <p:spPr>
          <a:xfrm>
            <a:off x="5992497" y="2494471"/>
            <a:ext cx="7770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b="0" sz="3000">
                <a:solidFill>
                  <a:schemeClr val="lt1"/>
                </a:solidFill>
                <a:latin typeface="Albert Sans ExtraBold"/>
                <a:ea typeface="Albert Sans ExtraBold"/>
                <a:cs typeface="Albert Sans ExtraBold"/>
                <a:sym typeface="Albert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6" name="Google Shape;1396;p13"/>
          <p:cNvSpPr txBox="1"/>
          <p:nvPr>
            <p:ph hasCustomPrompt="1" idx="6" type="title"/>
          </p:nvPr>
        </p:nvSpPr>
        <p:spPr>
          <a:xfrm>
            <a:off x="2902700" y="3539135"/>
            <a:ext cx="7770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b="0" sz="3000">
                <a:solidFill>
                  <a:schemeClr val="lt1"/>
                </a:solidFill>
                <a:latin typeface="Albert Sans ExtraBold"/>
                <a:ea typeface="Albert Sans ExtraBold"/>
                <a:cs typeface="Albert Sans ExtraBold"/>
                <a:sym typeface="Albert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7" name="Google Shape;1397;p13"/>
          <p:cNvSpPr txBox="1"/>
          <p:nvPr>
            <p:ph hasCustomPrompt="1" idx="7" type="title"/>
          </p:nvPr>
        </p:nvSpPr>
        <p:spPr>
          <a:xfrm>
            <a:off x="5992497" y="3526068"/>
            <a:ext cx="7770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b="0" sz="3000">
                <a:solidFill>
                  <a:schemeClr val="lt1"/>
                </a:solidFill>
                <a:latin typeface="Albert Sans ExtraBold"/>
                <a:ea typeface="Albert Sans ExtraBold"/>
                <a:cs typeface="Albert Sans ExtraBold"/>
                <a:sym typeface="Albert Sans Extra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8" name="Google Shape;1398;p13"/>
          <p:cNvSpPr txBox="1"/>
          <p:nvPr>
            <p:ph idx="1" type="subTitle"/>
          </p:nvPr>
        </p:nvSpPr>
        <p:spPr>
          <a:xfrm>
            <a:off x="2902700" y="1791382"/>
            <a:ext cx="24381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99" name="Google Shape;1399;p13"/>
          <p:cNvSpPr txBox="1"/>
          <p:nvPr>
            <p:ph idx="8" type="subTitle"/>
          </p:nvPr>
        </p:nvSpPr>
        <p:spPr>
          <a:xfrm>
            <a:off x="2902700" y="2829504"/>
            <a:ext cx="24381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00" name="Google Shape;1400;p13"/>
          <p:cNvSpPr txBox="1"/>
          <p:nvPr>
            <p:ph idx="9" type="subTitle"/>
          </p:nvPr>
        </p:nvSpPr>
        <p:spPr>
          <a:xfrm>
            <a:off x="2902700" y="3867625"/>
            <a:ext cx="24381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01" name="Google Shape;1401;p13"/>
          <p:cNvSpPr txBox="1"/>
          <p:nvPr>
            <p:ph idx="13" type="subTitle"/>
          </p:nvPr>
        </p:nvSpPr>
        <p:spPr>
          <a:xfrm>
            <a:off x="5992497" y="1791432"/>
            <a:ext cx="24381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02" name="Google Shape;1402;p13"/>
          <p:cNvSpPr txBox="1"/>
          <p:nvPr>
            <p:ph idx="14" type="subTitle"/>
          </p:nvPr>
        </p:nvSpPr>
        <p:spPr>
          <a:xfrm>
            <a:off x="5992497" y="2823029"/>
            <a:ext cx="24381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03" name="Google Shape;1403;p13"/>
          <p:cNvSpPr txBox="1"/>
          <p:nvPr>
            <p:ph idx="15" type="subTitle"/>
          </p:nvPr>
        </p:nvSpPr>
        <p:spPr>
          <a:xfrm>
            <a:off x="5992497" y="3854625"/>
            <a:ext cx="2438100" cy="44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404" name="Google Shape;1404;p13"/>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1405" name="Google Shape;1405;p13"/>
          <p:cNvGrpSpPr/>
          <p:nvPr/>
        </p:nvGrpSpPr>
        <p:grpSpPr>
          <a:xfrm>
            <a:off x="-1008320" y="3448054"/>
            <a:ext cx="1882817" cy="3088258"/>
            <a:chOff x="-1008320" y="3448054"/>
            <a:chExt cx="1882817" cy="3088258"/>
          </a:xfrm>
        </p:grpSpPr>
        <p:grpSp>
          <p:nvGrpSpPr>
            <p:cNvPr id="1406" name="Google Shape;1406;p13"/>
            <p:cNvGrpSpPr/>
            <p:nvPr/>
          </p:nvGrpSpPr>
          <p:grpSpPr>
            <a:xfrm rot="1320208">
              <a:off x="-700429" y="3522876"/>
              <a:ext cx="747177" cy="1788823"/>
              <a:chOff x="1733411" y="268923"/>
              <a:chExt cx="875906" cy="2097012"/>
            </a:xfrm>
          </p:grpSpPr>
          <p:grpSp>
            <p:nvGrpSpPr>
              <p:cNvPr id="1407" name="Google Shape;1407;p13"/>
              <p:cNvGrpSpPr/>
              <p:nvPr/>
            </p:nvGrpSpPr>
            <p:grpSpPr>
              <a:xfrm>
                <a:off x="1733411" y="268923"/>
                <a:ext cx="875906" cy="2097012"/>
                <a:chOff x="1911111" y="2549523"/>
                <a:chExt cx="875906" cy="2097012"/>
              </a:xfrm>
            </p:grpSpPr>
            <p:sp>
              <p:nvSpPr>
                <p:cNvPr id="1408" name="Google Shape;1408;p13"/>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3"/>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3"/>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3"/>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3"/>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3"/>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3"/>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3"/>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3"/>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3"/>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3"/>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3"/>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3"/>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3"/>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3"/>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3"/>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3"/>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3"/>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3"/>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3"/>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3"/>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9" name="Google Shape;1429;p13"/>
              <p:cNvSpPr/>
              <p:nvPr/>
            </p:nvSpPr>
            <p:spPr>
              <a:xfrm>
                <a:off x="1914082" y="1128398"/>
                <a:ext cx="514564" cy="514149"/>
              </a:xfrm>
              <a:custGeom>
                <a:rect b="b" l="l" r="r" t="t"/>
                <a:pathLst>
                  <a:path extrusionOk="0" h="17345" w="17359">
                    <a:moveTo>
                      <a:pt x="8679" y="0"/>
                    </a:moveTo>
                    <a:lnTo>
                      <a:pt x="7894" y="2560"/>
                    </a:lnTo>
                    <a:cubicBezTo>
                      <a:pt x="7106" y="5107"/>
                      <a:pt x="5110" y="7106"/>
                      <a:pt x="2562" y="7892"/>
                    </a:cubicBezTo>
                    <a:lnTo>
                      <a:pt x="0" y="8680"/>
                    </a:lnTo>
                    <a:lnTo>
                      <a:pt x="2649" y="9516"/>
                    </a:lnTo>
                    <a:cubicBezTo>
                      <a:pt x="5197" y="10316"/>
                      <a:pt x="7169" y="12324"/>
                      <a:pt x="7942" y="14872"/>
                    </a:cubicBezTo>
                    <a:lnTo>
                      <a:pt x="8679" y="17344"/>
                    </a:lnTo>
                    <a:lnTo>
                      <a:pt x="9468" y="14785"/>
                    </a:lnTo>
                    <a:cubicBezTo>
                      <a:pt x="10253" y="12237"/>
                      <a:pt x="12252" y="10253"/>
                      <a:pt x="14799" y="9465"/>
                    </a:cubicBezTo>
                    <a:lnTo>
                      <a:pt x="17359" y="8680"/>
                    </a:lnTo>
                    <a:lnTo>
                      <a:pt x="14799" y="7892"/>
                    </a:lnTo>
                    <a:cubicBezTo>
                      <a:pt x="12252" y="7106"/>
                      <a:pt x="10253" y="5107"/>
                      <a:pt x="9468" y="2560"/>
                    </a:cubicBezTo>
                    <a:lnTo>
                      <a:pt x="8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3"/>
              <p:cNvSpPr/>
              <p:nvPr/>
            </p:nvSpPr>
            <p:spPr>
              <a:xfrm>
                <a:off x="1929968" y="579750"/>
                <a:ext cx="482793" cy="475530"/>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3"/>
              <p:cNvSpPr/>
              <p:nvPr/>
            </p:nvSpPr>
            <p:spPr>
              <a:xfrm>
                <a:off x="2571701"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13"/>
            <p:cNvGrpSpPr/>
            <p:nvPr/>
          </p:nvGrpSpPr>
          <p:grpSpPr>
            <a:xfrm rot="1320208">
              <a:off x="-207713" y="4757850"/>
              <a:ext cx="794314" cy="1691256"/>
              <a:chOff x="3052990" y="2649667"/>
              <a:chExt cx="931164" cy="1982636"/>
            </a:xfrm>
          </p:grpSpPr>
          <p:grpSp>
            <p:nvGrpSpPr>
              <p:cNvPr id="1433" name="Google Shape;1433;p13"/>
              <p:cNvGrpSpPr/>
              <p:nvPr/>
            </p:nvGrpSpPr>
            <p:grpSpPr>
              <a:xfrm>
                <a:off x="3052990" y="2649667"/>
                <a:ext cx="931164" cy="1982636"/>
                <a:chOff x="1894490" y="2649667"/>
                <a:chExt cx="931164" cy="1982636"/>
              </a:xfrm>
            </p:grpSpPr>
            <p:grpSp>
              <p:nvGrpSpPr>
                <p:cNvPr id="1434" name="Google Shape;1434;p13"/>
                <p:cNvGrpSpPr/>
                <p:nvPr/>
              </p:nvGrpSpPr>
              <p:grpSpPr>
                <a:xfrm>
                  <a:off x="1894490" y="2649667"/>
                  <a:ext cx="931164" cy="1982636"/>
                  <a:chOff x="2950128" y="2762904"/>
                  <a:chExt cx="931164" cy="1982636"/>
                </a:xfrm>
              </p:grpSpPr>
              <p:sp>
                <p:nvSpPr>
                  <p:cNvPr id="1435" name="Google Shape;1435;p13"/>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3"/>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3"/>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3"/>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3"/>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3"/>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3"/>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3"/>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3"/>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3"/>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3"/>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3"/>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3"/>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3"/>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3"/>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3"/>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3"/>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3"/>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3"/>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3"/>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3"/>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3"/>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7" name="Google Shape;1457;p13"/>
                <p:cNvSpPr/>
                <p:nvPr/>
              </p:nvSpPr>
              <p:spPr>
                <a:xfrm>
                  <a:off x="2114048" y="3484088"/>
                  <a:ext cx="492084" cy="484645"/>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8" name="Google Shape;1458;p13"/>
              <p:cNvSpPr/>
              <p:nvPr/>
            </p:nvSpPr>
            <p:spPr>
              <a:xfrm>
                <a:off x="3206100" y="2962636"/>
                <a:ext cx="666842" cy="422072"/>
              </a:xfrm>
              <a:custGeom>
                <a:rect b="b" l="l" r="r" t="t"/>
                <a:pathLst>
                  <a:path extrusionOk="0" h="5968" w="9429">
                    <a:moveTo>
                      <a:pt x="0" y="1"/>
                    </a:moveTo>
                    <a:lnTo>
                      <a:pt x="0" y="5968"/>
                    </a:lnTo>
                    <a:lnTo>
                      <a:pt x="1838" y="5968"/>
                    </a:lnTo>
                    <a:lnTo>
                      <a:pt x="1838" y="3870"/>
                    </a:lnTo>
                    <a:lnTo>
                      <a:pt x="1199" y="3870"/>
                    </a:lnTo>
                    <a:lnTo>
                      <a:pt x="1199" y="1"/>
                    </a:lnTo>
                    <a:close/>
                    <a:moveTo>
                      <a:pt x="3099" y="1"/>
                    </a:moveTo>
                    <a:lnTo>
                      <a:pt x="3099" y="3870"/>
                    </a:lnTo>
                    <a:lnTo>
                      <a:pt x="2524" y="3870"/>
                    </a:lnTo>
                    <a:lnTo>
                      <a:pt x="2524" y="5968"/>
                    </a:lnTo>
                    <a:lnTo>
                      <a:pt x="4346" y="5968"/>
                    </a:lnTo>
                    <a:lnTo>
                      <a:pt x="4346" y="3870"/>
                    </a:lnTo>
                    <a:lnTo>
                      <a:pt x="3822" y="3870"/>
                    </a:lnTo>
                    <a:lnTo>
                      <a:pt x="3822" y="1"/>
                    </a:lnTo>
                    <a:close/>
                    <a:moveTo>
                      <a:pt x="5707" y="1"/>
                    </a:moveTo>
                    <a:lnTo>
                      <a:pt x="5707" y="3870"/>
                    </a:lnTo>
                    <a:lnTo>
                      <a:pt x="5083" y="3870"/>
                    </a:lnTo>
                    <a:lnTo>
                      <a:pt x="5083" y="5968"/>
                    </a:lnTo>
                    <a:lnTo>
                      <a:pt x="6920" y="5968"/>
                    </a:lnTo>
                    <a:lnTo>
                      <a:pt x="6920" y="3870"/>
                    </a:lnTo>
                    <a:lnTo>
                      <a:pt x="6294" y="3870"/>
                    </a:lnTo>
                    <a:lnTo>
                      <a:pt x="6294" y="1"/>
                    </a:lnTo>
                    <a:close/>
                    <a:moveTo>
                      <a:pt x="8194" y="1"/>
                    </a:moveTo>
                    <a:lnTo>
                      <a:pt x="8194" y="3870"/>
                    </a:lnTo>
                    <a:lnTo>
                      <a:pt x="7595" y="3870"/>
                    </a:lnTo>
                    <a:lnTo>
                      <a:pt x="7595" y="5968"/>
                    </a:lnTo>
                    <a:lnTo>
                      <a:pt x="9429" y="5968"/>
                    </a:lnTo>
                    <a:lnTo>
                      <a:pt x="94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3"/>
              <p:cNvSpPr/>
              <p:nvPr/>
            </p:nvSpPr>
            <p:spPr>
              <a:xfrm>
                <a:off x="3675986" y="2899904"/>
                <a:ext cx="84018" cy="302127"/>
              </a:xfrm>
              <a:custGeom>
                <a:rect b="b" l="l" r="r" t="t"/>
                <a:pathLst>
                  <a:path extrusionOk="0" h="4272" w="1188">
                    <a:moveTo>
                      <a:pt x="1" y="1"/>
                    </a:moveTo>
                    <a:lnTo>
                      <a:pt x="1" y="4271"/>
                    </a:lnTo>
                    <a:lnTo>
                      <a:pt x="1188" y="4271"/>
                    </a:lnTo>
                    <a:lnTo>
                      <a:pt x="11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3"/>
              <p:cNvSpPr/>
              <p:nvPr/>
            </p:nvSpPr>
            <p:spPr>
              <a:xfrm>
                <a:off x="3500309" y="2899904"/>
                <a:ext cx="84018" cy="302127"/>
              </a:xfrm>
              <a:custGeom>
                <a:rect b="b" l="l" r="r" t="t"/>
                <a:pathLst>
                  <a:path extrusionOk="0" h="4272" w="1188">
                    <a:moveTo>
                      <a:pt x="0" y="1"/>
                    </a:moveTo>
                    <a:lnTo>
                      <a:pt x="0" y="4271"/>
                    </a:lnTo>
                    <a:lnTo>
                      <a:pt x="1187" y="4271"/>
                    </a:lnTo>
                    <a:lnTo>
                      <a:pt x="1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3"/>
              <p:cNvSpPr/>
              <p:nvPr/>
            </p:nvSpPr>
            <p:spPr>
              <a:xfrm>
                <a:off x="3315650" y="2899904"/>
                <a:ext cx="84867" cy="302127"/>
              </a:xfrm>
              <a:custGeom>
                <a:rect b="b" l="l" r="r" t="t"/>
                <a:pathLst>
                  <a:path extrusionOk="0" h="4272" w="1200">
                    <a:moveTo>
                      <a:pt x="1" y="1"/>
                    </a:moveTo>
                    <a:lnTo>
                      <a:pt x="1" y="4271"/>
                    </a:lnTo>
                    <a:lnTo>
                      <a:pt x="1200" y="4271"/>
                    </a:lnTo>
                    <a:lnTo>
                      <a:pt x="12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62" name="Shape 1462"/>
        <p:cNvGrpSpPr/>
        <p:nvPr/>
      </p:nvGrpSpPr>
      <p:grpSpPr>
        <a:xfrm>
          <a:off x="0" y="0"/>
          <a:ext cx="0" cy="0"/>
          <a:chOff x="0" y="0"/>
          <a:chExt cx="0" cy="0"/>
        </a:xfrm>
      </p:grpSpPr>
      <p:sp>
        <p:nvSpPr>
          <p:cNvPr id="1463" name="Google Shape;1463;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64" name="Google Shape;1464;p14"/>
          <p:cNvSpPr txBox="1"/>
          <p:nvPr>
            <p:ph idx="1" type="subTitle"/>
          </p:nvPr>
        </p:nvSpPr>
        <p:spPr>
          <a:xfrm>
            <a:off x="720025" y="2519024"/>
            <a:ext cx="23055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65" name="Google Shape;1465;p14"/>
          <p:cNvSpPr txBox="1"/>
          <p:nvPr>
            <p:ph idx="2" type="subTitle"/>
          </p:nvPr>
        </p:nvSpPr>
        <p:spPr>
          <a:xfrm>
            <a:off x="3419253" y="2519024"/>
            <a:ext cx="23055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66" name="Google Shape;1466;p14"/>
          <p:cNvSpPr txBox="1"/>
          <p:nvPr>
            <p:ph idx="3" type="subTitle"/>
          </p:nvPr>
        </p:nvSpPr>
        <p:spPr>
          <a:xfrm>
            <a:off x="6118474" y="2519024"/>
            <a:ext cx="23055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67" name="Google Shape;1467;p14"/>
          <p:cNvSpPr txBox="1"/>
          <p:nvPr>
            <p:ph idx="4" type="subTitle"/>
          </p:nvPr>
        </p:nvSpPr>
        <p:spPr>
          <a:xfrm>
            <a:off x="720025" y="2074550"/>
            <a:ext cx="2305500" cy="509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68" name="Google Shape;1468;p14"/>
          <p:cNvSpPr txBox="1"/>
          <p:nvPr>
            <p:ph idx="5" type="subTitle"/>
          </p:nvPr>
        </p:nvSpPr>
        <p:spPr>
          <a:xfrm>
            <a:off x="3419253" y="2074550"/>
            <a:ext cx="2305500" cy="509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69" name="Google Shape;1469;p14"/>
          <p:cNvSpPr txBox="1"/>
          <p:nvPr>
            <p:ph idx="6" type="subTitle"/>
          </p:nvPr>
        </p:nvSpPr>
        <p:spPr>
          <a:xfrm>
            <a:off x="6118474" y="2074550"/>
            <a:ext cx="2305500" cy="509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470" name="Google Shape;1470;p14"/>
          <p:cNvGrpSpPr/>
          <p:nvPr/>
        </p:nvGrpSpPr>
        <p:grpSpPr>
          <a:xfrm rot="-5400000">
            <a:off x="8256965" y="1152904"/>
            <a:ext cx="1463954" cy="310126"/>
            <a:chOff x="4912200" y="2137750"/>
            <a:chExt cx="483600" cy="102450"/>
          </a:xfrm>
        </p:grpSpPr>
        <p:sp>
          <p:nvSpPr>
            <p:cNvPr id="1471" name="Google Shape;1471;p14"/>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4"/>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4"/>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4"/>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4"/>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4"/>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4"/>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4"/>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4"/>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4"/>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4"/>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4"/>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4"/>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4"/>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4"/>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4"/>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4"/>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4"/>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4"/>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4"/>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4"/>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4"/>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4"/>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94" name="Google Shape;1494;p14"/>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1495" name="Google Shape;1495;p14"/>
          <p:cNvGrpSpPr/>
          <p:nvPr/>
        </p:nvGrpSpPr>
        <p:grpSpPr>
          <a:xfrm>
            <a:off x="6079106" y="3415369"/>
            <a:ext cx="3733567" cy="3280432"/>
            <a:chOff x="6079106" y="3415369"/>
            <a:chExt cx="3733567" cy="3280432"/>
          </a:xfrm>
        </p:grpSpPr>
        <p:grpSp>
          <p:nvGrpSpPr>
            <p:cNvPr id="1496" name="Google Shape;1496;p14"/>
            <p:cNvGrpSpPr/>
            <p:nvPr/>
          </p:nvGrpSpPr>
          <p:grpSpPr>
            <a:xfrm rot="-1320359">
              <a:off x="6386993" y="4832358"/>
              <a:ext cx="747096" cy="1788628"/>
              <a:chOff x="1911111" y="2549523"/>
              <a:chExt cx="875906" cy="2097012"/>
            </a:xfrm>
          </p:grpSpPr>
          <p:sp>
            <p:nvSpPr>
              <p:cNvPr id="1497" name="Google Shape;1497;p14"/>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8" name="Google Shape;1498;p14"/>
              <p:cNvGrpSpPr/>
              <p:nvPr/>
            </p:nvGrpSpPr>
            <p:grpSpPr>
              <a:xfrm>
                <a:off x="1911111" y="2549523"/>
                <a:ext cx="875906" cy="2097012"/>
                <a:chOff x="1911111" y="2549523"/>
                <a:chExt cx="875906" cy="2097012"/>
              </a:xfrm>
            </p:grpSpPr>
            <p:sp>
              <p:nvSpPr>
                <p:cNvPr id="1499" name="Google Shape;1499;p14"/>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4"/>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4"/>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4"/>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4"/>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4"/>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4"/>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4"/>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4"/>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4"/>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4"/>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4"/>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4"/>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4"/>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4"/>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4"/>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4"/>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4"/>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4"/>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4"/>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4"/>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14"/>
              <p:cNvGrpSpPr/>
              <p:nvPr/>
            </p:nvGrpSpPr>
            <p:grpSpPr>
              <a:xfrm>
                <a:off x="2032275" y="3025524"/>
                <a:ext cx="630728" cy="628976"/>
                <a:chOff x="3103925" y="2978399"/>
                <a:chExt cx="630728" cy="628976"/>
              </a:xfrm>
            </p:grpSpPr>
            <p:sp>
              <p:nvSpPr>
                <p:cNvPr id="1521" name="Google Shape;1521;p14"/>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4"/>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4"/>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4"/>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4"/>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4"/>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4"/>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8" name="Google Shape;1528;p14"/>
            <p:cNvGrpSpPr/>
            <p:nvPr/>
          </p:nvGrpSpPr>
          <p:grpSpPr>
            <a:xfrm rot="-1320359">
              <a:off x="8730551" y="3502567"/>
              <a:ext cx="794228" cy="1691072"/>
              <a:chOff x="3052990" y="2649667"/>
              <a:chExt cx="931164" cy="1982636"/>
            </a:xfrm>
          </p:grpSpPr>
          <p:grpSp>
            <p:nvGrpSpPr>
              <p:cNvPr id="1529" name="Google Shape;1529;p14"/>
              <p:cNvGrpSpPr/>
              <p:nvPr/>
            </p:nvGrpSpPr>
            <p:grpSpPr>
              <a:xfrm>
                <a:off x="3052990" y="2649667"/>
                <a:ext cx="931164" cy="1982636"/>
                <a:chOff x="1894490" y="2649667"/>
                <a:chExt cx="931164" cy="1982636"/>
              </a:xfrm>
            </p:grpSpPr>
            <p:grpSp>
              <p:nvGrpSpPr>
                <p:cNvPr id="1530" name="Google Shape;1530;p14"/>
                <p:cNvGrpSpPr/>
                <p:nvPr/>
              </p:nvGrpSpPr>
              <p:grpSpPr>
                <a:xfrm>
                  <a:off x="1894490" y="2649667"/>
                  <a:ext cx="931164" cy="1982636"/>
                  <a:chOff x="2950128" y="2762904"/>
                  <a:chExt cx="931164" cy="1982636"/>
                </a:xfrm>
              </p:grpSpPr>
              <p:sp>
                <p:nvSpPr>
                  <p:cNvPr id="1531" name="Google Shape;1531;p14"/>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4"/>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4"/>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4"/>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4"/>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4"/>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4"/>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4"/>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4"/>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4"/>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4"/>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4"/>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4"/>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4"/>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4"/>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4"/>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4"/>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4"/>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4"/>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4"/>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4"/>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4"/>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3" name="Google Shape;1553;p14"/>
                <p:cNvSpPr/>
                <p:nvPr/>
              </p:nvSpPr>
              <p:spPr>
                <a:xfrm>
                  <a:off x="2114048" y="3484088"/>
                  <a:ext cx="492084" cy="484645"/>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4" name="Google Shape;1554;p14"/>
              <p:cNvSpPr/>
              <p:nvPr/>
            </p:nvSpPr>
            <p:spPr>
              <a:xfrm>
                <a:off x="3206100" y="2962636"/>
                <a:ext cx="666842" cy="422072"/>
              </a:xfrm>
              <a:custGeom>
                <a:rect b="b" l="l" r="r" t="t"/>
                <a:pathLst>
                  <a:path extrusionOk="0" h="5968" w="9429">
                    <a:moveTo>
                      <a:pt x="0" y="1"/>
                    </a:moveTo>
                    <a:lnTo>
                      <a:pt x="0" y="5968"/>
                    </a:lnTo>
                    <a:lnTo>
                      <a:pt x="1838" y="5968"/>
                    </a:lnTo>
                    <a:lnTo>
                      <a:pt x="1838" y="3870"/>
                    </a:lnTo>
                    <a:lnTo>
                      <a:pt x="1199" y="3870"/>
                    </a:lnTo>
                    <a:lnTo>
                      <a:pt x="1199" y="1"/>
                    </a:lnTo>
                    <a:close/>
                    <a:moveTo>
                      <a:pt x="3099" y="1"/>
                    </a:moveTo>
                    <a:lnTo>
                      <a:pt x="3099" y="3870"/>
                    </a:lnTo>
                    <a:lnTo>
                      <a:pt x="2524" y="3870"/>
                    </a:lnTo>
                    <a:lnTo>
                      <a:pt x="2524" y="5968"/>
                    </a:lnTo>
                    <a:lnTo>
                      <a:pt x="4346" y="5968"/>
                    </a:lnTo>
                    <a:lnTo>
                      <a:pt x="4346" y="3870"/>
                    </a:lnTo>
                    <a:lnTo>
                      <a:pt x="3822" y="3870"/>
                    </a:lnTo>
                    <a:lnTo>
                      <a:pt x="3822" y="1"/>
                    </a:lnTo>
                    <a:close/>
                    <a:moveTo>
                      <a:pt x="5707" y="1"/>
                    </a:moveTo>
                    <a:lnTo>
                      <a:pt x="5707" y="3870"/>
                    </a:lnTo>
                    <a:lnTo>
                      <a:pt x="5083" y="3870"/>
                    </a:lnTo>
                    <a:lnTo>
                      <a:pt x="5083" y="5968"/>
                    </a:lnTo>
                    <a:lnTo>
                      <a:pt x="6920" y="5968"/>
                    </a:lnTo>
                    <a:lnTo>
                      <a:pt x="6920" y="3870"/>
                    </a:lnTo>
                    <a:lnTo>
                      <a:pt x="6294" y="3870"/>
                    </a:lnTo>
                    <a:lnTo>
                      <a:pt x="6294" y="1"/>
                    </a:lnTo>
                    <a:close/>
                    <a:moveTo>
                      <a:pt x="8194" y="1"/>
                    </a:moveTo>
                    <a:lnTo>
                      <a:pt x="8194" y="3870"/>
                    </a:lnTo>
                    <a:lnTo>
                      <a:pt x="7595" y="3870"/>
                    </a:lnTo>
                    <a:lnTo>
                      <a:pt x="7595" y="5968"/>
                    </a:lnTo>
                    <a:lnTo>
                      <a:pt x="9429" y="5968"/>
                    </a:lnTo>
                    <a:lnTo>
                      <a:pt x="94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4"/>
              <p:cNvSpPr/>
              <p:nvPr/>
            </p:nvSpPr>
            <p:spPr>
              <a:xfrm>
                <a:off x="3675986" y="2899904"/>
                <a:ext cx="84018" cy="302127"/>
              </a:xfrm>
              <a:custGeom>
                <a:rect b="b" l="l" r="r" t="t"/>
                <a:pathLst>
                  <a:path extrusionOk="0" h="4272" w="1188">
                    <a:moveTo>
                      <a:pt x="1" y="1"/>
                    </a:moveTo>
                    <a:lnTo>
                      <a:pt x="1" y="4271"/>
                    </a:lnTo>
                    <a:lnTo>
                      <a:pt x="1188" y="4271"/>
                    </a:lnTo>
                    <a:lnTo>
                      <a:pt x="11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4"/>
              <p:cNvSpPr/>
              <p:nvPr/>
            </p:nvSpPr>
            <p:spPr>
              <a:xfrm>
                <a:off x="3500309" y="2899904"/>
                <a:ext cx="84018" cy="302127"/>
              </a:xfrm>
              <a:custGeom>
                <a:rect b="b" l="l" r="r" t="t"/>
                <a:pathLst>
                  <a:path extrusionOk="0" h="4272" w="1188">
                    <a:moveTo>
                      <a:pt x="0" y="1"/>
                    </a:moveTo>
                    <a:lnTo>
                      <a:pt x="0" y="4271"/>
                    </a:lnTo>
                    <a:lnTo>
                      <a:pt x="1187" y="4271"/>
                    </a:lnTo>
                    <a:lnTo>
                      <a:pt x="1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4"/>
              <p:cNvSpPr/>
              <p:nvPr/>
            </p:nvSpPr>
            <p:spPr>
              <a:xfrm>
                <a:off x="3315650" y="2899904"/>
                <a:ext cx="84867" cy="302127"/>
              </a:xfrm>
              <a:custGeom>
                <a:rect b="b" l="l" r="r" t="t"/>
                <a:pathLst>
                  <a:path extrusionOk="0" h="4272" w="1200">
                    <a:moveTo>
                      <a:pt x="1" y="1"/>
                    </a:moveTo>
                    <a:lnTo>
                      <a:pt x="1" y="4271"/>
                    </a:lnTo>
                    <a:lnTo>
                      <a:pt x="1200" y="4271"/>
                    </a:lnTo>
                    <a:lnTo>
                      <a:pt x="12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14"/>
            <p:cNvGrpSpPr/>
            <p:nvPr/>
          </p:nvGrpSpPr>
          <p:grpSpPr>
            <a:xfrm rot="-6720026">
              <a:off x="7563408" y="4018330"/>
              <a:ext cx="634272" cy="1788720"/>
              <a:chOff x="6244575" y="510538"/>
              <a:chExt cx="1603285" cy="4521447"/>
            </a:xfrm>
          </p:grpSpPr>
          <p:sp>
            <p:nvSpPr>
              <p:cNvPr id="1559" name="Google Shape;1559;p14"/>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4"/>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1" name="Google Shape;1561;p14"/>
              <p:cNvGrpSpPr/>
              <p:nvPr/>
            </p:nvGrpSpPr>
            <p:grpSpPr>
              <a:xfrm>
                <a:off x="6556707" y="3830218"/>
                <a:ext cx="979021" cy="384206"/>
                <a:chOff x="2403095" y="3887593"/>
                <a:chExt cx="979021" cy="384206"/>
              </a:xfrm>
            </p:grpSpPr>
            <p:sp>
              <p:nvSpPr>
                <p:cNvPr id="1562" name="Google Shape;1562;p14"/>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4"/>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4"/>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4"/>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4"/>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4"/>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4"/>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4"/>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4"/>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4"/>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4"/>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4"/>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4"/>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4"/>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4"/>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4"/>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4"/>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4"/>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4"/>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4"/>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4"/>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4"/>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4"/>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4"/>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4"/>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4"/>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4"/>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4"/>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4"/>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14"/>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14"/>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14"/>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4"/>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14"/>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4"/>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4"/>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4"/>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4"/>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4"/>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4"/>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4"/>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4"/>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 name="Google Shape;1604;p14"/>
              <p:cNvSpPr/>
              <p:nvPr/>
            </p:nvSpPr>
            <p:spPr>
              <a:xfrm>
                <a:off x="6446794" y="936521"/>
                <a:ext cx="1198847" cy="1180942"/>
              </a:xfrm>
              <a:custGeom>
                <a:rect b="b" l="l" r="r" t="t"/>
                <a:pathLst>
                  <a:path extrusionOk="0" h="11674" w="11851">
                    <a:moveTo>
                      <a:pt x="3873" y="1"/>
                    </a:moveTo>
                    <a:lnTo>
                      <a:pt x="3999" y="3357"/>
                    </a:lnTo>
                    <a:lnTo>
                      <a:pt x="714" y="2647"/>
                    </a:lnTo>
                    <a:lnTo>
                      <a:pt x="2962" y="5143"/>
                    </a:lnTo>
                    <a:lnTo>
                      <a:pt x="1" y="6705"/>
                    </a:lnTo>
                    <a:lnTo>
                      <a:pt x="3324" y="7166"/>
                    </a:lnTo>
                    <a:lnTo>
                      <a:pt x="2063" y="10277"/>
                    </a:lnTo>
                    <a:lnTo>
                      <a:pt x="2063" y="10277"/>
                    </a:lnTo>
                    <a:lnTo>
                      <a:pt x="4898" y="8491"/>
                    </a:lnTo>
                    <a:lnTo>
                      <a:pt x="5932" y="11674"/>
                    </a:lnTo>
                    <a:lnTo>
                      <a:pt x="6957" y="8491"/>
                    </a:lnTo>
                    <a:lnTo>
                      <a:pt x="9792" y="10277"/>
                    </a:lnTo>
                    <a:lnTo>
                      <a:pt x="8530" y="7166"/>
                    </a:lnTo>
                    <a:lnTo>
                      <a:pt x="11851" y="6705"/>
                    </a:lnTo>
                    <a:lnTo>
                      <a:pt x="8893" y="5143"/>
                    </a:lnTo>
                    <a:lnTo>
                      <a:pt x="11140" y="2647"/>
                    </a:lnTo>
                    <a:lnTo>
                      <a:pt x="7868" y="3357"/>
                    </a:lnTo>
                    <a:lnTo>
                      <a:pt x="7868" y="3357"/>
                    </a:lnTo>
                    <a:lnTo>
                      <a:pt x="7982" y="1"/>
                    </a:lnTo>
                    <a:lnTo>
                      <a:pt x="5932" y="2647"/>
                    </a:lnTo>
                    <a:lnTo>
                      <a:pt x="38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4"/>
              <p:cNvSpPr/>
              <p:nvPr/>
            </p:nvSpPr>
            <p:spPr>
              <a:xfrm>
                <a:off x="6446794" y="2231059"/>
                <a:ext cx="1198847" cy="1181346"/>
              </a:xfrm>
              <a:custGeom>
                <a:rect b="b" l="l" r="r" t="t"/>
                <a:pathLst>
                  <a:path extrusionOk="0" h="11678" w="11851">
                    <a:moveTo>
                      <a:pt x="7982" y="1"/>
                    </a:moveTo>
                    <a:lnTo>
                      <a:pt x="5932" y="2650"/>
                    </a:lnTo>
                    <a:lnTo>
                      <a:pt x="3873" y="1"/>
                    </a:lnTo>
                    <a:lnTo>
                      <a:pt x="3873" y="1"/>
                    </a:lnTo>
                    <a:lnTo>
                      <a:pt x="3999" y="3348"/>
                    </a:lnTo>
                    <a:lnTo>
                      <a:pt x="714" y="2650"/>
                    </a:lnTo>
                    <a:lnTo>
                      <a:pt x="2962" y="5135"/>
                    </a:lnTo>
                    <a:lnTo>
                      <a:pt x="1" y="6708"/>
                    </a:lnTo>
                    <a:lnTo>
                      <a:pt x="3324" y="7170"/>
                    </a:lnTo>
                    <a:lnTo>
                      <a:pt x="2063" y="10266"/>
                    </a:lnTo>
                    <a:lnTo>
                      <a:pt x="4898" y="8482"/>
                    </a:lnTo>
                    <a:lnTo>
                      <a:pt x="5932" y="11677"/>
                    </a:lnTo>
                    <a:lnTo>
                      <a:pt x="6957" y="8482"/>
                    </a:lnTo>
                    <a:lnTo>
                      <a:pt x="9792" y="10266"/>
                    </a:lnTo>
                    <a:lnTo>
                      <a:pt x="8530" y="7170"/>
                    </a:lnTo>
                    <a:lnTo>
                      <a:pt x="11851" y="6708"/>
                    </a:lnTo>
                    <a:lnTo>
                      <a:pt x="8893" y="5135"/>
                    </a:lnTo>
                    <a:lnTo>
                      <a:pt x="11140" y="2650"/>
                    </a:lnTo>
                    <a:lnTo>
                      <a:pt x="7868" y="3348"/>
                    </a:lnTo>
                    <a:lnTo>
                      <a:pt x="7868" y="3348"/>
                    </a:lnTo>
                    <a:lnTo>
                      <a:pt x="79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6" name="Google Shape;1606;p14"/>
              <p:cNvGrpSpPr/>
              <p:nvPr/>
            </p:nvGrpSpPr>
            <p:grpSpPr>
              <a:xfrm>
                <a:off x="6491955" y="3632291"/>
                <a:ext cx="1108525" cy="45360"/>
                <a:chOff x="2263150" y="3743816"/>
                <a:chExt cx="1108525" cy="45360"/>
              </a:xfrm>
            </p:grpSpPr>
            <p:sp>
              <p:nvSpPr>
                <p:cNvPr id="1607" name="Google Shape;1607;p14"/>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4"/>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4"/>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4"/>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4"/>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4"/>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4"/>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4"/>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4"/>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4"/>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4"/>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4"/>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4"/>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4"/>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621" name="Shape 1621"/>
        <p:cNvGrpSpPr/>
        <p:nvPr/>
      </p:nvGrpSpPr>
      <p:grpSpPr>
        <a:xfrm>
          <a:off x="0" y="0"/>
          <a:ext cx="0" cy="0"/>
          <a:chOff x="0" y="0"/>
          <a:chExt cx="0" cy="0"/>
        </a:xfrm>
      </p:grpSpPr>
      <p:sp>
        <p:nvSpPr>
          <p:cNvPr id="1622" name="Google Shape;1622;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23" name="Google Shape;1623;p15"/>
          <p:cNvSpPr txBox="1"/>
          <p:nvPr>
            <p:ph idx="1" type="subTitle"/>
          </p:nvPr>
        </p:nvSpPr>
        <p:spPr>
          <a:xfrm>
            <a:off x="1718074" y="181452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24" name="Google Shape;1624;p15"/>
          <p:cNvSpPr txBox="1"/>
          <p:nvPr>
            <p:ph idx="2" type="subTitle"/>
          </p:nvPr>
        </p:nvSpPr>
        <p:spPr>
          <a:xfrm>
            <a:off x="5544626" y="181452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25" name="Google Shape;1625;p15"/>
          <p:cNvSpPr txBox="1"/>
          <p:nvPr>
            <p:ph idx="3" type="subTitle"/>
          </p:nvPr>
        </p:nvSpPr>
        <p:spPr>
          <a:xfrm>
            <a:off x="1718074" y="332612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26" name="Google Shape;1626;p15"/>
          <p:cNvSpPr txBox="1"/>
          <p:nvPr>
            <p:ph idx="4" type="subTitle"/>
          </p:nvPr>
        </p:nvSpPr>
        <p:spPr>
          <a:xfrm>
            <a:off x="5544626" y="3326125"/>
            <a:ext cx="28110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27" name="Google Shape;1627;p15"/>
          <p:cNvSpPr txBox="1"/>
          <p:nvPr>
            <p:ph idx="5" type="subTitle"/>
          </p:nvPr>
        </p:nvSpPr>
        <p:spPr>
          <a:xfrm>
            <a:off x="1718075" y="1456275"/>
            <a:ext cx="2811000" cy="424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28" name="Google Shape;1628;p15"/>
          <p:cNvSpPr txBox="1"/>
          <p:nvPr>
            <p:ph idx="6" type="subTitle"/>
          </p:nvPr>
        </p:nvSpPr>
        <p:spPr>
          <a:xfrm>
            <a:off x="1718075" y="2967975"/>
            <a:ext cx="2811000" cy="424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29" name="Google Shape;1629;p15"/>
          <p:cNvSpPr txBox="1"/>
          <p:nvPr>
            <p:ph idx="7" type="subTitle"/>
          </p:nvPr>
        </p:nvSpPr>
        <p:spPr>
          <a:xfrm>
            <a:off x="5544600" y="1456275"/>
            <a:ext cx="2811000" cy="424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30" name="Google Shape;1630;p15"/>
          <p:cNvSpPr txBox="1"/>
          <p:nvPr>
            <p:ph idx="8" type="subTitle"/>
          </p:nvPr>
        </p:nvSpPr>
        <p:spPr>
          <a:xfrm>
            <a:off x="5544600" y="2967975"/>
            <a:ext cx="2811000" cy="424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631" name="Google Shape;1631;p15"/>
          <p:cNvGrpSpPr/>
          <p:nvPr/>
        </p:nvGrpSpPr>
        <p:grpSpPr>
          <a:xfrm rot="-5400000">
            <a:off x="-576910" y="1152904"/>
            <a:ext cx="1463954" cy="310126"/>
            <a:chOff x="4912200" y="2137750"/>
            <a:chExt cx="483600" cy="102450"/>
          </a:xfrm>
        </p:grpSpPr>
        <p:sp>
          <p:nvSpPr>
            <p:cNvPr id="1632" name="Google Shape;1632;p15"/>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5"/>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5"/>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5"/>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5"/>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5"/>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5"/>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5"/>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5"/>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5"/>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5"/>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5"/>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5"/>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5"/>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5"/>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5"/>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5"/>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5"/>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5"/>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5"/>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5"/>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5"/>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5"/>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55" name="Google Shape;1655;p15"/>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1656" name="Google Shape;1656;p15"/>
          <p:cNvGrpSpPr/>
          <p:nvPr/>
        </p:nvGrpSpPr>
        <p:grpSpPr>
          <a:xfrm>
            <a:off x="-1264668" y="2869196"/>
            <a:ext cx="3353740" cy="3635569"/>
            <a:chOff x="-1264668" y="2869196"/>
            <a:chExt cx="3353740" cy="3635569"/>
          </a:xfrm>
        </p:grpSpPr>
        <p:grpSp>
          <p:nvGrpSpPr>
            <p:cNvPr id="1657" name="Google Shape;1657;p15"/>
            <p:cNvGrpSpPr/>
            <p:nvPr/>
          </p:nvGrpSpPr>
          <p:grpSpPr>
            <a:xfrm rot="6719958">
              <a:off x="555497" y="5224615"/>
              <a:ext cx="1788845" cy="655976"/>
              <a:chOff x="1462254" y="474431"/>
              <a:chExt cx="5092010" cy="1867258"/>
            </a:xfrm>
          </p:grpSpPr>
          <p:sp>
            <p:nvSpPr>
              <p:cNvPr id="1658" name="Google Shape;1658;p15"/>
              <p:cNvSpPr/>
              <p:nvPr/>
            </p:nvSpPr>
            <p:spPr>
              <a:xfrm>
                <a:off x="1462254" y="474431"/>
                <a:ext cx="5092010" cy="1867258"/>
              </a:xfrm>
              <a:custGeom>
                <a:rect b="b" l="l" r="r" t="t"/>
                <a:pathLst>
                  <a:path extrusionOk="0" h="16260" w="44341">
                    <a:moveTo>
                      <a:pt x="1124" y="1"/>
                    </a:moveTo>
                    <a:cubicBezTo>
                      <a:pt x="560" y="1"/>
                      <a:pt x="99" y="450"/>
                      <a:pt x="99" y="1011"/>
                    </a:cubicBezTo>
                    <a:lnTo>
                      <a:pt x="0" y="14947"/>
                    </a:lnTo>
                    <a:cubicBezTo>
                      <a:pt x="0" y="15510"/>
                      <a:pt x="450" y="15972"/>
                      <a:pt x="1010" y="15972"/>
                    </a:cubicBezTo>
                    <a:lnTo>
                      <a:pt x="32841" y="16185"/>
                    </a:lnTo>
                    <a:cubicBezTo>
                      <a:pt x="32817" y="16008"/>
                      <a:pt x="32817" y="15810"/>
                      <a:pt x="33428" y="15483"/>
                    </a:cubicBezTo>
                    <a:cubicBezTo>
                      <a:pt x="33428" y="15483"/>
                      <a:pt x="33440" y="15471"/>
                      <a:pt x="33452" y="15471"/>
                    </a:cubicBezTo>
                    <a:cubicBezTo>
                      <a:pt x="33791" y="15483"/>
                      <a:pt x="34052" y="15759"/>
                      <a:pt x="34052" y="16098"/>
                    </a:cubicBezTo>
                    <a:cubicBezTo>
                      <a:pt x="34052" y="16134"/>
                      <a:pt x="34052" y="16158"/>
                      <a:pt x="34040" y="16197"/>
                    </a:cubicBezTo>
                    <a:lnTo>
                      <a:pt x="43756" y="16260"/>
                    </a:lnTo>
                    <a:cubicBezTo>
                      <a:pt x="44017" y="16260"/>
                      <a:pt x="44241" y="16047"/>
                      <a:pt x="44241" y="15771"/>
                    </a:cubicBezTo>
                    <a:lnTo>
                      <a:pt x="44253" y="13835"/>
                    </a:lnTo>
                    <a:cubicBezTo>
                      <a:pt x="44253" y="13610"/>
                      <a:pt x="44116" y="13424"/>
                      <a:pt x="43906" y="13361"/>
                    </a:cubicBezTo>
                    <a:cubicBezTo>
                      <a:pt x="42680" y="13011"/>
                      <a:pt x="41745" y="10913"/>
                      <a:pt x="41769" y="8380"/>
                    </a:cubicBezTo>
                    <a:cubicBezTo>
                      <a:pt x="41781" y="5857"/>
                      <a:pt x="42743" y="3771"/>
                      <a:pt x="43966" y="3435"/>
                    </a:cubicBezTo>
                    <a:cubicBezTo>
                      <a:pt x="44178" y="3384"/>
                      <a:pt x="44328" y="3184"/>
                      <a:pt x="44328" y="2971"/>
                    </a:cubicBezTo>
                    <a:lnTo>
                      <a:pt x="44340" y="786"/>
                    </a:lnTo>
                    <a:cubicBezTo>
                      <a:pt x="44340" y="513"/>
                      <a:pt x="44131" y="289"/>
                      <a:pt x="43855" y="289"/>
                    </a:cubicBezTo>
                    <a:lnTo>
                      <a:pt x="34166" y="226"/>
                    </a:lnTo>
                    <a:cubicBezTo>
                      <a:pt x="34139" y="537"/>
                      <a:pt x="33878" y="786"/>
                      <a:pt x="33551" y="786"/>
                    </a:cubicBezTo>
                    <a:cubicBezTo>
                      <a:pt x="33228" y="786"/>
                      <a:pt x="32967" y="537"/>
                      <a:pt x="32940" y="214"/>
                    </a:cubicBezTo>
                    <a:lnTo>
                      <a:pt x="11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9" name="Google Shape;1659;p15"/>
              <p:cNvGrpSpPr/>
              <p:nvPr/>
            </p:nvGrpSpPr>
            <p:grpSpPr>
              <a:xfrm>
                <a:off x="5886164" y="853054"/>
                <a:ext cx="183511" cy="1148609"/>
                <a:chOff x="4519324" y="1312991"/>
                <a:chExt cx="126813" cy="793732"/>
              </a:xfrm>
            </p:grpSpPr>
            <p:sp>
              <p:nvSpPr>
                <p:cNvPr id="1660" name="Google Shape;1660;p15"/>
                <p:cNvSpPr/>
                <p:nvPr/>
              </p:nvSpPr>
              <p:spPr>
                <a:xfrm>
                  <a:off x="4525276" y="1312991"/>
                  <a:ext cx="120861" cy="19839"/>
                </a:xfrm>
                <a:custGeom>
                  <a:rect b="b" l="l" r="r" t="t"/>
                  <a:pathLst>
                    <a:path extrusionOk="0" h="250" w="1523">
                      <a:moveTo>
                        <a:pt x="0" y="1"/>
                      </a:moveTo>
                      <a:lnTo>
                        <a:pt x="0" y="237"/>
                      </a:lnTo>
                      <a:lnTo>
                        <a:pt x="1523" y="2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5"/>
                <p:cNvSpPr/>
                <p:nvPr/>
              </p:nvSpPr>
              <p:spPr>
                <a:xfrm>
                  <a:off x="4524324" y="1396237"/>
                  <a:ext cx="120861" cy="18887"/>
                </a:xfrm>
                <a:custGeom>
                  <a:rect b="b" l="l" r="r" t="t"/>
                  <a:pathLst>
                    <a:path extrusionOk="0" h="238" w="1523">
                      <a:moveTo>
                        <a:pt x="0" y="0"/>
                      </a:moveTo>
                      <a:lnTo>
                        <a:pt x="0" y="237"/>
                      </a:lnTo>
                      <a:lnTo>
                        <a:pt x="1523" y="237"/>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5"/>
                <p:cNvSpPr/>
                <p:nvPr/>
              </p:nvSpPr>
              <p:spPr>
                <a:xfrm>
                  <a:off x="4524324" y="1460675"/>
                  <a:ext cx="120861" cy="18887"/>
                </a:xfrm>
                <a:custGeom>
                  <a:rect b="b" l="l" r="r" t="t"/>
                  <a:pathLst>
                    <a:path extrusionOk="0" h="238" w="1523">
                      <a:moveTo>
                        <a:pt x="0" y="1"/>
                      </a:moveTo>
                      <a:lnTo>
                        <a:pt x="0" y="237"/>
                      </a:lnTo>
                      <a:lnTo>
                        <a:pt x="1523" y="237"/>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5"/>
                <p:cNvSpPr/>
                <p:nvPr/>
              </p:nvSpPr>
              <p:spPr>
                <a:xfrm>
                  <a:off x="4524324" y="1423853"/>
                  <a:ext cx="120861" cy="9999"/>
                </a:xfrm>
                <a:custGeom>
                  <a:rect b="b" l="l" r="r" t="t"/>
                  <a:pathLst>
                    <a:path extrusionOk="0" h="126" w="1523">
                      <a:moveTo>
                        <a:pt x="0" y="0"/>
                      </a:moveTo>
                      <a:lnTo>
                        <a:pt x="0" y="114"/>
                      </a:lnTo>
                      <a:lnTo>
                        <a:pt x="1523" y="126"/>
                      </a:lnTo>
                      <a:lnTo>
                        <a:pt x="1523"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5"/>
                <p:cNvSpPr/>
                <p:nvPr/>
              </p:nvSpPr>
              <p:spPr>
                <a:xfrm>
                  <a:off x="4523133" y="1569633"/>
                  <a:ext cx="121100" cy="6983"/>
                </a:xfrm>
                <a:custGeom>
                  <a:rect b="b" l="l" r="r" t="t"/>
                  <a:pathLst>
                    <a:path extrusionOk="0" h="88" w="1526">
                      <a:moveTo>
                        <a:pt x="0" y="0"/>
                      </a:moveTo>
                      <a:lnTo>
                        <a:pt x="0" y="75"/>
                      </a:lnTo>
                      <a:lnTo>
                        <a:pt x="1526" y="87"/>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5"/>
                <p:cNvSpPr/>
                <p:nvPr/>
              </p:nvSpPr>
              <p:spPr>
                <a:xfrm>
                  <a:off x="4523133" y="1532970"/>
                  <a:ext cx="121100" cy="9840"/>
                </a:xfrm>
                <a:custGeom>
                  <a:rect b="b" l="l" r="r" t="t"/>
                  <a:pathLst>
                    <a:path extrusionOk="0" h="124" w="1526">
                      <a:moveTo>
                        <a:pt x="0" y="1"/>
                      </a:moveTo>
                      <a:lnTo>
                        <a:pt x="0" y="112"/>
                      </a:lnTo>
                      <a:lnTo>
                        <a:pt x="1526" y="124"/>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5"/>
                <p:cNvSpPr/>
                <p:nvPr/>
              </p:nvSpPr>
              <p:spPr>
                <a:xfrm>
                  <a:off x="4524324" y="1439725"/>
                  <a:ext cx="120861" cy="15078"/>
                </a:xfrm>
                <a:custGeom>
                  <a:rect b="b" l="l" r="r" t="t"/>
                  <a:pathLst>
                    <a:path extrusionOk="0" h="190" w="1523">
                      <a:moveTo>
                        <a:pt x="0" y="1"/>
                      </a:moveTo>
                      <a:lnTo>
                        <a:pt x="0" y="190"/>
                      </a:lnTo>
                      <a:lnTo>
                        <a:pt x="1523" y="190"/>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5"/>
                <p:cNvSpPr/>
                <p:nvPr/>
              </p:nvSpPr>
              <p:spPr>
                <a:xfrm>
                  <a:off x="4523133" y="1548682"/>
                  <a:ext cx="121100" cy="16030"/>
                </a:xfrm>
                <a:custGeom>
                  <a:rect b="b" l="l" r="r" t="t"/>
                  <a:pathLst>
                    <a:path extrusionOk="0" h="202" w="1526">
                      <a:moveTo>
                        <a:pt x="0" y="1"/>
                      </a:moveTo>
                      <a:lnTo>
                        <a:pt x="0" y="189"/>
                      </a:lnTo>
                      <a:lnTo>
                        <a:pt x="1526" y="201"/>
                      </a:lnTo>
                      <a:lnTo>
                        <a:pt x="1526"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5"/>
                <p:cNvSpPr/>
                <p:nvPr/>
              </p:nvSpPr>
              <p:spPr>
                <a:xfrm>
                  <a:off x="4524324" y="1342750"/>
                  <a:ext cx="121814" cy="42615"/>
                </a:xfrm>
                <a:custGeom>
                  <a:rect b="b" l="l" r="r" t="t"/>
                  <a:pathLst>
                    <a:path extrusionOk="0" h="537" w="1535">
                      <a:moveTo>
                        <a:pt x="12" y="0"/>
                      </a:moveTo>
                      <a:lnTo>
                        <a:pt x="0" y="537"/>
                      </a:lnTo>
                      <a:lnTo>
                        <a:pt x="1523" y="537"/>
                      </a:lnTo>
                      <a:lnTo>
                        <a:pt x="1535" y="12"/>
                      </a:lnTo>
                      <a:lnTo>
                        <a:pt x="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5"/>
                <p:cNvSpPr/>
                <p:nvPr/>
              </p:nvSpPr>
              <p:spPr>
                <a:xfrm>
                  <a:off x="4523133" y="1486387"/>
                  <a:ext cx="122052" cy="42615"/>
                </a:xfrm>
                <a:custGeom>
                  <a:rect b="b" l="l" r="r" t="t"/>
                  <a:pathLst>
                    <a:path extrusionOk="0" h="537" w="1538">
                      <a:moveTo>
                        <a:pt x="15" y="0"/>
                      </a:moveTo>
                      <a:lnTo>
                        <a:pt x="0" y="525"/>
                      </a:lnTo>
                      <a:lnTo>
                        <a:pt x="1526" y="537"/>
                      </a:lnTo>
                      <a:lnTo>
                        <a:pt x="1538" y="12"/>
                      </a:lnTo>
                      <a:lnTo>
                        <a:pt x="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5"/>
                <p:cNvSpPr/>
                <p:nvPr/>
              </p:nvSpPr>
              <p:spPr>
                <a:xfrm>
                  <a:off x="4523133" y="1584393"/>
                  <a:ext cx="121100" cy="19998"/>
                </a:xfrm>
                <a:custGeom>
                  <a:rect b="b" l="l" r="r" t="t"/>
                  <a:pathLst>
                    <a:path extrusionOk="0" h="252" w="1526">
                      <a:moveTo>
                        <a:pt x="0" y="0"/>
                      </a:moveTo>
                      <a:lnTo>
                        <a:pt x="0" y="240"/>
                      </a:lnTo>
                      <a:lnTo>
                        <a:pt x="1526" y="252"/>
                      </a:lnTo>
                      <a:lnTo>
                        <a:pt x="1526"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5"/>
                <p:cNvSpPr/>
                <p:nvPr/>
              </p:nvSpPr>
              <p:spPr>
                <a:xfrm>
                  <a:off x="4522181" y="1666687"/>
                  <a:ext cx="122052" cy="19998"/>
                </a:xfrm>
                <a:custGeom>
                  <a:rect b="b" l="l" r="r" t="t"/>
                  <a:pathLst>
                    <a:path extrusionOk="0" h="252" w="1538">
                      <a:moveTo>
                        <a:pt x="0" y="0"/>
                      </a:moveTo>
                      <a:lnTo>
                        <a:pt x="0" y="237"/>
                      </a:lnTo>
                      <a:lnTo>
                        <a:pt x="1526" y="252"/>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5"/>
                <p:cNvSpPr/>
                <p:nvPr/>
              </p:nvSpPr>
              <p:spPr>
                <a:xfrm>
                  <a:off x="4522181" y="1731125"/>
                  <a:ext cx="121100" cy="19760"/>
                </a:xfrm>
                <a:custGeom>
                  <a:rect b="b" l="l" r="r" t="t"/>
                  <a:pathLst>
                    <a:path extrusionOk="0" h="249" w="1526">
                      <a:moveTo>
                        <a:pt x="0" y="0"/>
                      </a:moveTo>
                      <a:lnTo>
                        <a:pt x="0" y="237"/>
                      </a:lnTo>
                      <a:lnTo>
                        <a:pt x="1526" y="249"/>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5"/>
                <p:cNvSpPr/>
                <p:nvPr/>
              </p:nvSpPr>
              <p:spPr>
                <a:xfrm>
                  <a:off x="4522181" y="1695414"/>
                  <a:ext cx="121100" cy="10078"/>
                </a:xfrm>
                <a:custGeom>
                  <a:rect b="b" l="l" r="r" t="t"/>
                  <a:pathLst>
                    <a:path extrusionOk="0" h="127" w="1526">
                      <a:moveTo>
                        <a:pt x="0" y="1"/>
                      </a:moveTo>
                      <a:lnTo>
                        <a:pt x="0" y="115"/>
                      </a:lnTo>
                      <a:lnTo>
                        <a:pt x="1526" y="127"/>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5"/>
                <p:cNvSpPr/>
                <p:nvPr/>
              </p:nvSpPr>
              <p:spPr>
                <a:xfrm>
                  <a:off x="4521229" y="1840003"/>
                  <a:ext cx="120861" cy="7222"/>
                </a:xfrm>
                <a:custGeom>
                  <a:rect b="b" l="l" r="r" t="t"/>
                  <a:pathLst>
                    <a:path extrusionOk="0" h="91" w="1523">
                      <a:moveTo>
                        <a:pt x="0" y="1"/>
                      </a:moveTo>
                      <a:lnTo>
                        <a:pt x="0" y="91"/>
                      </a:lnTo>
                      <a:lnTo>
                        <a:pt x="1523" y="91"/>
                      </a:lnTo>
                      <a:lnTo>
                        <a:pt x="1523"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5"/>
                <p:cNvSpPr/>
                <p:nvPr/>
              </p:nvSpPr>
              <p:spPr>
                <a:xfrm>
                  <a:off x="4521229" y="1803419"/>
                  <a:ext cx="122052" cy="10078"/>
                </a:xfrm>
                <a:custGeom>
                  <a:rect b="b" l="l" r="r" t="t"/>
                  <a:pathLst>
                    <a:path extrusionOk="0" h="127" w="1538">
                      <a:moveTo>
                        <a:pt x="0" y="0"/>
                      </a:moveTo>
                      <a:lnTo>
                        <a:pt x="0" y="126"/>
                      </a:lnTo>
                      <a:lnTo>
                        <a:pt x="1538" y="126"/>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5"/>
                <p:cNvSpPr/>
                <p:nvPr/>
              </p:nvSpPr>
              <p:spPr>
                <a:xfrm>
                  <a:off x="4522181" y="1710413"/>
                  <a:ext cx="121100" cy="15792"/>
                </a:xfrm>
                <a:custGeom>
                  <a:rect b="b" l="l" r="r" t="t"/>
                  <a:pathLst>
                    <a:path extrusionOk="0" h="199" w="1526">
                      <a:moveTo>
                        <a:pt x="0" y="0"/>
                      </a:moveTo>
                      <a:lnTo>
                        <a:pt x="0" y="186"/>
                      </a:lnTo>
                      <a:lnTo>
                        <a:pt x="1526" y="198"/>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5"/>
                <p:cNvSpPr/>
                <p:nvPr/>
              </p:nvSpPr>
              <p:spPr>
                <a:xfrm>
                  <a:off x="4521229" y="1820322"/>
                  <a:ext cx="120861" cy="15951"/>
                </a:xfrm>
                <a:custGeom>
                  <a:rect b="b" l="l" r="r" t="t"/>
                  <a:pathLst>
                    <a:path extrusionOk="0" h="201" w="1523">
                      <a:moveTo>
                        <a:pt x="0" y="0"/>
                      </a:moveTo>
                      <a:lnTo>
                        <a:pt x="0" y="189"/>
                      </a:lnTo>
                      <a:lnTo>
                        <a:pt x="1523" y="201"/>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5"/>
                <p:cNvSpPr/>
                <p:nvPr/>
              </p:nvSpPr>
              <p:spPr>
                <a:xfrm>
                  <a:off x="4522181" y="1613120"/>
                  <a:ext cx="122052" cy="43885"/>
                </a:xfrm>
                <a:custGeom>
                  <a:rect b="b" l="l" r="r" t="t"/>
                  <a:pathLst>
                    <a:path extrusionOk="0" h="553" w="1538">
                      <a:moveTo>
                        <a:pt x="12" y="1"/>
                      </a:moveTo>
                      <a:lnTo>
                        <a:pt x="0" y="537"/>
                      </a:lnTo>
                      <a:lnTo>
                        <a:pt x="1538" y="552"/>
                      </a:lnTo>
                      <a:lnTo>
                        <a:pt x="1538"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5"/>
                <p:cNvSpPr/>
                <p:nvPr/>
              </p:nvSpPr>
              <p:spPr>
                <a:xfrm>
                  <a:off x="4521229" y="1756757"/>
                  <a:ext cx="122052" cy="43885"/>
                </a:xfrm>
                <a:custGeom>
                  <a:rect b="b" l="l" r="r" t="t"/>
                  <a:pathLst>
                    <a:path extrusionOk="0" h="553" w="1538">
                      <a:moveTo>
                        <a:pt x="12" y="1"/>
                      </a:moveTo>
                      <a:lnTo>
                        <a:pt x="0" y="540"/>
                      </a:lnTo>
                      <a:lnTo>
                        <a:pt x="1538" y="552"/>
                      </a:lnTo>
                      <a:lnTo>
                        <a:pt x="1538" y="16"/>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5"/>
                <p:cNvSpPr/>
                <p:nvPr/>
              </p:nvSpPr>
              <p:spPr>
                <a:xfrm>
                  <a:off x="4521229" y="1844050"/>
                  <a:ext cx="122052" cy="19839"/>
                </a:xfrm>
                <a:custGeom>
                  <a:rect b="b" l="l" r="r" t="t"/>
                  <a:pathLst>
                    <a:path extrusionOk="0" h="250" w="1538">
                      <a:moveTo>
                        <a:pt x="0" y="1"/>
                      </a:moveTo>
                      <a:lnTo>
                        <a:pt x="0" y="238"/>
                      </a:lnTo>
                      <a:lnTo>
                        <a:pt x="1523" y="250"/>
                      </a:lnTo>
                      <a:lnTo>
                        <a:pt x="1538"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5"/>
                <p:cNvSpPr/>
                <p:nvPr/>
              </p:nvSpPr>
              <p:spPr>
                <a:xfrm>
                  <a:off x="4520276" y="1926344"/>
                  <a:ext cx="121814" cy="19839"/>
                </a:xfrm>
                <a:custGeom>
                  <a:rect b="b" l="l" r="r" t="t"/>
                  <a:pathLst>
                    <a:path extrusionOk="0" h="250" w="1535">
                      <a:moveTo>
                        <a:pt x="12" y="1"/>
                      </a:moveTo>
                      <a:lnTo>
                        <a:pt x="0" y="238"/>
                      </a:lnTo>
                      <a:lnTo>
                        <a:pt x="1535" y="250"/>
                      </a:lnTo>
                      <a:lnTo>
                        <a:pt x="1535"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5"/>
                <p:cNvSpPr/>
                <p:nvPr/>
              </p:nvSpPr>
              <p:spPr>
                <a:xfrm>
                  <a:off x="4520276" y="1990782"/>
                  <a:ext cx="120861" cy="19839"/>
                </a:xfrm>
                <a:custGeom>
                  <a:rect b="b" l="l" r="r" t="t"/>
                  <a:pathLst>
                    <a:path extrusionOk="0" h="250" w="1523">
                      <a:moveTo>
                        <a:pt x="0" y="1"/>
                      </a:moveTo>
                      <a:lnTo>
                        <a:pt x="0" y="238"/>
                      </a:lnTo>
                      <a:lnTo>
                        <a:pt x="1523" y="250"/>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5"/>
                <p:cNvSpPr/>
                <p:nvPr/>
              </p:nvSpPr>
              <p:spPr>
                <a:xfrm>
                  <a:off x="4520276" y="1955150"/>
                  <a:ext cx="121814" cy="9840"/>
                </a:xfrm>
                <a:custGeom>
                  <a:rect b="b" l="l" r="r" t="t"/>
                  <a:pathLst>
                    <a:path extrusionOk="0" h="124" w="1535">
                      <a:moveTo>
                        <a:pt x="0" y="0"/>
                      </a:moveTo>
                      <a:lnTo>
                        <a:pt x="0" y="111"/>
                      </a:lnTo>
                      <a:lnTo>
                        <a:pt x="1523" y="123"/>
                      </a:lnTo>
                      <a:lnTo>
                        <a:pt x="15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5"/>
                <p:cNvSpPr/>
                <p:nvPr/>
              </p:nvSpPr>
              <p:spPr>
                <a:xfrm>
                  <a:off x="4519324" y="2099740"/>
                  <a:ext cx="121814" cy="6983"/>
                </a:xfrm>
                <a:custGeom>
                  <a:rect b="b" l="l" r="r" t="t"/>
                  <a:pathLst>
                    <a:path extrusionOk="0" h="88" w="1535">
                      <a:moveTo>
                        <a:pt x="0" y="1"/>
                      </a:moveTo>
                      <a:lnTo>
                        <a:pt x="0" y="87"/>
                      </a:lnTo>
                      <a:lnTo>
                        <a:pt x="1523" y="87"/>
                      </a:lnTo>
                      <a:lnTo>
                        <a:pt x="1535"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5"/>
                <p:cNvSpPr/>
                <p:nvPr/>
              </p:nvSpPr>
              <p:spPr>
                <a:xfrm>
                  <a:off x="4520276" y="2063156"/>
                  <a:ext cx="120861" cy="9999"/>
                </a:xfrm>
                <a:custGeom>
                  <a:rect b="b" l="l" r="r" t="t"/>
                  <a:pathLst>
                    <a:path extrusionOk="0" h="126" w="1523">
                      <a:moveTo>
                        <a:pt x="0" y="0"/>
                      </a:moveTo>
                      <a:lnTo>
                        <a:pt x="0" y="111"/>
                      </a:lnTo>
                      <a:lnTo>
                        <a:pt x="1523" y="126"/>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5"/>
                <p:cNvSpPr/>
                <p:nvPr/>
              </p:nvSpPr>
              <p:spPr>
                <a:xfrm>
                  <a:off x="4520276" y="1969911"/>
                  <a:ext cx="120861" cy="15951"/>
                </a:xfrm>
                <a:custGeom>
                  <a:rect b="b" l="l" r="r" t="t"/>
                  <a:pathLst>
                    <a:path extrusionOk="0" h="201" w="1523">
                      <a:moveTo>
                        <a:pt x="0" y="0"/>
                      </a:moveTo>
                      <a:lnTo>
                        <a:pt x="0" y="189"/>
                      </a:lnTo>
                      <a:lnTo>
                        <a:pt x="1523" y="201"/>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5"/>
                <p:cNvSpPr/>
                <p:nvPr/>
              </p:nvSpPr>
              <p:spPr>
                <a:xfrm>
                  <a:off x="4519324" y="2079980"/>
                  <a:ext cx="121814" cy="15792"/>
                </a:xfrm>
                <a:custGeom>
                  <a:rect b="b" l="l" r="r" t="t"/>
                  <a:pathLst>
                    <a:path extrusionOk="0" h="199" w="1535">
                      <a:moveTo>
                        <a:pt x="12" y="1"/>
                      </a:moveTo>
                      <a:lnTo>
                        <a:pt x="0" y="187"/>
                      </a:lnTo>
                      <a:lnTo>
                        <a:pt x="1535" y="199"/>
                      </a:lnTo>
                      <a:lnTo>
                        <a:pt x="15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5"/>
                <p:cNvSpPr/>
                <p:nvPr/>
              </p:nvSpPr>
              <p:spPr>
                <a:xfrm>
                  <a:off x="4521229" y="1872857"/>
                  <a:ext cx="120861" cy="43567"/>
                </a:xfrm>
                <a:custGeom>
                  <a:rect b="b" l="l" r="r" t="t"/>
                  <a:pathLst>
                    <a:path extrusionOk="0" h="549" w="1523">
                      <a:moveTo>
                        <a:pt x="0" y="0"/>
                      </a:moveTo>
                      <a:lnTo>
                        <a:pt x="0" y="537"/>
                      </a:lnTo>
                      <a:lnTo>
                        <a:pt x="1523" y="549"/>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5"/>
                <p:cNvSpPr/>
                <p:nvPr/>
              </p:nvSpPr>
              <p:spPr>
                <a:xfrm>
                  <a:off x="4520276" y="2016494"/>
                  <a:ext cx="120861" cy="43647"/>
                </a:xfrm>
                <a:custGeom>
                  <a:rect b="b" l="l" r="r" t="t"/>
                  <a:pathLst>
                    <a:path extrusionOk="0" h="550" w="1523">
                      <a:moveTo>
                        <a:pt x="0" y="1"/>
                      </a:moveTo>
                      <a:lnTo>
                        <a:pt x="0" y="537"/>
                      </a:lnTo>
                      <a:lnTo>
                        <a:pt x="1523" y="5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0" name="Google Shape;1690;p15"/>
              <p:cNvSpPr/>
              <p:nvPr/>
            </p:nvSpPr>
            <p:spPr>
              <a:xfrm>
                <a:off x="2289544" y="857186"/>
                <a:ext cx="516424" cy="520788"/>
              </a:xfrm>
              <a:custGeom>
                <a:rect b="b" l="l" r="r" t="t"/>
                <a:pathLst>
                  <a:path extrusionOk="0" h="4535" w="4497">
                    <a:moveTo>
                      <a:pt x="2509" y="0"/>
                    </a:moveTo>
                    <a:lnTo>
                      <a:pt x="1" y="2512"/>
                    </a:lnTo>
                    <a:lnTo>
                      <a:pt x="1997" y="4535"/>
                    </a:lnTo>
                    <a:lnTo>
                      <a:pt x="4496" y="4535"/>
                    </a:lnTo>
                    <a:lnTo>
                      <a:pt x="4496" y="2035"/>
                    </a:lnTo>
                    <a:lnTo>
                      <a:pt x="25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5"/>
              <p:cNvSpPr/>
              <p:nvPr/>
            </p:nvSpPr>
            <p:spPr>
              <a:xfrm>
                <a:off x="2299534" y="857186"/>
                <a:ext cx="288242" cy="288472"/>
              </a:xfrm>
              <a:custGeom>
                <a:rect b="b" l="l" r="r" t="t"/>
                <a:pathLst>
                  <a:path extrusionOk="0" h="2512" w="2510">
                    <a:moveTo>
                      <a:pt x="1" y="0"/>
                    </a:moveTo>
                    <a:lnTo>
                      <a:pt x="1" y="2512"/>
                    </a:lnTo>
                    <a:lnTo>
                      <a:pt x="2509" y="2512"/>
                    </a:lnTo>
                    <a:lnTo>
                      <a:pt x="25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5"/>
              <p:cNvSpPr/>
              <p:nvPr/>
            </p:nvSpPr>
            <p:spPr>
              <a:xfrm>
                <a:off x="2799997" y="857186"/>
                <a:ext cx="516309" cy="520788"/>
              </a:xfrm>
              <a:custGeom>
                <a:rect b="b" l="l" r="r" t="t"/>
                <a:pathLst>
                  <a:path extrusionOk="0" h="4535" w="4496">
                    <a:moveTo>
                      <a:pt x="2512" y="0"/>
                    </a:moveTo>
                    <a:lnTo>
                      <a:pt x="0" y="2512"/>
                    </a:lnTo>
                    <a:lnTo>
                      <a:pt x="1987" y="4535"/>
                    </a:lnTo>
                    <a:lnTo>
                      <a:pt x="4496" y="4535"/>
                    </a:lnTo>
                    <a:lnTo>
                      <a:pt x="4496" y="2035"/>
                    </a:lnTo>
                    <a:lnTo>
                      <a:pt x="25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5"/>
              <p:cNvSpPr/>
              <p:nvPr/>
            </p:nvSpPr>
            <p:spPr>
              <a:xfrm>
                <a:off x="2809987" y="857186"/>
                <a:ext cx="288472" cy="288472"/>
              </a:xfrm>
              <a:custGeom>
                <a:rect b="b" l="l" r="r" t="t"/>
                <a:pathLst>
                  <a:path extrusionOk="0" h="2512" w="2512">
                    <a:moveTo>
                      <a:pt x="0" y="0"/>
                    </a:moveTo>
                    <a:lnTo>
                      <a:pt x="0" y="2512"/>
                    </a:lnTo>
                    <a:lnTo>
                      <a:pt x="2512" y="2512"/>
                    </a:lnTo>
                    <a:lnTo>
                      <a:pt x="25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5"/>
              <p:cNvSpPr/>
              <p:nvPr/>
            </p:nvSpPr>
            <p:spPr>
              <a:xfrm>
                <a:off x="2299534" y="1373382"/>
                <a:ext cx="516424" cy="520903"/>
              </a:xfrm>
              <a:custGeom>
                <a:rect b="b" l="l" r="r" t="t"/>
                <a:pathLst>
                  <a:path extrusionOk="0" h="4536" w="4497">
                    <a:moveTo>
                      <a:pt x="2509" y="1"/>
                    </a:moveTo>
                    <a:lnTo>
                      <a:pt x="1" y="2500"/>
                    </a:lnTo>
                    <a:lnTo>
                      <a:pt x="2000" y="4535"/>
                    </a:lnTo>
                    <a:lnTo>
                      <a:pt x="4496" y="4535"/>
                    </a:lnTo>
                    <a:lnTo>
                      <a:pt x="4496" y="2024"/>
                    </a:lnTo>
                    <a:lnTo>
                      <a:pt x="25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5"/>
              <p:cNvSpPr/>
              <p:nvPr/>
            </p:nvSpPr>
            <p:spPr>
              <a:xfrm>
                <a:off x="2309525" y="1373382"/>
                <a:ext cx="288587" cy="287209"/>
              </a:xfrm>
              <a:custGeom>
                <a:rect b="b" l="l" r="r" t="t"/>
                <a:pathLst>
                  <a:path extrusionOk="0" h="2501" w="2513">
                    <a:moveTo>
                      <a:pt x="1" y="1"/>
                    </a:moveTo>
                    <a:lnTo>
                      <a:pt x="1" y="2500"/>
                    </a:lnTo>
                    <a:lnTo>
                      <a:pt x="2512" y="2500"/>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5"/>
              <p:cNvSpPr/>
              <p:nvPr/>
            </p:nvSpPr>
            <p:spPr>
              <a:xfrm>
                <a:off x="2809987" y="1373382"/>
                <a:ext cx="516309" cy="520903"/>
              </a:xfrm>
              <a:custGeom>
                <a:rect b="b" l="l" r="r" t="t"/>
                <a:pathLst>
                  <a:path extrusionOk="0" h="4536" w="4496">
                    <a:moveTo>
                      <a:pt x="2512" y="1"/>
                    </a:moveTo>
                    <a:lnTo>
                      <a:pt x="0" y="2500"/>
                    </a:lnTo>
                    <a:lnTo>
                      <a:pt x="1987" y="4535"/>
                    </a:lnTo>
                    <a:lnTo>
                      <a:pt x="4496" y="4535"/>
                    </a:lnTo>
                    <a:lnTo>
                      <a:pt x="4496" y="2024"/>
                    </a:lnTo>
                    <a:lnTo>
                      <a:pt x="25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5"/>
              <p:cNvSpPr/>
              <p:nvPr/>
            </p:nvSpPr>
            <p:spPr>
              <a:xfrm>
                <a:off x="2809987" y="1373382"/>
                <a:ext cx="288472" cy="287209"/>
              </a:xfrm>
              <a:custGeom>
                <a:rect b="b" l="l" r="r" t="t"/>
                <a:pathLst>
                  <a:path extrusionOk="0" h="2501" w="2512">
                    <a:moveTo>
                      <a:pt x="0" y="1"/>
                    </a:moveTo>
                    <a:lnTo>
                      <a:pt x="0" y="2500"/>
                    </a:lnTo>
                    <a:lnTo>
                      <a:pt x="2512" y="2500"/>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5"/>
              <p:cNvSpPr/>
              <p:nvPr/>
            </p:nvSpPr>
            <p:spPr>
              <a:xfrm>
                <a:off x="3668973" y="857186"/>
                <a:ext cx="1092908" cy="1094172"/>
              </a:xfrm>
              <a:custGeom>
                <a:rect b="b" l="l" r="r" t="t"/>
                <a:pathLst>
                  <a:path extrusionOk="0" h="9528" w="9517">
                    <a:moveTo>
                      <a:pt x="4760" y="0"/>
                    </a:moveTo>
                    <a:cubicBezTo>
                      <a:pt x="2122" y="0"/>
                      <a:pt x="1" y="2137"/>
                      <a:pt x="1" y="4772"/>
                    </a:cubicBezTo>
                    <a:cubicBezTo>
                      <a:pt x="1" y="7394"/>
                      <a:pt x="2122" y="9528"/>
                      <a:pt x="4760" y="9528"/>
                    </a:cubicBezTo>
                    <a:cubicBezTo>
                      <a:pt x="7394" y="9528"/>
                      <a:pt x="9516" y="7394"/>
                      <a:pt x="9516" y="4772"/>
                    </a:cubicBezTo>
                    <a:cubicBezTo>
                      <a:pt x="9516" y="2137"/>
                      <a:pt x="7394" y="0"/>
                      <a:pt x="47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5"/>
              <p:cNvSpPr/>
              <p:nvPr/>
            </p:nvSpPr>
            <p:spPr>
              <a:xfrm>
                <a:off x="3897155" y="1086746"/>
                <a:ext cx="636889" cy="635396"/>
              </a:xfrm>
              <a:custGeom>
                <a:rect b="b" l="l" r="r" t="t"/>
                <a:pathLst>
                  <a:path extrusionOk="0" h="5533" w="5546">
                    <a:moveTo>
                      <a:pt x="2773" y="0"/>
                    </a:moveTo>
                    <a:cubicBezTo>
                      <a:pt x="1247" y="0"/>
                      <a:pt x="1" y="1235"/>
                      <a:pt x="1" y="2773"/>
                    </a:cubicBezTo>
                    <a:cubicBezTo>
                      <a:pt x="1" y="4295"/>
                      <a:pt x="1247" y="5533"/>
                      <a:pt x="2773" y="5533"/>
                    </a:cubicBezTo>
                    <a:cubicBezTo>
                      <a:pt x="4295" y="5533"/>
                      <a:pt x="5545" y="4295"/>
                      <a:pt x="5545" y="2773"/>
                    </a:cubicBezTo>
                    <a:cubicBezTo>
                      <a:pt x="5545" y="1235"/>
                      <a:pt x="4295" y="0"/>
                      <a:pt x="27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0" name="Google Shape;1700;p15"/>
              <p:cNvGrpSpPr/>
              <p:nvPr/>
            </p:nvGrpSpPr>
            <p:grpSpPr>
              <a:xfrm rot="-5400000">
                <a:off x="4513093" y="1373690"/>
                <a:ext cx="1621711" cy="61149"/>
                <a:chOff x="3143975" y="2577950"/>
                <a:chExt cx="1242500" cy="46850"/>
              </a:xfrm>
            </p:grpSpPr>
            <p:sp>
              <p:nvSpPr>
                <p:cNvPr id="1701" name="Google Shape;1701;p15"/>
                <p:cNvSpPr/>
                <p:nvPr/>
              </p:nvSpPr>
              <p:spPr>
                <a:xfrm>
                  <a:off x="3143975"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5"/>
                <p:cNvSpPr/>
                <p:nvPr/>
              </p:nvSpPr>
              <p:spPr>
                <a:xfrm>
                  <a:off x="3229250"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6" y="1451"/>
                        <a:pt x="1886" y="938"/>
                      </a:cubicBezTo>
                      <a:cubicBezTo>
                        <a:pt x="1886" y="414"/>
                        <a:pt x="1460" y="0"/>
                        <a:pt x="947"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5"/>
                <p:cNvSpPr/>
                <p:nvPr/>
              </p:nvSpPr>
              <p:spPr>
                <a:xfrm>
                  <a:off x="3314725" y="2577950"/>
                  <a:ext cx="46875" cy="46850"/>
                </a:xfrm>
                <a:custGeom>
                  <a:rect b="b" l="l" r="r" t="t"/>
                  <a:pathLst>
                    <a:path extrusionOk="0" h="1874" w="1875">
                      <a:moveTo>
                        <a:pt x="939" y="0"/>
                      </a:moveTo>
                      <a:cubicBezTo>
                        <a:pt x="427" y="0"/>
                        <a:pt x="1" y="414"/>
                        <a:pt x="1" y="938"/>
                      </a:cubicBezTo>
                      <a:cubicBezTo>
                        <a:pt x="1" y="1451"/>
                        <a:pt x="427"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5"/>
                <p:cNvSpPr/>
                <p:nvPr/>
              </p:nvSpPr>
              <p:spPr>
                <a:xfrm>
                  <a:off x="3400300" y="2577950"/>
                  <a:ext cx="46850" cy="46850"/>
                </a:xfrm>
                <a:custGeom>
                  <a:rect b="b" l="l" r="r" t="t"/>
                  <a:pathLst>
                    <a:path extrusionOk="0" h="1874" w="1874">
                      <a:moveTo>
                        <a:pt x="936" y="0"/>
                      </a:moveTo>
                      <a:cubicBezTo>
                        <a:pt x="411" y="0"/>
                        <a:pt x="1" y="414"/>
                        <a:pt x="1" y="938"/>
                      </a:cubicBezTo>
                      <a:cubicBezTo>
                        <a:pt x="1" y="1451"/>
                        <a:pt x="411" y="1873"/>
                        <a:pt x="936" y="1873"/>
                      </a:cubicBezTo>
                      <a:cubicBezTo>
                        <a:pt x="1448" y="1873"/>
                        <a:pt x="1874" y="1451"/>
                        <a:pt x="1874" y="938"/>
                      </a:cubicBezTo>
                      <a:cubicBezTo>
                        <a:pt x="1874" y="414"/>
                        <a:pt x="1448" y="0"/>
                        <a:pt x="936"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5"/>
                <p:cNvSpPr/>
                <p:nvPr/>
              </p:nvSpPr>
              <p:spPr>
                <a:xfrm>
                  <a:off x="3485500"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5"/>
                <p:cNvSpPr/>
                <p:nvPr/>
              </p:nvSpPr>
              <p:spPr>
                <a:xfrm>
                  <a:off x="3571050"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5"/>
                <p:cNvSpPr/>
                <p:nvPr/>
              </p:nvSpPr>
              <p:spPr>
                <a:xfrm>
                  <a:off x="3656325"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5" y="1451"/>
                        <a:pt x="1885" y="938"/>
                      </a:cubicBezTo>
                      <a:cubicBezTo>
                        <a:pt x="1885" y="414"/>
                        <a:pt x="1460" y="0"/>
                        <a:pt x="947"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5"/>
                <p:cNvSpPr/>
                <p:nvPr/>
              </p:nvSpPr>
              <p:spPr>
                <a:xfrm>
                  <a:off x="374180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5"/>
                <p:cNvSpPr/>
                <p:nvPr/>
              </p:nvSpPr>
              <p:spPr>
                <a:xfrm>
                  <a:off x="3827375"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5"/>
                <p:cNvSpPr/>
                <p:nvPr/>
              </p:nvSpPr>
              <p:spPr>
                <a:xfrm>
                  <a:off x="391255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5"/>
                <p:cNvSpPr/>
                <p:nvPr/>
              </p:nvSpPr>
              <p:spPr>
                <a:xfrm>
                  <a:off x="3998125" y="2577950"/>
                  <a:ext cx="46850" cy="46850"/>
                </a:xfrm>
                <a:custGeom>
                  <a:rect b="b" l="l" r="r" t="t"/>
                  <a:pathLst>
                    <a:path extrusionOk="0" h="1874" w="1874">
                      <a:moveTo>
                        <a:pt x="938" y="0"/>
                      </a:moveTo>
                      <a:cubicBezTo>
                        <a:pt x="414" y="0"/>
                        <a:pt x="0" y="414"/>
                        <a:pt x="0" y="938"/>
                      </a:cubicBezTo>
                      <a:cubicBezTo>
                        <a:pt x="0" y="1451"/>
                        <a:pt x="414" y="1873"/>
                        <a:pt x="938" y="1873"/>
                      </a:cubicBezTo>
                      <a:cubicBezTo>
                        <a:pt x="1448" y="1873"/>
                        <a:pt x="1874" y="1451"/>
                        <a:pt x="1874" y="938"/>
                      </a:cubicBezTo>
                      <a:cubicBezTo>
                        <a:pt x="1874" y="414"/>
                        <a:pt x="1448" y="0"/>
                        <a:pt x="938"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5"/>
                <p:cNvSpPr/>
                <p:nvPr/>
              </p:nvSpPr>
              <p:spPr>
                <a:xfrm>
                  <a:off x="4083375" y="2577950"/>
                  <a:ext cx="47175" cy="46850"/>
                </a:xfrm>
                <a:custGeom>
                  <a:rect b="b" l="l" r="r" t="t"/>
                  <a:pathLst>
                    <a:path extrusionOk="0" h="1874" w="1887">
                      <a:moveTo>
                        <a:pt x="936" y="0"/>
                      </a:moveTo>
                      <a:cubicBezTo>
                        <a:pt x="424" y="0"/>
                        <a:pt x="1" y="414"/>
                        <a:pt x="1" y="938"/>
                      </a:cubicBezTo>
                      <a:cubicBezTo>
                        <a:pt x="1" y="1451"/>
                        <a:pt x="424" y="1873"/>
                        <a:pt x="936" y="1873"/>
                      </a:cubicBezTo>
                      <a:cubicBezTo>
                        <a:pt x="1461" y="1873"/>
                        <a:pt x="1886" y="1451"/>
                        <a:pt x="1886" y="938"/>
                      </a:cubicBezTo>
                      <a:cubicBezTo>
                        <a:pt x="1886" y="414"/>
                        <a:pt x="1461" y="0"/>
                        <a:pt x="936"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5"/>
                <p:cNvSpPr/>
                <p:nvPr/>
              </p:nvSpPr>
              <p:spPr>
                <a:xfrm>
                  <a:off x="416887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5"/>
                <p:cNvSpPr/>
                <p:nvPr/>
              </p:nvSpPr>
              <p:spPr>
                <a:xfrm>
                  <a:off x="4254450"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5"/>
                <p:cNvSpPr/>
                <p:nvPr/>
              </p:nvSpPr>
              <p:spPr>
                <a:xfrm>
                  <a:off x="433962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6" name="Google Shape;1716;p15"/>
            <p:cNvGrpSpPr/>
            <p:nvPr/>
          </p:nvGrpSpPr>
          <p:grpSpPr>
            <a:xfrm>
              <a:off x="-790769" y="3993597"/>
              <a:ext cx="2129442" cy="1403058"/>
              <a:chOff x="-790769" y="3993597"/>
              <a:chExt cx="2129442" cy="1403058"/>
            </a:xfrm>
          </p:grpSpPr>
          <p:sp>
            <p:nvSpPr>
              <p:cNvPr id="1717" name="Google Shape;1717;p15"/>
              <p:cNvSpPr/>
              <p:nvPr/>
            </p:nvSpPr>
            <p:spPr>
              <a:xfrm rot="1319958">
                <a:off x="659997" y="4617017"/>
                <a:ext cx="568530" cy="698586"/>
              </a:xfrm>
              <a:custGeom>
                <a:rect b="b" l="l" r="r" t="t"/>
                <a:pathLst>
                  <a:path extrusionOk="0" h="14809" w="12052">
                    <a:moveTo>
                      <a:pt x="324" y="0"/>
                    </a:moveTo>
                    <a:cubicBezTo>
                      <a:pt x="150" y="0"/>
                      <a:pt x="12" y="150"/>
                      <a:pt x="12" y="324"/>
                    </a:cubicBezTo>
                    <a:lnTo>
                      <a:pt x="0" y="14473"/>
                    </a:lnTo>
                    <a:cubicBezTo>
                      <a:pt x="0" y="14659"/>
                      <a:pt x="138" y="14796"/>
                      <a:pt x="324" y="14796"/>
                    </a:cubicBezTo>
                    <a:lnTo>
                      <a:pt x="11713" y="14808"/>
                    </a:lnTo>
                    <a:cubicBezTo>
                      <a:pt x="11901" y="14808"/>
                      <a:pt x="12039" y="14659"/>
                      <a:pt x="12039" y="14485"/>
                    </a:cubicBezTo>
                    <a:lnTo>
                      <a:pt x="12051" y="324"/>
                    </a:lnTo>
                    <a:cubicBezTo>
                      <a:pt x="12051" y="150"/>
                      <a:pt x="11901" y="12"/>
                      <a:pt x="11728" y="12"/>
                    </a:cubicBezTo>
                    <a:lnTo>
                      <a:pt x="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8" name="Google Shape;1718;p15"/>
              <p:cNvGrpSpPr/>
              <p:nvPr/>
            </p:nvGrpSpPr>
            <p:grpSpPr>
              <a:xfrm rot="1319958">
                <a:off x="1074833" y="4846669"/>
                <a:ext cx="133784" cy="422338"/>
                <a:chOff x="8258971" y="494344"/>
                <a:chExt cx="268208" cy="846697"/>
              </a:xfrm>
            </p:grpSpPr>
            <p:sp>
              <p:nvSpPr>
                <p:cNvPr id="1719" name="Google Shape;1719;p15"/>
                <p:cNvSpPr/>
                <p:nvPr/>
              </p:nvSpPr>
              <p:spPr>
                <a:xfrm>
                  <a:off x="8258971" y="494344"/>
                  <a:ext cx="268208" cy="28372"/>
                </a:xfrm>
                <a:custGeom>
                  <a:rect b="b" l="l" r="r" t="t"/>
                  <a:pathLst>
                    <a:path extrusionOk="0" h="300" w="2836">
                      <a:moveTo>
                        <a:pt x="0" y="0"/>
                      </a:moveTo>
                      <a:lnTo>
                        <a:pt x="0" y="300"/>
                      </a:lnTo>
                      <a:lnTo>
                        <a:pt x="2835" y="300"/>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5"/>
                <p:cNvSpPr/>
                <p:nvPr/>
              </p:nvSpPr>
              <p:spPr>
                <a:xfrm>
                  <a:off x="8258971" y="1311440"/>
                  <a:ext cx="267073" cy="29601"/>
                </a:xfrm>
                <a:custGeom>
                  <a:rect b="b" l="l" r="r" t="t"/>
                  <a:pathLst>
                    <a:path extrusionOk="0" h="313" w="2824">
                      <a:moveTo>
                        <a:pt x="0" y="0"/>
                      </a:moveTo>
                      <a:lnTo>
                        <a:pt x="0" y="312"/>
                      </a:lnTo>
                      <a:lnTo>
                        <a:pt x="2823" y="312"/>
                      </a:lnTo>
                      <a:lnTo>
                        <a:pt x="28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5"/>
                <p:cNvSpPr/>
                <p:nvPr/>
              </p:nvSpPr>
              <p:spPr>
                <a:xfrm>
                  <a:off x="8258971" y="951218"/>
                  <a:ext cx="267073" cy="29507"/>
                </a:xfrm>
                <a:custGeom>
                  <a:rect b="b" l="l" r="r" t="t"/>
                  <a:pathLst>
                    <a:path extrusionOk="0" h="312" w="2824">
                      <a:moveTo>
                        <a:pt x="0" y="0"/>
                      </a:moveTo>
                      <a:lnTo>
                        <a:pt x="0" y="312"/>
                      </a:lnTo>
                      <a:lnTo>
                        <a:pt x="2823" y="312"/>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5"/>
                <p:cNvSpPr/>
                <p:nvPr/>
              </p:nvSpPr>
              <p:spPr>
                <a:xfrm>
                  <a:off x="8258971" y="1201738"/>
                  <a:ext cx="267073" cy="29601"/>
                </a:xfrm>
                <a:custGeom>
                  <a:rect b="b" l="l" r="r" t="t"/>
                  <a:pathLst>
                    <a:path extrusionOk="0" h="313" w="2824">
                      <a:moveTo>
                        <a:pt x="0" y="1"/>
                      </a:moveTo>
                      <a:lnTo>
                        <a:pt x="0" y="300"/>
                      </a:lnTo>
                      <a:lnTo>
                        <a:pt x="2823" y="312"/>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5"/>
                <p:cNvSpPr/>
                <p:nvPr/>
              </p:nvSpPr>
              <p:spPr>
                <a:xfrm>
                  <a:off x="8258971" y="729259"/>
                  <a:ext cx="268208" cy="28466"/>
                </a:xfrm>
                <a:custGeom>
                  <a:rect b="b" l="l" r="r" t="t"/>
                  <a:pathLst>
                    <a:path extrusionOk="0" h="301" w="2836">
                      <a:moveTo>
                        <a:pt x="0" y="1"/>
                      </a:moveTo>
                      <a:lnTo>
                        <a:pt x="0" y="300"/>
                      </a:lnTo>
                      <a:lnTo>
                        <a:pt x="2835" y="300"/>
                      </a:lnTo>
                      <a:lnTo>
                        <a:pt x="28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5"/>
                <p:cNvSpPr/>
                <p:nvPr/>
              </p:nvSpPr>
              <p:spPr>
                <a:xfrm>
                  <a:off x="8258971" y="555532"/>
                  <a:ext cx="268208" cy="9741"/>
                </a:xfrm>
                <a:custGeom>
                  <a:rect b="b" l="l" r="r" t="t"/>
                  <a:pathLst>
                    <a:path extrusionOk="0" h="103" w="2836">
                      <a:moveTo>
                        <a:pt x="0" y="0"/>
                      </a:moveTo>
                      <a:lnTo>
                        <a:pt x="0" y="102"/>
                      </a:lnTo>
                      <a:lnTo>
                        <a:pt x="2835" y="102"/>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5"/>
                <p:cNvSpPr/>
                <p:nvPr/>
              </p:nvSpPr>
              <p:spPr>
                <a:xfrm>
                  <a:off x="8258971" y="782314"/>
                  <a:ext cx="268208" cy="10781"/>
                </a:xfrm>
                <a:custGeom>
                  <a:rect b="b" l="l" r="r" t="t"/>
                  <a:pathLst>
                    <a:path extrusionOk="0" h="114" w="2836">
                      <a:moveTo>
                        <a:pt x="0" y="0"/>
                      </a:moveTo>
                      <a:lnTo>
                        <a:pt x="0" y="102"/>
                      </a:lnTo>
                      <a:lnTo>
                        <a:pt x="2835" y="114"/>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5"/>
                <p:cNvSpPr/>
                <p:nvPr/>
              </p:nvSpPr>
              <p:spPr>
                <a:xfrm>
                  <a:off x="8258971" y="815414"/>
                  <a:ext cx="267073" cy="9457"/>
                </a:xfrm>
                <a:custGeom>
                  <a:rect b="b" l="l" r="r" t="t"/>
                  <a:pathLst>
                    <a:path extrusionOk="0" h="100" w="2824">
                      <a:moveTo>
                        <a:pt x="0" y="1"/>
                      </a:moveTo>
                      <a:lnTo>
                        <a:pt x="0" y="100"/>
                      </a:lnTo>
                      <a:lnTo>
                        <a:pt x="2823" y="100"/>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5"/>
                <p:cNvSpPr/>
                <p:nvPr/>
              </p:nvSpPr>
              <p:spPr>
                <a:xfrm>
                  <a:off x="8258971" y="1255832"/>
                  <a:ext cx="267073" cy="10876"/>
                </a:xfrm>
                <a:custGeom>
                  <a:rect b="b" l="l" r="r" t="t"/>
                  <a:pathLst>
                    <a:path extrusionOk="0" h="115" w="2824">
                      <a:moveTo>
                        <a:pt x="0" y="1"/>
                      </a:moveTo>
                      <a:lnTo>
                        <a:pt x="0" y="115"/>
                      </a:lnTo>
                      <a:lnTo>
                        <a:pt x="2823" y="115"/>
                      </a:lnTo>
                      <a:lnTo>
                        <a:pt x="28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5"/>
                <p:cNvSpPr/>
                <p:nvPr/>
              </p:nvSpPr>
              <p:spPr>
                <a:xfrm>
                  <a:off x="8258971" y="1024606"/>
                  <a:ext cx="267073" cy="10592"/>
                </a:xfrm>
                <a:custGeom>
                  <a:rect b="b" l="l" r="r" t="t"/>
                  <a:pathLst>
                    <a:path extrusionOk="0" h="112" w="2824">
                      <a:moveTo>
                        <a:pt x="0" y="0"/>
                      </a:moveTo>
                      <a:lnTo>
                        <a:pt x="0" y="111"/>
                      </a:lnTo>
                      <a:lnTo>
                        <a:pt x="2823" y="111"/>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5"/>
                <p:cNvSpPr/>
                <p:nvPr/>
              </p:nvSpPr>
              <p:spPr>
                <a:xfrm>
                  <a:off x="8258971" y="1069338"/>
                  <a:ext cx="267073" cy="9457"/>
                </a:xfrm>
                <a:custGeom>
                  <a:rect b="b" l="l" r="r" t="t"/>
                  <a:pathLst>
                    <a:path extrusionOk="0" h="100" w="2824">
                      <a:moveTo>
                        <a:pt x="0" y="1"/>
                      </a:moveTo>
                      <a:lnTo>
                        <a:pt x="0" y="100"/>
                      </a:lnTo>
                      <a:lnTo>
                        <a:pt x="2823" y="100"/>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5"/>
                <p:cNvSpPr/>
                <p:nvPr/>
              </p:nvSpPr>
              <p:spPr>
                <a:xfrm>
                  <a:off x="8258971" y="1044466"/>
                  <a:ext cx="267073" cy="9741"/>
                </a:xfrm>
                <a:custGeom>
                  <a:rect b="b" l="l" r="r" t="t"/>
                  <a:pathLst>
                    <a:path extrusionOk="0" h="103" w="2824">
                      <a:moveTo>
                        <a:pt x="0" y="0"/>
                      </a:moveTo>
                      <a:lnTo>
                        <a:pt x="0" y="102"/>
                      </a:lnTo>
                      <a:lnTo>
                        <a:pt x="2823" y="102"/>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5"/>
                <p:cNvSpPr/>
                <p:nvPr/>
              </p:nvSpPr>
              <p:spPr>
                <a:xfrm>
                  <a:off x="8258971" y="887383"/>
                  <a:ext cx="267073" cy="9741"/>
                </a:xfrm>
                <a:custGeom>
                  <a:rect b="b" l="l" r="r" t="t"/>
                  <a:pathLst>
                    <a:path extrusionOk="0" h="103" w="2824">
                      <a:moveTo>
                        <a:pt x="0" y="1"/>
                      </a:moveTo>
                      <a:lnTo>
                        <a:pt x="0" y="103"/>
                      </a:lnTo>
                      <a:lnTo>
                        <a:pt x="2823" y="103"/>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5"/>
                <p:cNvSpPr/>
                <p:nvPr/>
              </p:nvSpPr>
              <p:spPr>
                <a:xfrm>
                  <a:off x="8258971" y="918307"/>
                  <a:ext cx="267073" cy="9457"/>
                </a:xfrm>
                <a:custGeom>
                  <a:rect b="b" l="l" r="r" t="t"/>
                  <a:pathLst>
                    <a:path extrusionOk="0" h="100" w="2824">
                      <a:moveTo>
                        <a:pt x="0" y="1"/>
                      </a:moveTo>
                      <a:lnTo>
                        <a:pt x="0" y="99"/>
                      </a:lnTo>
                      <a:lnTo>
                        <a:pt x="2823" y="99"/>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5"/>
                <p:cNvSpPr/>
                <p:nvPr/>
              </p:nvSpPr>
              <p:spPr>
                <a:xfrm>
                  <a:off x="8258971" y="1113030"/>
                  <a:ext cx="267073" cy="9457"/>
                </a:xfrm>
                <a:custGeom>
                  <a:rect b="b" l="l" r="r" t="t"/>
                  <a:pathLst>
                    <a:path extrusionOk="0" h="100" w="2824">
                      <a:moveTo>
                        <a:pt x="0" y="1"/>
                      </a:moveTo>
                      <a:lnTo>
                        <a:pt x="0" y="99"/>
                      </a:lnTo>
                      <a:lnTo>
                        <a:pt x="2823" y="99"/>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5"/>
                <p:cNvSpPr/>
                <p:nvPr/>
              </p:nvSpPr>
              <p:spPr>
                <a:xfrm>
                  <a:off x="8258971" y="574541"/>
                  <a:ext cx="268208" cy="10876"/>
                </a:xfrm>
                <a:custGeom>
                  <a:rect b="b" l="l" r="r" t="t"/>
                  <a:pathLst>
                    <a:path extrusionOk="0" h="115" w="2836">
                      <a:moveTo>
                        <a:pt x="0" y="0"/>
                      </a:moveTo>
                      <a:lnTo>
                        <a:pt x="0" y="99"/>
                      </a:lnTo>
                      <a:lnTo>
                        <a:pt x="2835" y="114"/>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5"/>
                <p:cNvSpPr/>
                <p:nvPr/>
              </p:nvSpPr>
              <p:spPr>
                <a:xfrm>
                  <a:off x="8258971" y="594684"/>
                  <a:ext cx="268208" cy="9363"/>
                </a:xfrm>
                <a:custGeom>
                  <a:rect b="b" l="l" r="r" t="t"/>
                  <a:pathLst>
                    <a:path extrusionOk="0" h="99" w="2836">
                      <a:moveTo>
                        <a:pt x="0" y="0"/>
                      </a:moveTo>
                      <a:lnTo>
                        <a:pt x="0" y="99"/>
                      </a:lnTo>
                      <a:lnTo>
                        <a:pt x="2835" y="99"/>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5"/>
                <p:cNvSpPr/>
                <p:nvPr/>
              </p:nvSpPr>
              <p:spPr>
                <a:xfrm>
                  <a:off x="8258971" y="633459"/>
                  <a:ext cx="268208" cy="10876"/>
                </a:xfrm>
                <a:custGeom>
                  <a:rect b="b" l="l" r="r" t="t"/>
                  <a:pathLst>
                    <a:path extrusionOk="0" h="115" w="2836">
                      <a:moveTo>
                        <a:pt x="0" y="1"/>
                      </a:moveTo>
                      <a:lnTo>
                        <a:pt x="0" y="114"/>
                      </a:lnTo>
                      <a:lnTo>
                        <a:pt x="2835" y="114"/>
                      </a:lnTo>
                      <a:lnTo>
                        <a:pt x="28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5"/>
                <p:cNvSpPr/>
                <p:nvPr/>
              </p:nvSpPr>
              <p:spPr>
                <a:xfrm>
                  <a:off x="8258971" y="693795"/>
                  <a:ext cx="268208" cy="10592"/>
                </a:xfrm>
                <a:custGeom>
                  <a:rect b="b" l="l" r="r" t="t"/>
                  <a:pathLst>
                    <a:path extrusionOk="0" h="112" w="2836">
                      <a:moveTo>
                        <a:pt x="0" y="1"/>
                      </a:moveTo>
                      <a:lnTo>
                        <a:pt x="0" y="112"/>
                      </a:lnTo>
                      <a:lnTo>
                        <a:pt x="2835" y="112"/>
                      </a:lnTo>
                      <a:lnTo>
                        <a:pt x="2835"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5"/>
                <p:cNvSpPr/>
                <p:nvPr/>
              </p:nvSpPr>
              <p:spPr>
                <a:xfrm>
                  <a:off x="8258971" y="1281934"/>
                  <a:ext cx="267073" cy="10592"/>
                </a:xfrm>
                <a:custGeom>
                  <a:rect b="b" l="l" r="r" t="t"/>
                  <a:pathLst>
                    <a:path extrusionOk="0" h="112" w="2824">
                      <a:moveTo>
                        <a:pt x="0" y="1"/>
                      </a:moveTo>
                      <a:lnTo>
                        <a:pt x="0" y="112"/>
                      </a:lnTo>
                      <a:lnTo>
                        <a:pt x="2823" y="112"/>
                      </a:lnTo>
                      <a:lnTo>
                        <a:pt x="28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5"/>
                <p:cNvSpPr/>
                <p:nvPr/>
              </p:nvSpPr>
              <p:spPr>
                <a:xfrm>
                  <a:off x="8258971" y="653602"/>
                  <a:ext cx="268208" cy="20239"/>
                </a:xfrm>
                <a:custGeom>
                  <a:rect b="b" l="l" r="r" t="t"/>
                  <a:pathLst>
                    <a:path extrusionOk="0" h="214" w="2836">
                      <a:moveTo>
                        <a:pt x="0" y="0"/>
                      </a:moveTo>
                      <a:lnTo>
                        <a:pt x="0" y="213"/>
                      </a:lnTo>
                      <a:lnTo>
                        <a:pt x="2835" y="213"/>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5"/>
                <p:cNvSpPr/>
                <p:nvPr/>
              </p:nvSpPr>
              <p:spPr>
                <a:xfrm>
                  <a:off x="8258971" y="850878"/>
                  <a:ext cx="267073" cy="19104"/>
                </a:xfrm>
                <a:custGeom>
                  <a:rect b="b" l="l" r="r" t="t"/>
                  <a:pathLst>
                    <a:path extrusionOk="0" h="202" w="2824">
                      <a:moveTo>
                        <a:pt x="0" y="0"/>
                      </a:moveTo>
                      <a:lnTo>
                        <a:pt x="0" y="201"/>
                      </a:lnTo>
                      <a:lnTo>
                        <a:pt x="2823" y="201"/>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5"/>
                <p:cNvSpPr/>
                <p:nvPr/>
              </p:nvSpPr>
              <p:spPr>
                <a:xfrm>
                  <a:off x="8258971" y="1152182"/>
                  <a:ext cx="267073" cy="19860"/>
                </a:xfrm>
                <a:custGeom>
                  <a:rect b="b" l="l" r="r" t="t"/>
                  <a:pathLst>
                    <a:path extrusionOk="0" h="210" w="2824">
                      <a:moveTo>
                        <a:pt x="0" y="0"/>
                      </a:moveTo>
                      <a:lnTo>
                        <a:pt x="0" y="210"/>
                      </a:lnTo>
                      <a:lnTo>
                        <a:pt x="2823" y="210"/>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2" name="Google Shape;1742;p15"/>
              <p:cNvSpPr/>
              <p:nvPr/>
            </p:nvSpPr>
            <p:spPr>
              <a:xfrm rot="1319958">
                <a:off x="-712569" y="4239132"/>
                <a:ext cx="1446751" cy="698728"/>
              </a:xfrm>
              <a:custGeom>
                <a:rect b="b" l="l" r="r" t="t"/>
                <a:pathLst>
                  <a:path extrusionOk="0" h="14812" w="30669">
                    <a:moveTo>
                      <a:pt x="336" y="0"/>
                    </a:moveTo>
                    <a:cubicBezTo>
                      <a:pt x="162" y="0"/>
                      <a:pt x="12" y="138"/>
                      <a:pt x="12" y="315"/>
                    </a:cubicBezTo>
                    <a:lnTo>
                      <a:pt x="0" y="14476"/>
                    </a:lnTo>
                    <a:cubicBezTo>
                      <a:pt x="0" y="14650"/>
                      <a:pt x="150" y="14787"/>
                      <a:pt x="324" y="14787"/>
                    </a:cubicBezTo>
                    <a:lnTo>
                      <a:pt x="30333" y="14811"/>
                    </a:lnTo>
                    <a:cubicBezTo>
                      <a:pt x="30507" y="14811"/>
                      <a:pt x="30656" y="14674"/>
                      <a:pt x="30656" y="14488"/>
                    </a:cubicBezTo>
                    <a:lnTo>
                      <a:pt x="30668" y="339"/>
                    </a:lnTo>
                    <a:cubicBezTo>
                      <a:pt x="30668" y="165"/>
                      <a:pt x="30519" y="15"/>
                      <a:pt x="30345" y="15"/>
                    </a:cubicBezTo>
                    <a:lnTo>
                      <a:pt x="3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3" name="Google Shape;1743;p15"/>
              <p:cNvGrpSpPr/>
              <p:nvPr/>
            </p:nvGrpSpPr>
            <p:grpSpPr>
              <a:xfrm rot="1319958">
                <a:off x="-516078" y="4231033"/>
                <a:ext cx="461921" cy="462535"/>
                <a:chOff x="4830573" y="418593"/>
                <a:chExt cx="926054" cy="927283"/>
              </a:xfrm>
            </p:grpSpPr>
            <p:sp>
              <p:nvSpPr>
                <p:cNvPr id="1744" name="Google Shape;1744;p15"/>
                <p:cNvSpPr/>
                <p:nvPr/>
              </p:nvSpPr>
              <p:spPr>
                <a:xfrm>
                  <a:off x="4830573" y="862794"/>
                  <a:ext cx="926054" cy="38869"/>
                </a:xfrm>
                <a:custGeom>
                  <a:rect b="b" l="l" r="r" t="t"/>
                  <a:pathLst>
                    <a:path extrusionOk="0" h="411" w="9792">
                      <a:moveTo>
                        <a:pt x="1" y="0"/>
                      </a:moveTo>
                      <a:lnTo>
                        <a:pt x="1" y="411"/>
                      </a:lnTo>
                      <a:lnTo>
                        <a:pt x="9792" y="411"/>
                      </a:lnTo>
                      <a:lnTo>
                        <a:pt x="97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5"/>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5"/>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5"/>
                <p:cNvSpPr/>
                <p:nvPr/>
              </p:nvSpPr>
              <p:spPr>
                <a:xfrm>
                  <a:off x="4952192" y="540211"/>
                  <a:ext cx="682908" cy="684043"/>
                </a:xfrm>
                <a:custGeom>
                  <a:rect b="b" l="l" r="r" t="t"/>
                  <a:pathLst>
                    <a:path extrusionOk="0" h="7233" w="7221">
                      <a:moveTo>
                        <a:pt x="6920" y="1"/>
                      </a:moveTo>
                      <a:lnTo>
                        <a:pt x="0" y="6933"/>
                      </a:lnTo>
                      <a:lnTo>
                        <a:pt x="288" y="7232"/>
                      </a:lnTo>
                      <a:lnTo>
                        <a:pt x="7220" y="300"/>
                      </a:lnTo>
                      <a:lnTo>
                        <a:pt x="6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5"/>
                <p:cNvSpPr/>
                <p:nvPr/>
              </p:nvSpPr>
              <p:spPr>
                <a:xfrm>
                  <a:off x="4952192" y="540211"/>
                  <a:ext cx="682908" cy="684043"/>
                </a:xfrm>
                <a:custGeom>
                  <a:rect b="b" l="l" r="r" t="t"/>
                  <a:pathLst>
                    <a:path extrusionOk="0" h="7233" w="7221">
                      <a:moveTo>
                        <a:pt x="288" y="1"/>
                      </a:moveTo>
                      <a:lnTo>
                        <a:pt x="0" y="300"/>
                      </a:lnTo>
                      <a:lnTo>
                        <a:pt x="6920" y="7232"/>
                      </a:lnTo>
                      <a:lnTo>
                        <a:pt x="7220" y="6933"/>
                      </a:lnTo>
                      <a:lnTo>
                        <a:pt x="2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5"/>
                <p:cNvSpPr/>
                <p:nvPr/>
              </p:nvSpPr>
              <p:spPr>
                <a:xfrm>
                  <a:off x="4864902" y="670342"/>
                  <a:ext cx="857489" cy="423779"/>
                </a:xfrm>
                <a:custGeom>
                  <a:rect b="b" l="l" r="r" t="t"/>
                  <a:pathLst>
                    <a:path extrusionOk="0" h="4481" w="9067">
                      <a:moveTo>
                        <a:pt x="8892" y="0"/>
                      </a:moveTo>
                      <a:lnTo>
                        <a:pt x="0" y="4106"/>
                      </a:lnTo>
                      <a:lnTo>
                        <a:pt x="174" y="4481"/>
                      </a:lnTo>
                      <a:lnTo>
                        <a:pt x="9066" y="375"/>
                      </a:lnTo>
                      <a:lnTo>
                        <a:pt x="8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5"/>
                <p:cNvSpPr/>
                <p:nvPr/>
              </p:nvSpPr>
              <p:spPr>
                <a:xfrm>
                  <a:off x="4851852" y="703158"/>
                  <a:ext cx="883496" cy="358146"/>
                </a:xfrm>
                <a:custGeom>
                  <a:rect b="b" l="l" r="r" t="t"/>
                  <a:pathLst>
                    <a:path extrusionOk="0" h="3787" w="9342">
                      <a:moveTo>
                        <a:pt x="150" y="1"/>
                      </a:moveTo>
                      <a:lnTo>
                        <a:pt x="0" y="402"/>
                      </a:lnTo>
                      <a:lnTo>
                        <a:pt x="9192" y="3786"/>
                      </a:lnTo>
                      <a:lnTo>
                        <a:pt x="9342" y="3384"/>
                      </a:lnTo>
                      <a:lnTo>
                        <a:pt x="1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5"/>
                <p:cNvSpPr/>
                <p:nvPr/>
              </p:nvSpPr>
              <p:spPr>
                <a:xfrm>
                  <a:off x="5081092" y="454057"/>
                  <a:ext cx="423874" cy="856354"/>
                </a:xfrm>
                <a:custGeom>
                  <a:rect b="b" l="l" r="r" t="t"/>
                  <a:pathLst>
                    <a:path extrusionOk="0" h="9055" w="4482">
                      <a:moveTo>
                        <a:pt x="388" y="0"/>
                      </a:moveTo>
                      <a:lnTo>
                        <a:pt x="1" y="174"/>
                      </a:lnTo>
                      <a:lnTo>
                        <a:pt x="4107" y="9054"/>
                      </a:lnTo>
                      <a:lnTo>
                        <a:pt x="4481" y="8881"/>
                      </a:lnTo>
                      <a:lnTo>
                        <a:pt x="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5"/>
                <p:cNvSpPr/>
                <p:nvPr/>
              </p:nvSpPr>
              <p:spPr>
                <a:xfrm>
                  <a:off x="5115138" y="441006"/>
                  <a:ext cx="356917" cy="882456"/>
                </a:xfrm>
                <a:custGeom>
                  <a:rect b="b" l="l" r="r" t="t"/>
                  <a:pathLst>
                    <a:path extrusionOk="0" h="9331" w="3774">
                      <a:moveTo>
                        <a:pt x="3372" y="1"/>
                      </a:moveTo>
                      <a:lnTo>
                        <a:pt x="1" y="9192"/>
                      </a:lnTo>
                      <a:lnTo>
                        <a:pt x="390" y="9330"/>
                      </a:lnTo>
                      <a:lnTo>
                        <a:pt x="3774" y="138"/>
                      </a:lnTo>
                      <a:lnTo>
                        <a:pt x="3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 name="Google Shape;1753;p15"/>
              <p:cNvGrpSpPr/>
              <p:nvPr/>
            </p:nvGrpSpPr>
            <p:grpSpPr>
              <a:xfrm rot="1319958">
                <a:off x="70012" y="4484244"/>
                <a:ext cx="452435" cy="443708"/>
                <a:chOff x="6103786" y="454057"/>
                <a:chExt cx="907035" cy="889539"/>
              </a:xfrm>
            </p:grpSpPr>
            <p:sp>
              <p:nvSpPr>
                <p:cNvPr id="1754" name="Google Shape;1754;p15"/>
                <p:cNvSpPr/>
                <p:nvPr/>
              </p:nvSpPr>
              <p:spPr>
                <a:xfrm>
                  <a:off x="6113054" y="454057"/>
                  <a:ext cx="142994" cy="142899"/>
                </a:xfrm>
                <a:custGeom>
                  <a:rect b="b" l="l" r="r" t="t"/>
                  <a:pathLst>
                    <a:path extrusionOk="0" h="1511" w="1512">
                      <a:moveTo>
                        <a:pt x="762" y="339"/>
                      </a:moveTo>
                      <a:cubicBezTo>
                        <a:pt x="987" y="339"/>
                        <a:pt x="1176" y="525"/>
                        <a:pt x="1176" y="762"/>
                      </a:cubicBezTo>
                      <a:cubicBezTo>
                        <a:pt x="1176" y="987"/>
                        <a:pt x="987" y="1175"/>
                        <a:pt x="762" y="1175"/>
                      </a:cubicBezTo>
                      <a:cubicBezTo>
                        <a:pt x="525" y="1175"/>
                        <a:pt x="340" y="987"/>
                        <a:pt x="340" y="762"/>
                      </a:cubicBezTo>
                      <a:cubicBezTo>
                        <a:pt x="340" y="525"/>
                        <a:pt x="525" y="339"/>
                        <a:pt x="762" y="339"/>
                      </a:cubicBezTo>
                      <a:close/>
                      <a:moveTo>
                        <a:pt x="762" y="0"/>
                      </a:moveTo>
                      <a:cubicBezTo>
                        <a:pt x="340" y="0"/>
                        <a:pt x="1" y="339"/>
                        <a:pt x="1" y="762"/>
                      </a:cubicBezTo>
                      <a:cubicBezTo>
                        <a:pt x="1" y="1175"/>
                        <a:pt x="340" y="1511"/>
                        <a:pt x="762" y="1511"/>
                      </a:cubicBezTo>
                      <a:cubicBezTo>
                        <a:pt x="1176" y="1511"/>
                        <a:pt x="1511" y="1175"/>
                        <a:pt x="1511" y="762"/>
                      </a:cubicBezTo>
                      <a:cubicBezTo>
                        <a:pt x="1511" y="339"/>
                        <a:pt x="1176" y="0"/>
                        <a:pt x="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5"/>
                <p:cNvSpPr/>
                <p:nvPr/>
              </p:nvSpPr>
              <p:spPr>
                <a:xfrm>
                  <a:off x="6364803" y="454057"/>
                  <a:ext cx="142899" cy="142899"/>
                </a:xfrm>
                <a:custGeom>
                  <a:rect b="b" l="l" r="r" t="t"/>
                  <a:pathLst>
                    <a:path extrusionOk="0" h="1511" w="1511">
                      <a:moveTo>
                        <a:pt x="762" y="339"/>
                      </a:moveTo>
                      <a:cubicBezTo>
                        <a:pt x="986" y="339"/>
                        <a:pt x="1172" y="525"/>
                        <a:pt x="1172" y="762"/>
                      </a:cubicBezTo>
                      <a:cubicBezTo>
                        <a:pt x="1172" y="987"/>
                        <a:pt x="986" y="1175"/>
                        <a:pt x="762" y="1175"/>
                      </a:cubicBezTo>
                      <a:cubicBezTo>
                        <a:pt x="525" y="1175"/>
                        <a:pt x="336" y="987"/>
                        <a:pt x="336" y="762"/>
                      </a:cubicBezTo>
                      <a:cubicBezTo>
                        <a:pt x="336" y="525"/>
                        <a:pt x="525" y="339"/>
                        <a:pt x="762" y="339"/>
                      </a:cubicBezTo>
                      <a:close/>
                      <a:moveTo>
                        <a:pt x="762" y="0"/>
                      </a:moveTo>
                      <a:cubicBezTo>
                        <a:pt x="336" y="0"/>
                        <a:pt x="0" y="339"/>
                        <a:pt x="0" y="762"/>
                      </a:cubicBezTo>
                      <a:cubicBezTo>
                        <a:pt x="0" y="1175"/>
                        <a:pt x="336" y="1511"/>
                        <a:pt x="762" y="1511"/>
                      </a:cubicBezTo>
                      <a:cubicBezTo>
                        <a:pt x="1172" y="1511"/>
                        <a:pt x="1511" y="1175"/>
                        <a:pt x="1511" y="762"/>
                      </a:cubicBezTo>
                      <a:cubicBezTo>
                        <a:pt x="1511" y="339"/>
                        <a:pt x="1172" y="0"/>
                        <a:pt x="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5"/>
                <p:cNvSpPr/>
                <p:nvPr/>
              </p:nvSpPr>
              <p:spPr>
                <a:xfrm>
                  <a:off x="6617308" y="454057"/>
                  <a:ext cx="141859" cy="142899"/>
                </a:xfrm>
                <a:custGeom>
                  <a:rect b="b" l="l" r="r" t="t"/>
                  <a:pathLst>
                    <a:path extrusionOk="0" h="1511" w="1500">
                      <a:moveTo>
                        <a:pt x="750" y="339"/>
                      </a:moveTo>
                      <a:cubicBezTo>
                        <a:pt x="975" y="339"/>
                        <a:pt x="1163" y="525"/>
                        <a:pt x="1163" y="762"/>
                      </a:cubicBezTo>
                      <a:cubicBezTo>
                        <a:pt x="1163" y="987"/>
                        <a:pt x="975" y="1175"/>
                        <a:pt x="750" y="1175"/>
                      </a:cubicBezTo>
                      <a:cubicBezTo>
                        <a:pt x="525" y="1175"/>
                        <a:pt x="339" y="987"/>
                        <a:pt x="339" y="762"/>
                      </a:cubicBezTo>
                      <a:cubicBezTo>
                        <a:pt x="339" y="525"/>
                        <a:pt x="525" y="339"/>
                        <a:pt x="750" y="339"/>
                      </a:cubicBezTo>
                      <a:close/>
                      <a:moveTo>
                        <a:pt x="750" y="0"/>
                      </a:moveTo>
                      <a:cubicBezTo>
                        <a:pt x="339" y="0"/>
                        <a:pt x="1" y="339"/>
                        <a:pt x="1" y="762"/>
                      </a:cubicBezTo>
                      <a:cubicBezTo>
                        <a:pt x="1" y="1175"/>
                        <a:pt x="339" y="1511"/>
                        <a:pt x="750" y="1511"/>
                      </a:cubicBezTo>
                      <a:cubicBezTo>
                        <a:pt x="1163" y="1511"/>
                        <a:pt x="1499" y="1175"/>
                        <a:pt x="1499" y="762"/>
                      </a:cubicBezTo>
                      <a:cubicBezTo>
                        <a:pt x="1499" y="339"/>
                        <a:pt x="1163" y="0"/>
                        <a:pt x="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5"/>
                <p:cNvSpPr/>
                <p:nvPr/>
              </p:nvSpPr>
              <p:spPr>
                <a:xfrm>
                  <a:off x="6868962" y="454057"/>
                  <a:ext cx="141859" cy="142899"/>
                </a:xfrm>
                <a:custGeom>
                  <a:rect b="b" l="l" r="r" t="t"/>
                  <a:pathLst>
                    <a:path extrusionOk="0" h="1511" w="1500">
                      <a:moveTo>
                        <a:pt x="750" y="339"/>
                      </a:moveTo>
                      <a:cubicBezTo>
                        <a:pt x="975" y="339"/>
                        <a:pt x="1161" y="525"/>
                        <a:pt x="1161" y="762"/>
                      </a:cubicBezTo>
                      <a:cubicBezTo>
                        <a:pt x="1161" y="987"/>
                        <a:pt x="975" y="1175"/>
                        <a:pt x="750" y="1175"/>
                      </a:cubicBezTo>
                      <a:cubicBezTo>
                        <a:pt x="525" y="1175"/>
                        <a:pt x="337" y="987"/>
                        <a:pt x="337" y="762"/>
                      </a:cubicBezTo>
                      <a:cubicBezTo>
                        <a:pt x="337" y="525"/>
                        <a:pt x="525" y="339"/>
                        <a:pt x="750" y="339"/>
                      </a:cubicBezTo>
                      <a:close/>
                      <a:moveTo>
                        <a:pt x="750" y="0"/>
                      </a:moveTo>
                      <a:cubicBezTo>
                        <a:pt x="337" y="0"/>
                        <a:pt x="1" y="339"/>
                        <a:pt x="1" y="762"/>
                      </a:cubicBezTo>
                      <a:cubicBezTo>
                        <a:pt x="1" y="1175"/>
                        <a:pt x="337" y="1511"/>
                        <a:pt x="750" y="1511"/>
                      </a:cubicBezTo>
                      <a:cubicBezTo>
                        <a:pt x="1161" y="1511"/>
                        <a:pt x="1499" y="1175"/>
                        <a:pt x="1499" y="762"/>
                      </a:cubicBezTo>
                      <a:cubicBezTo>
                        <a:pt x="1499" y="339"/>
                        <a:pt x="1161" y="0"/>
                        <a:pt x="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5"/>
                <p:cNvSpPr/>
                <p:nvPr/>
              </p:nvSpPr>
              <p:spPr>
                <a:xfrm>
                  <a:off x="6110879" y="703158"/>
                  <a:ext cx="141764" cy="142994"/>
                </a:xfrm>
                <a:custGeom>
                  <a:rect b="b" l="l" r="r" t="t"/>
                  <a:pathLst>
                    <a:path extrusionOk="0" h="1512" w="1499">
                      <a:moveTo>
                        <a:pt x="749" y="340"/>
                      </a:moveTo>
                      <a:cubicBezTo>
                        <a:pt x="974" y="340"/>
                        <a:pt x="1160" y="525"/>
                        <a:pt x="1160" y="750"/>
                      </a:cubicBezTo>
                      <a:cubicBezTo>
                        <a:pt x="1160" y="987"/>
                        <a:pt x="974" y="1164"/>
                        <a:pt x="749" y="1164"/>
                      </a:cubicBezTo>
                      <a:cubicBezTo>
                        <a:pt x="524" y="1164"/>
                        <a:pt x="336" y="987"/>
                        <a:pt x="336" y="750"/>
                      </a:cubicBezTo>
                      <a:cubicBezTo>
                        <a:pt x="336" y="525"/>
                        <a:pt x="524" y="340"/>
                        <a:pt x="749" y="340"/>
                      </a:cubicBezTo>
                      <a:close/>
                      <a:moveTo>
                        <a:pt x="749" y="1"/>
                      </a:moveTo>
                      <a:cubicBezTo>
                        <a:pt x="336" y="1"/>
                        <a:pt x="0" y="340"/>
                        <a:pt x="0" y="750"/>
                      </a:cubicBezTo>
                      <a:cubicBezTo>
                        <a:pt x="0" y="1164"/>
                        <a:pt x="336" y="1511"/>
                        <a:pt x="749" y="1511"/>
                      </a:cubicBezTo>
                      <a:cubicBezTo>
                        <a:pt x="1160" y="1511"/>
                        <a:pt x="1498" y="1164"/>
                        <a:pt x="1498" y="750"/>
                      </a:cubicBezTo>
                      <a:cubicBezTo>
                        <a:pt x="1498" y="340"/>
                        <a:pt x="1160" y="1"/>
                        <a:pt x="7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5"/>
                <p:cNvSpPr/>
                <p:nvPr/>
              </p:nvSpPr>
              <p:spPr>
                <a:xfrm>
                  <a:off x="6362249" y="703158"/>
                  <a:ext cx="141764" cy="142994"/>
                </a:xfrm>
                <a:custGeom>
                  <a:rect b="b" l="l" r="r" t="t"/>
                  <a:pathLst>
                    <a:path extrusionOk="0" h="1512" w="1499">
                      <a:moveTo>
                        <a:pt x="750" y="340"/>
                      </a:moveTo>
                      <a:cubicBezTo>
                        <a:pt x="974" y="340"/>
                        <a:pt x="1163" y="525"/>
                        <a:pt x="1163" y="750"/>
                      </a:cubicBezTo>
                      <a:cubicBezTo>
                        <a:pt x="1163" y="987"/>
                        <a:pt x="974" y="1164"/>
                        <a:pt x="750" y="1164"/>
                      </a:cubicBezTo>
                      <a:cubicBezTo>
                        <a:pt x="525" y="1164"/>
                        <a:pt x="339" y="987"/>
                        <a:pt x="339" y="750"/>
                      </a:cubicBezTo>
                      <a:cubicBezTo>
                        <a:pt x="339" y="525"/>
                        <a:pt x="525" y="340"/>
                        <a:pt x="750" y="340"/>
                      </a:cubicBezTo>
                      <a:close/>
                      <a:moveTo>
                        <a:pt x="750" y="1"/>
                      </a:moveTo>
                      <a:cubicBezTo>
                        <a:pt x="339" y="1"/>
                        <a:pt x="0" y="340"/>
                        <a:pt x="0" y="750"/>
                      </a:cubicBezTo>
                      <a:cubicBezTo>
                        <a:pt x="0" y="1164"/>
                        <a:pt x="339" y="1511"/>
                        <a:pt x="750" y="1511"/>
                      </a:cubicBezTo>
                      <a:cubicBezTo>
                        <a:pt x="1163" y="1511"/>
                        <a:pt x="1499" y="1164"/>
                        <a:pt x="1499" y="750"/>
                      </a:cubicBezTo>
                      <a:cubicBezTo>
                        <a:pt x="1499" y="340"/>
                        <a:pt x="1163" y="1"/>
                        <a:pt x="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5"/>
                <p:cNvSpPr/>
                <p:nvPr/>
              </p:nvSpPr>
              <p:spPr>
                <a:xfrm>
                  <a:off x="6613904" y="703158"/>
                  <a:ext cx="142994" cy="142994"/>
                </a:xfrm>
                <a:custGeom>
                  <a:rect b="b" l="l" r="r" t="t"/>
                  <a:pathLst>
                    <a:path extrusionOk="0" h="1512" w="1512">
                      <a:moveTo>
                        <a:pt x="750" y="340"/>
                      </a:moveTo>
                      <a:cubicBezTo>
                        <a:pt x="987" y="340"/>
                        <a:pt x="1175" y="525"/>
                        <a:pt x="1175" y="750"/>
                      </a:cubicBezTo>
                      <a:cubicBezTo>
                        <a:pt x="1175" y="987"/>
                        <a:pt x="987" y="1164"/>
                        <a:pt x="750" y="1164"/>
                      </a:cubicBezTo>
                      <a:cubicBezTo>
                        <a:pt x="525" y="1164"/>
                        <a:pt x="336" y="987"/>
                        <a:pt x="336" y="750"/>
                      </a:cubicBezTo>
                      <a:cubicBezTo>
                        <a:pt x="336" y="525"/>
                        <a:pt x="525" y="340"/>
                        <a:pt x="750" y="340"/>
                      </a:cubicBezTo>
                      <a:close/>
                      <a:moveTo>
                        <a:pt x="750" y="1"/>
                      </a:moveTo>
                      <a:cubicBezTo>
                        <a:pt x="336" y="1"/>
                        <a:pt x="1" y="340"/>
                        <a:pt x="1" y="750"/>
                      </a:cubicBezTo>
                      <a:cubicBezTo>
                        <a:pt x="1" y="1164"/>
                        <a:pt x="336" y="1511"/>
                        <a:pt x="750" y="1511"/>
                      </a:cubicBezTo>
                      <a:cubicBezTo>
                        <a:pt x="1175" y="1511"/>
                        <a:pt x="1511" y="1164"/>
                        <a:pt x="1511" y="750"/>
                      </a:cubicBezTo>
                      <a:cubicBezTo>
                        <a:pt x="1511" y="340"/>
                        <a:pt x="1175" y="1"/>
                        <a:pt x="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5"/>
                <p:cNvSpPr/>
                <p:nvPr/>
              </p:nvSpPr>
              <p:spPr>
                <a:xfrm>
                  <a:off x="6865274" y="703158"/>
                  <a:ext cx="143277" cy="142994"/>
                </a:xfrm>
                <a:custGeom>
                  <a:rect b="b" l="l" r="r" t="t"/>
                  <a:pathLst>
                    <a:path extrusionOk="0" h="1512" w="1515">
                      <a:moveTo>
                        <a:pt x="765" y="340"/>
                      </a:moveTo>
                      <a:cubicBezTo>
                        <a:pt x="990" y="340"/>
                        <a:pt x="1176" y="525"/>
                        <a:pt x="1176" y="750"/>
                      </a:cubicBezTo>
                      <a:cubicBezTo>
                        <a:pt x="1176" y="987"/>
                        <a:pt x="990" y="1164"/>
                        <a:pt x="765" y="1164"/>
                      </a:cubicBezTo>
                      <a:cubicBezTo>
                        <a:pt x="525" y="1164"/>
                        <a:pt x="340" y="987"/>
                        <a:pt x="340" y="750"/>
                      </a:cubicBezTo>
                      <a:cubicBezTo>
                        <a:pt x="340" y="525"/>
                        <a:pt x="525" y="340"/>
                        <a:pt x="765" y="340"/>
                      </a:cubicBezTo>
                      <a:close/>
                      <a:moveTo>
                        <a:pt x="765" y="1"/>
                      </a:moveTo>
                      <a:cubicBezTo>
                        <a:pt x="340" y="1"/>
                        <a:pt x="1" y="340"/>
                        <a:pt x="1" y="750"/>
                      </a:cubicBezTo>
                      <a:cubicBezTo>
                        <a:pt x="1" y="1164"/>
                        <a:pt x="340" y="1511"/>
                        <a:pt x="765" y="1511"/>
                      </a:cubicBezTo>
                      <a:cubicBezTo>
                        <a:pt x="1176" y="1511"/>
                        <a:pt x="1514" y="1164"/>
                        <a:pt x="1514" y="750"/>
                      </a:cubicBezTo>
                      <a:cubicBezTo>
                        <a:pt x="1514" y="340"/>
                        <a:pt x="1176" y="1"/>
                        <a:pt x="7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5"/>
                <p:cNvSpPr/>
                <p:nvPr/>
              </p:nvSpPr>
              <p:spPr>
                <a:xfrm>
                  <a:off x="6107191" y="951218"/>
                  <a:ext cx="143183" cy="142899"/>
                </a:xfrm>
                <a:custGeom>
                  <a:rect b="b" l="l" r="r" t="t"/>
                  <a:pathLst>
                    <a:path extrusionOk="0" h="1511" w="1514">
                      <a:moveTo>
                        <a:pt x="749" y="351"/>
                      </a:moveTo>
                      <a:cubicBezTo>
                        <a:pt x="989" y="351"/>
                        <a:pt x="1175" y="525"/>
                        <a:pt x="1175" y="761"/>
                      </a:cubicBezTo>
                      <a:cubicBezTo>
                        <a:pt x="1175" y="986"/>
                        <a:pt x="989" y="1175"/>
                        <a:pt x="749" y="1175"/>
                      </a:cubicBezTo>
                      <a:cubicBezTo>
                        <a:pt x="525" y="1175"/>
                        <a:pt x="339" y="986"/>
                        <a:pt x="339" y="761"/>
                      </a:cubicBezTo>
                      <a:cubicBezTo>
                        <a:pt x="339" y="525"/>
                        <a:pt x="525" y="351"/>
                        <a:pt x="749" y="351"/>
                      </a:cubicBezTo>
                      <a:close/>
                      <a:moveTo>
                        <a:pt x="749" y="0"/>
                      </a:moveTo>
                      <a:cubicBezTo>
                        <a:pt x="339" y="0"/>
                        <a:pt x="0" y="351"/>
                        <a:pt x="0" y="761"/>
                      </a:cubicBezTo>
                      <a:cubicBezTo>
                        <a:pt x="0" y="1175"/>
                        <a:pt x="339" y="1511"/>
                        <a:pt x="749" y="1511"/>
                      </a:cubicBezTo>
                      <a:cubicBezTo>
                        <a:pt x="1175" y="1511"/>
                        <a:pt x="1514" y="1175"/>
                        <a:pt x="1514" y="761"/>
                      </a:cubicBezTo>
                      <a:cubicBezTo>
                        <a:pt x="1514" y="351"/>
                        <a:pt x="1175"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5"/>
                <p:cNvSpPr/>
                <p:nvPr/>
              </p:nvSpPr>
              <p:spPr>
                <a:xfrm>
                  <a:off x="6358845" y="951218"/>
                  <a:ext cx="142899" cy="142899"/>
                </a:xfrm>
                <a:custGeom>
                  <a:rect b="b" l="l" r="r" t="t"/>
                  <a:pathLst>
                    <a:path extrusionOk="0" h="1511" w="1511">
                      <a:moveTo>
                        <a:pt x="762" y="351"/>
                      </a:moveTo>
                      <a:cubicBezTo>
                        <a:pt x="986" y="351"/>
                        <a:pt x="1175" y="525"/>
                        <a:pt x="1175" y="761"/>
                      </a:cubicBezTo>
                      <a:cubicBezTo>
                        <a:pt x="1175" y="986"/>
                        <a:pt x="986" y="1175"/>
                        <a:pt x="762" y="1175"/>
                      </a:cubicBezTo>
                      <a:cubicBezTo>
                        <a:pt x="525" y="1175"/>
                        <a:pt x="336" y="986"/>
                        <a:pt x="336" y="761"/>
                      </a:cubicBezTo>
                      <a:cubicBezTo>
                        <a:pt x="336" y="525"/>
                        <a:pt x="525" y="351"/>
                        <a:pt x="762" y="351"/>
                      </a:cubicBezTo>
                      <a:close/>
                      <a:moveTo>
                        <a:pt x="762" y="0"/>
                      </a:moveTo>
                      <a:cubicBezTo>
                        <a:pt x="336" y="0"/>
                        <a:pt x="0" y="351"/>
                        <a:pt x="0" y="761"/>
                      </a:cubicBezTo>
                      <a:cubicBezTo>
                        <a:pt x="0" y="1175"/>
                        <a:pt x="336" y="1511"/>
                        <a:pt x="762" y="1511"/>
                      </a:cubicBezTo>
                      <a:cubicBezTo>
                        <a:pt x="1175" y="1511"/>
                        <a:pt x="1511" y="1175"/>
                        <a:pt x="1511" y="761"/>
                      </a:cubicBezTo>
                      <a:cubicBezTo>
                        <a:pt x="1511" y="351"/>
                        <a:pt x="1175" y="0"/>
                        <a:pt x="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5"/>
                <p:cNvSpPr/>
                <p:nvPr/>
              </p:nvSpPr>
              <p:spPr>
                <a:xfrm>
                  <a:off x="6610215" y="951218"/>
                  <a:ext cx="143277" cy="142899"/>
                </a:xfrm>
                <a:custGeom>
                  <a:rect b="b" l="l" r="r" t="t"/>
                  <a:pathLst>
                    <a:path extrusionOk="0" h="1511" w="1515">
                      <a:moveTo>
                        <a:pt x="765" y="351"/>
                      </a:moveTo>
                      <a:cubicBezTo>
                        <a:pt x="990" y="351"/>
                        <a:pt x="1175" y="525"/>
                        <a:pt x="1175" y="761"/>
                      </a:cubicBezTo>
                      <a:cubicBezTo>
                        <a:pt x="1175" y="986"/>
                        <a:pt x="990" y="1175"/>
                        <a:pt x="765" y="1175"/>
                      </a:cubicBezTo>
                      <a:cubicBezTo>
                        <a:pt x="525" y="1175"/>
                        <a:pt x="339" y="986"/>
                        <a:pt x="339" y="761"/>
                      </a:cubicBezTo>
                      <a:cubicBezTo>
                        <a:pt x="339" y="525"/>
                        <a:pt x="525" y="351"/>
                        <a:pt x="765" y="351"/>
                      </a:cubicBezTo>
                      <a:close/>
                      <a:moveTo>
                        <a:pt x="765" y="0"/>
                      </a:moveTo>
                      <a:cubicBezTo>
                        <a:pt x="339" y="0"/>
                        <a:pt x="1" y="351"/>
                        <a:pt x="1" y="761"/>
                      </a:cubicBezTo>
                      <a:cubicBezTo>
                        <a:pt x="1" y="1175"/>
                        <a:pt x="339" y="1511"/>
                        <a:pt x="765" y="1511"/>
                      </a:cubicBezTo>
                      <a:cubicBezTo>
                        <a:pt x="1175" y="1511"/>
                        <a:pt x="1514" y="1175"/>
                        <a:pt x="1514" y="761"/>
                      </a:cubicBezTo>
                      <a:cubicBezTo>
                        <a:pt x="1514" y="351"/>
                        <a:pt x="1175" y="0"/>
                        <a:pt x="7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5"/>
                <p:cNvSpPr/>
                <p:nvPr/>
              </p:nvSpPr>
              <p:spPr>
                <a:xfrm>
                  <a:off x="6863004" y="951218"/>
                  <a:ext cx="141859" cy="142899"/>
                </a:xfrm>
                <a:custGeom>
                  <a:rect b="b" l="l" r="r" t="t"/>
                  <a:pathLst>
                    <a:path extrusionOk="0" h="1511" w="1500">
                      <a:moveTo>
                        <a:pt x="750" y="351"/>
                      </a:moveTo>
                      <a:cubicBezTo>
                        <a:pt x="975" y="351"/>
                        <a:pt x="1164" y="525"/>
                        <a:pt x="1164" y="761"/>
                      </a:cubicBezTo>
                      <a:cubicBezTo>
                        <a:pt x="1164" y="986"/>
                        <a:pt x="975" y="1175"/>
                        <a:pt x="750" y="1175"/>
                      </a:cubicBezTo>
                      <a:cubicBezTo>
                        <a:pt x="525" y="1175"/>
                        <a:pt x="340" y="986"/>
                        <a:pt x="340" y="761"/>
                      </a:cubicBezTo>
                      <a:cubicBezTo>
                        <a:pt x="340" y="525"/>
                        <a:pt x="525" y="351"/>
                        <a:pt x="750" y="351"/>
                      </a:cubicBezTo>
                      <a:close/>
                      <a:moveTo>
                        <a:pt x="750" y="0"/>
                      </a:moveTo>
                      <a:cubicBezTo>
                        <a:pt x="340" y="0"/>
                        <a:pt x="1" y="351"/>
                        <a:pt x="1" y="761"/>
                      </a:cubicBezTo>
                      <a:cubicBezTo>
                        <a:pt x="1" y="1175"/>
                        <a:pt x="340" y="1511"/>
                        <a:pt x="750" y="1511"/>
                      </a:cubicBezTo>
                      <a:cubicBezTo>
                        <a:pt x="1164" y="1511"/>
                        <a:pt x="1499" y="1175"/>
                        <a:pt x="1499" y="761"/>
                      </a:cubicBezTo>
                      <a:cubicBezTo>
                        <a:pt x="1499" y="351"/>
                        <a:pt x="1164" y="0"/>
                        <a:pt x="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5"/>
                <p:cNvSpPr/>
                <p:nvPr/>
              </p:nvSpPr>
              <p:spPr>
                <a:xfrm>
                  <a:off x="6103786" y="1200319"/>
                  <a:ext cx="142899" cy="143277"/>
                </a:xfrm>
                <a:custGeom>
                  <a:rect b="b" l="l" r="r" t="t"/>
                  <a:pathLst>
                    <a:path extrusionOk="0" h="1515" w="1511">
                      <a:moveTo>
                        <a:pt x="761" y="339"/>
                      </a:moveTo>
                      <a:cubicBezTo>
                        <a:pt x="986" y="339"/>
                        <a:pt x="1175" y="525"/>
                        <a:pt x="1175" y="750"/>
                      </a:cubicBezTo>
                      <a:cubicBezTo>
                        <a:pt x="1175" y="990"/>
                        <a:pt x="986" y="1175"/>
                        <a:pt x="761" y="1175"/>
                      </a:cubicBezTo>
                      <a:cubicBezTo>
                        <a:pt x="525" y="1175"/>
                        <a:pt x="336" y="990"/>
                        <a:pt x="336" y="750"/>
                      </a:cubicBezTo>
                      <a:cubicBezTo>
                        <a:pt x="336" y="525"/>
                        <a:pt x="525" y="339"/>
                        <a:pt x="761" y="339"/>
                      </a:cubicBezTo>
                      <a:close/>
                      <a:moveTo>
                        <a:pt x="761" y="1"/>
                      </a:moveTo>
                      <a:cubicBezTo>
                        <a:pt x="336" y="1"/>
                        <a:pt x="0" y="339"/>
                        <a:pt x="0" y="750"/>
                      </a:cubicBezTo>
                      <a:cubicBezTo>
                        <a:pt x="0" y="1175"/>
                        <a:pt x="336" y="1514"/>
                        <a:pt x="761" y="1514"/>
                      </a:cubicBezTo>
                      <a:cubicBezTo>
                        <a:pt x="1175" y="1514"/>
                        <a:pt x="1511" y="1175"/>
                        <a:pt x="1511" y="750"/>
                      </a:cubicBezTo>
                      <a:cubicBezTo>
                        <a:pt x="1511" y="339"/>
                        <a:pt x="1175" y="1"/>
                        <a:pt x="7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5"/>
                <p:cNvSpPr/>
                <p:nvPr/>
              </p:nvSpPr>
              <p:spPr>
                <a:xfrm>
                  <a:off x="6356575" y="1200319"/>
                  <a:ext cx="141764" cy="143277"/>
                </a:xfrm>
                <a:custGeom>
                  <a:rect b="b" l="l" r="r" t="t"/>
                  <a:pathLst>
                    <a:path extrusionOk="0" h="1515" w="1499">
                      <a:moveTo>
                        <a:pt x="750" y="339"/>
                      </a:moveTo>
                      <a:cubicBezTo>
                        <a:pt x="974" y="339"/>
                        <a:pt x="1160" y="525"/>
                        <a:pt x="1160" y="750"/>
                      </a:cubicBezTo>
                      <a:cubicBezTo>
                        <a:pt x="1160" y="990"/>
                        <a:pt x="974" y="1175"/>
                        <a:pt x="750" y="1175"/>
                      </a:cubicBezTo>
                      <a:cubicBezTo>
                        <a:pt x="525" y="1175"/>
                        <a:pt x="336" y="990"/>
                        <a:pt x="336" y="750"/>
                      </a:cubicBezTo>
                      <a:cubicBezTo>
                        <a:pt x="336" y="525"/>
                        <a:pt x="525" y="339"/>
                        <a:pt x="750" y="339"/>
                      </a:cubicBezTo>
                      <a:close/>
                      <a:moveTo>
                        <a:pt x="750" y="1"/>
                      </a:moveTo>
                      <a:cubicBezTo>
                        <a:pt x="336" y="1"/>
                        <a:pt x="0" y="339"/>
                        <a:pt x="0" y="750"/>
                      </a:cubicBezTo>
                      <a:cubicBezTo>
                        <a:pt x="0" y="1175"/>
                        <a:pt x="336" y="1514"/>
                        <a:pt x="750" y="1514"/>
                      </a:cubicBezTo>
                      <a:cubicBezTo>
                        <a:pt x="1160" y="1514"/>
                        <a:pt x="1499" y="1175"/>
                        <a:pt x="1499" y="750"/>
                      </a:cubicBezTo>
                      <a:cubicBezTo>
                        <a:pt x="1499" y="339"/>
                        <a:pt x="1160" y="1"/>
                        <a:pt x="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5"/>
                <p:cNvSpPr/>
                <p:nvPr/>
              </p:nvSpPr>
              <p:spPr>
                <a:xfrm>
                  <a:off x="6607946" y="1200319"/>
                  <a:ext cx="141859" cy="143277"/>
                </a:xfrm>
                <a:custGeom>
                  <a:rect b="b" l="l" r="r" t="t"/>
                  <a:pathLst>
                    <a:path extrusionOk="0" h="1515" w="1500">
                      <a:moveTo>
                        <a:pt x="750" y="339"/>
                      </a:moveTo>
                      <a:cubicBezTo>
                        <a:pt x="975" y="339"/>
                        <a:pt x="1164" y="525"/>
                        <a:pt x="1164" y="750"/>
                      </a:cubicBezTo>
                      <a:cubicBezTo>
                        <a:pt x="1164" y="990"/>
                        <a:pt x="975" y="1175"/>
                        <a:pt x="750" y="1175"/>
                      </a:cubicBezTo>
                      <a:cubicBezTo>
                        <a:pt x="525" y="1175"/>
                        <a:pt x="339" y="990"/>
                        <a:pt x="339" y="750"/>
                      </a:cubicBezTo>
                      <a:cubicBezTo>
                        <a:pt x="339" y="525"/>
                        <a:pt x="525" y="339"/>
                        <a:pt x="750" y="339"/>
                      </a:cubicBezTo>
                      <a:close/>
                      <a:moveTo>
                        <a:pt x="750" y="1"/>
                      </a:moveTo>
                      <a:cubicBezTo>
                        <a:pt x="339" y="1"/>
                        <a:pt x="1" y="339"/>
                        <a:pt x="1" y="750"/>
                      </a:cubicBezTo>
                      <a:cubicBezTo>
                        <a:pt x="1" y="1175"/>
                        <a:pt x="339" y="1514"/>
                        <a:pt x="750" y="1514"/>
                      </a:cubicBezTo>
                      <a:cubicBezTo>
                        <a:pt x="1164" y="1514"/>
                        <a:pt x="1499" y="1175"/>
                        <a:pt x="1499" y="750"/>
                      </a:cubicBezTo>
                      <a:cubicBezTo>
                        <a:pt x="1499" y="339"/>
                        <a:pt x="1164" y="1"/>
                        <a:pt x="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5"/>
                <p:cNvSpPr/>
                <p:nvPr/>
              </p:nvSpPr>
              <p:spPr>
                <a:xfrm>
                  <a:off x="6859694" y="1200319"/>
                  <a:ext cx="142899" cy="143277"/>
                </a:xfrm>
                <a:custGeom>
                  <a:rect b="b" l="l" r="r" t="t"/>
                  <a:pathLst>
                    <a:path extrusionOk="0" h="1515" w="1511">
                      <a:moveTo>
                        <a:pt x="749" y="339"/>
                      </a:moveTo>
                      <a:cubicBezTo>
                        <a:pt x="986" y="339"/>
                        <a:pt x="1172" y="525"/>
                        <a:pt x="1172" y="750"/>
                      </a:cubicBezTo>
                      <a:cubicBezTo>
                        <a:pt x="1172" y="990"/>
                        <a:pt x="986" y="1175"/>
                        <a:pt x="749" y="1175"/>
                      </a:cubicBezTo>
                      <a:cubicBezTo>
                        <a:pt x="524" y="1175"/>
                        <a:pt x="336" y="990"/>
                        <a:pt x="336" y="750"/>
                      </a:cubicBezTo>
                      <a:cubicBezTo>
                        <a:pt x="336" y="525"/>
                        <a:pt x="524" y="339"/>
                        <a:pt x="749" y="339"/>
                      </a:cubicBezTo>
                      <a:close/>
                      <a:moveTo>
                        <a:pt x="749" y="1"/>
                      </a:moveTo>
                      <a:cubicBezTo>
                        <a:pt x="336" y="1"/>
                        <a:pt x="0" y="339"/>
                        <a:pt x="0" y="750"/>
                      </a:cubicBezTo>
                      <a:cubicBezTo>
                        <a:pt x="0" y="1175"/>
                        <a:pt x="336" y="1514"/>
                        <a:pt x="749" y="1514"/>
                      </a:cubicBezTo>
                      <a:cubicBezTo>
                        <a:pt x="1172" y="1514"/>
                        <a:pt x="1511" y="1175"/>
                        <a:pt x="1511" y="750"/>
                      </a:cubicBezTo>
                      <a:cubicBezTo>
                        <a:pt x="1511" y="339"/>
                        <a:pt x="1172" y="1"/>
                        <a:pt x="7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0" name="Google Shape;1770;p15"/>
            <p:cNvGrpSpPr/>
            <p:nvPr/>
          </p:nvGrpSpPr>
          <p:grpSpPr>
            <a:xfrm rot="6719958">
              <a:off x="-669040" y="2656219"/>
              <a:ext cx="747157" cy="1788774"/>
              <a:chOff x="1733411" y="268923"/>
              <a:chExt cx="875906" cy="2097012"/>
            </a:xfrm>
          </p:grpSpPr>
          <p:grpSp>
            <p:nvGrpSpPr>
              <p:cNvPr id="1771" name="Google Shape;1771;p15"/>
              <p:cNvGrpSpPr/>
              <p:nvPr/>
            </p:nvGrpSpPr>
            <p:grpSpPr>
              <a:xfrm>
                <a:off x="1733411" y="268923"/>
                <a:ext cx="875906" cy="2097012"/>
                <a:chOff x="1911111" y="2549523"/>
                <a:chExt cx="875906" cy="2097012"/>
              </a:xfrm>
            </p:grpSpPr>
            <p:sp>
              <p:nvSpPr>
                <p:cNvPr id="1772" name="Google Shape;1772;p15"/>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5"/>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5"/>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5"/>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5"/>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5"/>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5"/>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5"/>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5"/>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5"/>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5"/>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5"/>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5"/>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5"/>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15"/>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5"/>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5"/>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5"/>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5"/>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5"/>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5"/>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3" name="Google Shape;1793;p15"/>
              <p:cNvSpPr/>
              <p:nvPr/>
            </p:nvSpPr>
            <p:spPr>
              <a:xfrm>
                <a:off x="1914082" y="1128398"/>
                <a:ext cx="514564" cy="514149"/>
              </a:xfrm>
              <a:custGeom>
                <a:rect b="b" l="l" r="r" t="t"/>
                <a:pathLst>
                  <a:path extrusionOk="0" h="17345" w="17359">
                    <a:moveTo>
                      <a:pt x="8679" y="0"/>
                    </a:moveTo>
                    <a:lnTo>
                      <a:pt x="7894" y="2560"/>
                    </a:lnTo>
                    <a:cubicBezTo>
                      <a:pt x="7106" y="5107"/>
                      <a:pt x="5110" y="7106"/>
                      <a:pt x="2562" y="7892"/>
                    </a:cubicBezTo>
                    <a:lnTo>
                      <a:pt x="0" y="8680"/>
                    </a:lnTo>
                    <a:lnTo>
                      <a:pt x="2649" y="9516"/>
                    </a:lnTo>
                    <a:cubicBezTo>
                      <a:pt x="5197" y="10316"/>
                      <a:pt x="7169" y="12324"/>
                      <a:pt x="7942" y="14872"/>
                    </a:cubicBezTo>
                    <a:lnTo>
                      <a:pt x="8679" y="17344"/>
                    </a:lnTo>
                    <a:lnTo>
                      <a:pt x="9468" y="14785"/>
                    </a:lnTo>
                    <a:cubicBezTo>
                      <a:pt x="10253" y="12237"/>
                      <a:pt x="12252" y="10253"/>
                      <a:pt x="14799" y="9465"/>
                    </a:cubicBezTo>
                    <a:lnTo>
                      <a:pt x="17359" y="8680"/>
                    </a:lnTo>
                    <a:lnTo>
                      <a:pt x="14799" y="7892"/>
                    </a:lnTo>
                    <a:cubicBezTo>
                      <a:pt x="12252" y="7106"/>
                      <a:pt x="10253" y="5107"/>
                      <a:pt x="9468" y="2560"/>
                    </a:cubicBezTo>
                    <a:lnTo>
                      <a:pt x="8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5"/>
              <p:cNvSpPr/>
              <p:nvPr/>
            </p:nvSpPr>
            <p:spPr>
              <a:xfrm>
                <a:off x="1929968" y="579750"/>
                <a:ext cx="482793" cy="475530"/>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5"/>
              <p:cNvSpPr/>
              <p:nvPr/>
            </p:nvSpPr>
            <p:spPr>
              <a:xfrm>
                <a:off x="2571701"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96" name="Shape 1796"/>
        <p:cNvGrpSpPr/>
        <p:nvPr/>
      </p:nvGrpSpPr>
      <p:grpSpPr>
        <a:xfrm>
          <a:off x="0" y="0"/>
          <a:ext cx="0" cy="0"/>
          <a:chOff x="0" y="0"/>
          <a:chExt cx="0" cy="0"/>
        </a:xfrm>
      </p:grpSpPr>
      <p:sp>
        <p:nvSpPr>
          <p:cNvPr id="1797" name="Google Shape;1797;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98" name="Google Shape;1798;p16"/>
          <p:cNvSpPr txBox="1"/>
          <p:nvPr>
            <p:ph idx="1" type="subTitle"/>
          </p:nvPr>
        </p:nvSpPr>
        <p:spPr>
          <a:xfrm>
            <a:off x="820028" y="1642024"/>
            <a:ext cx="2063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99" name="Google Shape;1799;p16"/>
          <p:cNvSpPr txBox="1"/>
          <p:nvPr>
            <p:ph idx="2" type="subTitle"/>
          </p:nvPr>
        </p:nvSpPr>
        <p:spPr>
          <a:xfrm>
            <a:off x="3159450" y="1642034"/>
            <a:ext cx="2063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00" name="Google Shape;1800;p16"/>
          <p:cNvSpPr txBox="1"/>
          <p:nvPr>
            <p:ph idx="3" type="subTitle"/>
          </p:nvPr>
        </p:nvSpPr>
        <p:spPr>
          <a:xfrm>
            <a:off x="820028" y="3354475"/>
            <a:ext cx="2063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01" name="Google Shape;1801;p16"/>
          <p:cNvSpPr txBox="1"/>
          <p:nvPr>
            <p:ph idx="4" type="subTitle"/>
          </p:nvPr>
        </p:nvSpPr>
        <p:spPr>
          <a:xfrm>
            <a:off x="3159450" y="3354475"/>
            <a:ext cx="2063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02" name="Google Shape;1802;p16"/>
          <p:cNvSpPr txBox="1"/>
          <p:nvPr>
            <p:ph idx="5" type="subTitle"/>
          </p:nvPr>
        </p:nvSpPr>
        <p:spPr>
          <a:xfrm>
            <a:off x="5498872" y="1642034"/>
            <a:ext cx="2063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03" name="Google Shape;1803;p16"/>
          <p:cNvSpPr txBox="1"/>
          <p:nvPr>
            <p:ph idx="6" type="subTitle"/>
          </p:nvPr>
        </p:nvSpPr>
        <p:spPr>
          <a:xfrm>
            <a:off x="5498872" y="3354475"/>
            <a:ext cx="2063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04" name="Google Shape;1804;p16"/>
          <p:cNvSpPr txBox="1"/>
          <p:nvPr>
            <p:ph idx="7" type="subTitle"/>
          </p:nvPr>
        </p:nvSpPr>
        <p:spPr>
          <a:xfrm>
            <a:off x="828130" y="1242550"/>
            <a:ext cx="2055000" cy="470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05" name="Google Shape;1805;p16"/>
          <p:cNvSpPr txBox="1"/>
          <p:nvPr>
            <p:ph idx="8" type="subTitle"/>
          </p:nvPr>
        </p:nvSpPr>
        <p:spPr>
          <a:xfrm>
            <a:off x="3165531" y="1242557"/>
            <a:ext cx="2055000" cy="470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06" name="Google Shape;1806;p16"/>
          <p:cNvSpPr txBox="1"/>
          <p:nvPr>
            <p:ph idx="9" type="subTitle"/>
          </p:nvPr>
        </p:nvSpPr>
        <p:spPr>
          <a:xfrm>
            <a:off x="5502933" y="1242557"/>
            <a:ext cx="2055000" cy="470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07" name="Google Shape;1807;p16"/>
          <p:cNvSpPr txBox="1"/>
          <p:nvPr>
            <p:ph idx="13" type="subTitle"/>
          </p:nvPr>
        </p:nvSpPr>
        <p:spPr>
          <a:xfrm>
            <a:off x="820025" y="2747225"/>
            <a:ext cx="2063100" cy="675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08" name="Google Shape;1808;p16"/>
          <p:cNvSpPr txBox="1"/>
          <p:nvPr>
            <p:ph idx="14" type="subTitle"/>
          </p:nvPr>
        </p:nvSpPr>
        <p:spPr>
          <a:xfrm>
            <a:off x="3165530" y="2951999"/>
            <a:ext cx="2055000" cy="470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09" name="Google Shape;1809;p16"/>
          <p:cNvSpPr txBox="1"/>
          <p:nvPr>
            <p:ph idx="15" type="subTitle"/>
          </p:nvPr>
        </p:nvSpPr>
        <p:spPr>
          <a:xfrm>
            <a:off x="5502933" y="2951999"/>
            <a:ext cx="2055000" cy="470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810" name="Google Shape;1810;p16"/>
          <p:cNvGrpSpPr/>
          <p:nvPr/>
        </p:nvGrpSpPr>
        <p:grpSpPr>
          <a:xfrm rot="-5400000">
            <a:off x="8256965" y="1152904"/>
            <a:ext cx="1463954" cy="310126"/>
            <a:chOff x="4912200" y="2137750"/>
            <a:chExt cx="483600" cy="102450"/>
          </a:xfrm>
        </p:grpSpPr>
        <p:sp>
          <p:nvSpPr>
            <p:cNvPr id="1811" name="Google Shape;1811;p16"/>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6"/>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6"/>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6"/>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6"/>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6"/>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6"/>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6"/>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6"/>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6"/>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6"/>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6"/>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6"/>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6"/>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6"/>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6"/>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6"/>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6"/>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6"/>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6"/>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6"/>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6"/>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6"/>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34" name="Google Shape;1834;p16"/>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1835" name="Google Shape;1835;p16"/>
          <p:cNvGrpSpPr/>
          <p:nvPr/>
        </p:nvGrpSpPr>
        <p:grpSpPr>
          <a:xfrm rot="-1320277">
            <a:off x="6480490" y="4196503"/>
            <a:ext cx="3385203" cy="1788844"/>
            <a:chOff x="5121986" y="3046113"/>
            <a:chExt cx="3385034" cy="1788755"/>
          </a:xfrm>
        </p:grpSpPr>
        <p:grpSp>
          <p:nvGrpSpPr>
            <p:cNvPr id="1836" name="Google Shape;1836;p16"/>
            <p:cNvGrpSpPr/>
            <p:nvPr/>
          </p:nvGrpSpPr>
          <p:grpSpPr>
            <a:xfrm>
              <a:off x="5121986" y="3046116"/>
              <a:ext cx="747148" cy="1788752"/>
              <a:chOff x="1733411" y="268923"/>
              <a:chExt cx="875906" cy="2097012"/>
            </a:xfrm>
          </p:grpSpPr>
          <p:grpSp>
            <p:nvGrpSpPr>
              <p:cNvPr id="1837" name="Google Shape;1837;p16"/>
              <p:cNvGrpSpPr/>
              <p:nvPr/>
            </p:nvGrpSpPr>
            <p:grpSpPr>
              <a:xfrm>
                <a:off x="1733411" y="268923"/>
                <a:ext cx="875906" cy="2097012"/>
                <a:chOff x="1911111" y="2549523"/>
                <a:chExt cx="875906" cy="2097012"/>
              </a:xfrm>
            </p:grpSpPr>
            <p:sp>
              <p:nvSpPr>
                <p:cNvPr id="1838" name="Google Shape;1838;p16"/>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6"/>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6"/>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6"/>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6"/>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6"/>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6"/>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6"/>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6"/>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6"/>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6"/>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6"/>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6"/>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6"/>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6"/>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6"/>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6"/>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6"/>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6"/>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6"/>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6"/>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9" name="Google Shape;1859;p16"/>
              <p:cNvSpPr/>
              <p:nvPr/>
            </p:nvSpPr>
            <p:spPr>
              <a:xfrm>
                <a:off x="1914082" y="1128398"/>
                <a:ext cx="514564" cy="514149"/>
              </a:xfrm>
              <a:custGeom>
                <a:rect b="b" l="l" r="r" t="t"/>
                <a:pathLst>
                  <a:path extrusionOk="0" h="17345" w="17359">
                    <a:moveTo>
                      <a:pt x="8679" y="0"/>
                    </a:moveTo>
                    <a:lnTo>
                      <a:pt x="7894" y="2560"/>
                    </a:lnTo>
                    <a:cubicBezTo>
                      <a:pt x="7106" y="5107"/>
                      <a:pt x="5110" y="7106"/>
                      <a:pt x="2562" y="7892"/>
                    </a:cubicBezTo>
                    <a:lnTo>
                      <a:pt x="0" y="8680"/>
                    </a:lnTo>
                    <a:lnTo>
                      <a:pt x="2649" y="9516"/>
                    </a:lnTo>
                    <a:cubicBezTo>
                      <a:pt x="5197" y="10316"/>
                      <a:pt x="7169" y="12324"/>
                      <a:pt x="7942" y="14872"/>
                    </a:cubicBezTo>
                    <a:lnTo>
                      <a:pt x="8679" y="17344"/>
                    </a:lnTo>
                    <a:lnTo>
                      <a:pt x="9468" y="14785"/>
                    </a:lnTo>
                    <a:cubicBezTo>
                      <a:pt x="10253" y="12237"/>
                      <a:pt x="12252" y="10253"/>
                      <a:pt x="14799" y="9465"/>
                    </a:cubicBezTo>
                    <a:lnTo>
                      <a:pt x="17359" y="8680"/>
                    </a:lnTo>
                    <a:lnTo>
                      <a:pt x="14799" y="7892"/>
                    </a:lnTo>
                    <a:cubicBezTo>
                      <a:pt x="12252" y="7106"/>
                      <a:pt x="10253" y="5107"/>
                      <a:pt x="9468" y="2560"/>
                    </a:cubicBezTo>
                    <a:lnTo>
                      <a:pt x="8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6"/>
              <p:cNvSpPr/>
              <p:nvPr/>
            </p:nvSpPr>
            <p:spPr>
              <a:xfrm>
                <a:off x="1929968" y="579750"/>
                <a:ext cx="482793" cy="475530"/>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6"/>
              <p:cNvSpPr/>
              <p:nvPr/>
            </p:nvSpPr>
            <p:spPr>
              <a:xfrm>
                <a:off x="2571701"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16"/>
            <p:cNvGrpSpPr/>
            <p:nvPr/>
          </p:nvGrpSpPr>
          <p:grpSpPr>
            <a:xfrm>
              <a:off x="7712737" y="3046113"/>
              <a:ext cx="794283" cy="1691189"/>
              <a:chOff x="3052990" y="2649667"/>
              <a:chExt cx="931164" cy="1982636"/>
            </a:xfrm>
          </p:grpSpPr>
          <p:grpSp>
            <p:nvGrpSpPr>
              <p:cNvPr id="1863" name="Google Shape;1863;p16"/>
              <p:cNvGrpSpPr/>
              <p:nvPr/>
            </p:nvGrpSpPr>
            <p:grpSpPr>
              <a:xfrm>
                <a:off x="3052990" y="2649667"/>
                <a:ext cx="931164" cy="1982636"/>
                <a:chOff x="1894490" y="2649667"/>
                <a:chExt cx="931164" cy="1982636"/>
              </a:xfrm>
            </p:grpSpPr>
            <p:grpSp>
              <p:nvGrpSpPr>
                <p:cNvPr id="1864" name="Google Shape;1864;p16"/>
                <p:cNvGrpSpPr/>
                <p:nvPr/>
              </p:nvGrpSpPr>
              <p:grpSpPr>
                <a:xfrm>
                  <a:off x="1894490" y="2649667"/>
                  <a:ext cx="931164" cy="1982636"/>
                  <a:chOff x="2950128" y="2762904"/>
                  <a:chExt cx="931164" cy="1982636"/>
                </a:xfrm>
              </p:grpSpPr>
              <p:sp>
                <p:nvSpPr>
                  <p:cNvPr id="1865" name="Google Shape;1865;p16"/>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6"/>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6"/>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6"/>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6"/>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6"/>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6"/>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6"/>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6"/>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6"/>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6"/>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6"/>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6"/>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6"/>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6"/>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16"/>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16"/>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6"/>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6"/>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6"/>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6"/>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6"/>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7" name="Google Shape;1887;p16"/>
                <p:cNvSpPr/>
                <p:nvPr/>
              </p:nvSpPr>
              <p:spPr>
                <a:xfrm>
                  <a:off x="2114048" y="3484088"/>
                  <a:ext cx="492084" cy="484645"/>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8" name="Google Shape;1888;p16"/>
              <p:cNvSpPr/>
              <p:nvPr/>
            </p:nvSpPr>
            <p:spPr>
              <a:xfrm>
                <a:off x="3206100" y="2962636"/>
                <a:ext cx="666842" cy="422072"/>
              </a:xfrm>
              <a:custGeom>
                <a:rect b="b" l="l" r="r" t="t"/>
                <a:pathLst>
                  <a:path extrusionOk="0" h="5968" w="9429">
                    <a:moveTo>
                      <a:pt x="0" y="1"/>
                    </a:moveTo>
                    <a:lnTo>
                      <a:pt x="0" y="5968"/>
                    </a:lnTo>
                    <a:lnTo>
                      <a:pt x="1838" y="5968"/>
                    </a:lnTo>
                    <a:lnTo>
                      <a:pt x="1838" y="3870"/>
                    </a:lnTo>
                    <a:lnTo>
                      <a:pt x="1199" y="3870"/>
                    </a:lnTo>
                    <a:lnTo>
                      <a:pt x="1199" y="1"/>
                    </a:lnTo>
                    <a:close/>
                    <a:moveTo>
                      <a:pt x="3099" y="1"/>
                    </a:moveTo>
                    <a:lnTo>
                      <a:pt x="3099" y="3870"/>
                    </a:lnTo>
                    <a:lnTo>
                      <a:pt x="2524" y="3870"/>
                    </a:lnTo>
                    <a:lnTo>
                      <a:pt x="2524" y="5968"/>
                    </a:lnTo>
                    <a:lnTo>
                      <a:pt x="4346" y="5968"/>
                    </a:lnTo>
                    <a:lnTo>
                      <a:pt x="4346" y="3870"/>
                    </a:lnTo>
                    <a:lnTo>
                      <a:pt x="3822" y="3870"/>
                    </a:lnTo>
                    <a:lnTo>
                      <a:pt x="3822" y="1"/>
                    </a:lnTo>
                    <a:close/>
                    <a:moveTo>
                      <a:pt x="5707" y="1"/>
                    </a:moveTo>
                    <a:lnTo>
                      <a:pt x="5707" y="3870"/>
                    </a:lnTo>
                    <a:lnTo>
                      <a:pt x="5083" y="3870"/>
                    </a:lnTo>
                    <a:lnTo>
                      <a:pt x="5083" y="5968"/>
                    </a:lnTo>
                    <a:lnTo>
                      <a:pt x="6920" y="5968"/>
                    </a:lnTo>
                    <a:lnTo>
                      <a:pt x="6920" y="3870"/>
                    </a:lnTo>
                    <a:lnTo>
                      <a:pt x="6294" y="3870"/>
                    </a:lnTo>
                    <a:lnTo>
                      <a:pt x="6294" y="1"/>
                    </a:lnTo>
                    <a:close/>
                    <a:moveTo>
                      <a:pt x="8194" y="1"/>
                    </a:moveTo>
                    <a:lnTo>
                      <a:pt x="8194" y="3870"/>
                    </a:lnTo>
                    <a:lnTo>
                      <a:pt x="7595" y="3870"/>
                    </a:lnTo>
                    <a:lnTo>
                      <a:pt x="7595" y="5968"/>
                    </a:lnTo>
                    <a:lnTo>
                      <a:pt x="9429" y="5968"/>
                    </a:lnTo>
                    <a:lnTo>
                      <a:pt x="94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6"/>
              <p:cNvSpPr/>
              <p:nvPr/>
            </p:nvSpPr>
            <p:spPr>
              <a:xfrm>
                <a:off x="3675986" y="2899904"/>
                <a:ext cx="84018" cy="302127"/>
              </a:xfrm>
              <a:custGeom>
                <a:rect b="b" l="l" r="r" t="t"/>
                <a:pathLst>
                  <a:path extrusionOk="0" h="4272" w="1188">
                    <a:moveTo>
                      <a:pt x="1" y="1"/>
                    </a:moveTo>
                    <a:lnTo>
                      <a:pt x="1" y="4271"/>
                    </a:lnTo>
                    <a:lnTo>
                      <a:pt x="1188" y="4271"/>
                    </a:lnTo>
                    <a:lnTo>
                      <a:pt x="11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6"/>
              <p:cNvSpPr/>
              <p:nvPr/>
            </p:nvSpPr>
            <p:spPr>
              <a:xfrm>
                <a:off x="3500309" y="2899904"/>
                <a:ext cx="84018" cy="302127"/>
              </a:xfrm>
              <a:custGeom>
                <a:rect b="b" l="l" r="r" t="t"/>
                <a:pathLst>
                  <a:path extrusionOk="0" h="4272" w="1188">
                    <a:moveTo>
                      <a:pt x="0" y="1"/>
                    </a:moveTo>
                    <a:lnTo>
                      <a:pt x="0" y="4271"/>
                    </a:lnTo>
                    <a:lnTo>
                      <a:pt x="1187" y="4271"/>
                    </a:lnTo>
                    <a:lnTo>
                      <a:pt x="1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16"/>
              <p:cNvSpPr/>
              <p:nvPr/>
            </p:nvSpPr>
            <p:spPr>
              <a:xfrm>
                <a:off x="3315650" y="2899904"/>
                <a:ext cx="84867" cy="302127"/>
              </a:xfrm>
              <a:custGeom>
                <a:rect b="b" l="l" r="r" t="t"/>
                <a:pathLst>
                  <a:path extrusionOk="0" h="4272" w="1200">
                    <a:moveTo>
                      <a:pt x="1" y="1"/>
                    </a:moveTo>
                    <a:lnTo>
                      <a:pt x="1" y="4271"/>
                    </a:lnTo>
                    <a:lnTo>
                      <a:pt x="1200" y="4271"/>
                    </a:lnTo>
                    <a:lnTo>
                      <a:pt x="12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16"/>
            <p:cNvGrpSpPr/>
            <p:nvPr/>
          </p:nvGrpSpPr>
          <p:grpSpPr>
            <a:xfrm rot="-5400000">
              <a:off x="6393777" y="2986896"/>
              <a:ext cx="794283" cy="1691189"/>
              <a:chOff x="1894490" y="2649667"/>
              <a:chExt cx="931164" cy="1982636"/>
            </a:xfrm>
          </p:grpSpPr>
          <p:grpSp>
            <p:nvGrpSpPr>
              <p:cNvPr id="1893" name="Google Shape;1893;p16"/>
              <p:cNvGrpSpPr/>
              <p:nvPr/>
            </p:nvGrpSpPr>
            <p:grpSpPr>
              <a:xfrm>
                <a:off x="1894490" y="2649667"/>
                <a:ext cx="931164" cy="1982636"/>
                <a:chOff x="2950128" y="2762904"/>
                <a:chExt cx="931164" cy="1982636"/>
              </a:xfrm>
            </p:grpSpPr>
            <p:sp>
              <p:nvSpPr>
                <p:cNvPr id="1894" name="Google Shape;1894;p16"/>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6"/>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6"/>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6"/>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6"/>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6"/>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6"/>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6"/>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6"/>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6"/>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6"/>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6"/>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6"/>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6"/>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6"/>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6"/>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6"/>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6"/>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6"/>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6"/>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6"/>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6"/>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6" name="Google Shape;1916;p16"/>
              <p:cNvSpPr/>
              <p:nvPr/>
            </p:nvSpPr>
            <p:spPr>
              <a:xfrm>
                <a:off x="2159276" y="2969650"/>
                <a:ext cx="461729" cy="956340"/>
              </a:xfrm>
              <a:custGeom>
                <a:rect b="b" l="l" r="r" t="t"/>
                <a:pathLst>
                  <a:path extrusionOk="0" h="9517" w="4595">
                    <a:moveTo>
                      <a:pt x="1" y="1"/>
                    </a:moveTo>
                    <a:lnTo>
                      <a:pt x="762" y="5995"/>
                    </a:lnTo>
                    <a:lnTo>
                      <a:pt x="2497" y="4958"/>
                    </a:lnTo>
                    <a:lnTo>
                      <a:pt x="2860" y="9516"/>
                    </a:lnTo>
                    <a:lnTo>
                      <a:pt x="4595" y="1835"/>
                    </a:lnTo>
                    <a:lnTo>
                      <a:pt x="2758" y="2647"/>
                    </a:lnTo>
                    <a:lnTo>
                      <a:pt x="28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917" name="Shape 1917"/>
        <p:cNvGrpSpPr/>
        <p:nvPr/>
      </p:nvGrpSpPr>
      <p:grpSpPr>
        <a:xfrm>
          <a:off x="0" y="0"/>
          <a:ext cx="0" cy="0"/>
          <a:chOff x="0" y="0"/>
          <a:chExt cx="0" cy="0"/>
        </a:xfrm>
      </p:grpSpPr>
      <p:sp>
        <p:nvSpPr>
          <p:cNvPr id="1918" name="Google Shape;1918;p17"/>
          <p:cNvSpPr txBox="1"/>
          <p:nvPr>
            <p:ph hasCustomPrompt="1" type="title"/>
          </p:nvPr>
        </p:nvSpPr>
        <p:spPr>
          <a:xfrm>
            <a:off x="581950" y="3197725"/>
            <a:ext cx="36321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0" sz="4300">
                <a:solidFill>
                  <a:schemeClr val="lt1"/>
                </a:solidFill>
                <a:latin typeface="Albert Sans ExtraBold"/>
                <a:ea typeface="Albert Sans ExtraBold"/>
                <a:cs typeface="Albert Sans ExtraBold"/>
                <a:sym typeface="Albert Sans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19" name="Google Shape;1919;p17"/>
          <p:cNvSpPr txBox="1"/>
          <p:nvPr>
            <p:ph idx="1" type="subTitle"/>
          </p:nvPr>
        </p:nvSpPr>
        <p:spPr>
          <a:xfrm>
            <a:off x="581950" y="3896175"/>
            <a:ext cx="3632100" cy="41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400">
                <a:solidFill>
                  <a:schemeClr val="dk1"/>
                </a:solidFill>
                <a:latin typeface="Kumbh Sans"/>
                <a:ea typeface="Kumbh Sans"/>
                <a:cs typeface="Kumbh Sans"/>
                <a:sym typeface="Kumbh Sans"/>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920" name="Google Shape;1920;p17"/>
          <p:cNvSpPr txBox="1"/>
          <p:nvPr>
            <p:ph hasCustomPrompt="1" idx="2" type="title"/>
          </p:nvPr>
        </p:nvSpPr>
        <p:spPr>
          <a:xfrm>
            <a:off x="2690272" y="1486725"/>
            <a:ext cx="36321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0" sz="4300">
                <a:solidFill>
                  <a:schemeClr val="lt1"/>
                </a:solidFill>
                <a:latin typeface="Albert Sans ExtraBold"/>
                <a:ea typeface="Albert Sans ExtraBold"/>
                <a:cs typeface="Albert Sans ExtraBold"/>
                <a:sym typeface="Albert Sans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21" name="Google Shape;1921;p17"/>
          <p:cNvSpPr txBox="1"/>
          <p:nvPr>
            <p:ph idx="3" type="subTitle"/>
          </p:nvPr>
        </p:nvSpPr>
        <p:spPr>
          <a:xfrm>
            <a:off x="2690272" y="2185473"/>
            <a:ext cx="3632100" cy="41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400">
                <a:solidFill>
                  <a:schemeClr val="dk1"/>
                </a:solidFill>
                <a:latin typeface="Kumbh Sans"/>
                <a:ea typeface="Kumbh Sans"/>
                <a:cs typeface="Kumbh Sans"/>
                <a:sym typeface="Kumbh Sans"/>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922" name="Google Shape;1922;p17"/>
          <p:cNvSpPr txBox="1"/>
          <p:nvPr>
            <p:ph hasCustomPrompt="1" idx="4" type="title"/>
          </p:nvPr>
        </p:nvSpPr>
        <p:spPr>
          <a:xfrm>
            <a:off x="4798583" y="3179550"/>
            <a:ext cx="36321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0" sz="4300">
                <a:solidFill>
                  <a:schemeClr val="lt1"/>
                </a:solidFill>
                <a:latin typeface="Albert Sans ExtraBold"/>
                <a:ea typeface="Albert Sans ExtraBold"/>
                <a:cs typeface="Albert Sans ExtraBold"/>
                <a:sym typeface="Albert Sans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23" name="Google Shape;1923;p17"/>
          <p:cNvSpPr txBox="1"/>
          <p:nvPr>
            <p:ph idx="5" type="subTitle"/>
          </p:nvPr>
        </p:nvSpPr>
        <p:spPr>
          <a:xfrm>
            <a:off x="4798583" y="3896175"/>
            <a:ext cx="3632100" cy="41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400">
                <a:solidFill>
                  <a:schemeClr val="dk1"/>
                </a:solidFill>
                <a:latin typeface="Kumbh Sans"/>
                <a:ea typeface="Kumbh Sans"/>
                <a:cs typeface="Kumbh Sans"/>
                <a:sym typeface="Kumbh Sans"/>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cxnSp>
        <p:nvCxnSpPr>
          <p:cNvPr id="1924" name="Google Shape;1924;p17"/>
          <p:cNvCxnSpPr/>
          <p:nvPr/>
        </p:nvCxnSpPr>
        <p:spPr>
          <a:xfrm rot="10800000">
            <a:off x="2393875" y="-38250"/>
            <a:ext cx="0" cy="2382600"/>
          </a:xfrm>
          <a:prstGeom prst="straightConnector1">
            <a:avLst/>
          </a:prstGeom>
          <a:noFill/>
          <a:ln cap="flat" cmpd="sng" w="9525">
            <a:solidFill>
              <a:schemeClr val="dk1"/>
            </a:solidFill>
            <a:prstDash val="solid"/>
            <a:round/>
            <a:headEnd len="med" w="med" type="oval"/>
            <a:tailEnd len="med" w="med" type="none"/>
          </a:ln>
        </p:spPr>
      </p:cxnSp>
      <p:cxnSp>
        <p:nvCxnSpPr>
          <p:cNvPr id="1925" name="Google Shape;1925;p17"/>
          <p:cNvCxnSpPr/>
          <p:nvPr/>
        </p:nvCxnSpPr>
        <p:spPr>
          <a:xfrm rot="10800000">
            <a:off x="6632025" y="-44850"/>
            <a:ext cx="0" cy="2389200"/>
          </a:xfrm>
          <a:prstGeom prst="straightConnector1">
            <a:avLst/>
          </a:prstGeom>
          <a:noFill/>
          <a:ln cap="flat" cmpd="sng" w="9525">
            <a:solidFill>
              <a:schemeClr val="dk1"/>
            </a:solidFill>
            <a:prstDash val="solid"/>
            <a:round/>
            <a:headEnd len="med" w="med" type="oval"/>
            <a:tailEnd len="med" w="med" type="none"/>
          </a:ln>
        </p:spPr>
      </p:cxnSp>
      <p:cxnSp>
        <p:nvCxnSpPr>
          <p:cNvPr id="1926" name="Google Shape;1926;p17"/>
          <p:cNvCxnSpPr/>
          <p:nvPr/>
        </p:nvCxnSpPr>
        <p:spPr>
          <a:xfrm rot="10800000">
            <a:off x="4506325" y="-48650"/>
            <a:ext cx="0" cy="684300"/>
          </a:xfrm>
          <a:prstGeom prst="straightConnector1">
            <a:avLst/>
          </a:prstGeom>
          <a:noFill/>
          <a:ln cap="flat" cmpd="sng" w="9525">
            <a:solidFill>
              <a:schemeClr val="dk1"/>
            </a:solidFill>
            <a:prstDash val="solid"/>
            <a:round/>
            <a:headEnd len="med" w="med" type="oval"/>
            <a:tailEnd len="med" w="med" type="none"/>
          </a:ln>
        </p:spPr>
      </p:cxnSp>
      <p:grpSp>
        <p:nvGrpSpPr>
          <p:cNvPr id="1927" name="Google Shape;1927;p17"/>
          <p:cNvGrpSpPr/>
          <p:nvPr/>
        </p:nvGrpSpPr>
        <p:grpSpPr>
          <a:xfrm>
            <a:off x="-1079974" y="-488395"/>
            <a:ext cx="2155119" cy="2993139"/>
            <a:chOff x="-1079974" y="-488395"/>
            <a:chExt cx="2155119" cy="2993139"/>
          </a:xfrm>
        </p:grpSpPr>
        <p:grpSp>
          <p:nvGrpSpPr>
            <p:cNvPr id="1928" name="Google Shape;1928;p17"/>
            <p:cNvGrpSpPr/>
            <p:nvPr/>
          </p:nvGrpSpPr>
          <p:grpSpPr>
            <a:xfrm rot="1319834">
              <a:off x="20199" y="-413577"/>
              <a:ext cx="747145" cy="1788744"/>
              <a:chOff x="1911111" y="2549523"/>
              <a:chExt cx="875906" cy="2097012"/>
            </a:xfrm>
          </p:grpSpPr>
          <p:sp>
            <p:nvSpPr>
              <p:cNvPr id="1929" name="Google Shape;1929;p17"/>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0" name="Google Shape;1930;p17"/>
              <p:cNvGrpSpPr/>
              <p:nvPr/>
            </p:nvGrpSpPr>
            <p:grpSpPr>
              <a:xfrm>
                <a:off x="1911111" y="2549523"/>
                <a:ext cx="875906" cy="2097012"/>
                <a:chOff x="1911111" y="2549523"/>
                <a:chExt cx="875906" cy="2097012"/>
              </a:xfrm>
            </p:grpSpPr>
            <p:sp>
              <p:nvSpPr>
                <p:cNvPr id="1931" name="Google Shape;1931;p17"/>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7"/>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7"/>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7"/>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7"/>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7"/>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7"/>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7"/>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7"/>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7"/>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7"/>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7"/>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7"/>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7"/>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7"/>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7"/>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7"/>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7"/>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7"/>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7"/>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7"/>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 name="Google Shape;1952;p17"/>
              <p:cNvGrpSpPr/>
              <p:nvPr/>
            </p:nvGrpSpPr>
            <p:grpSpPr>
              <a:xfrm>
                <a:off x="2032275" y="3025524"/>
                <a:ext cx="630728" cy="628976"/>
                <a:chOff x="3103925" y="2978399"/>
                <a:chExt cx="630728" cy="628976"/>
              </a:xfrm>
            </p:grpSpPr>
            <p:sp>
              <p:nvSpPr>
                <p:cNvPr id="1953" name="Google Shape;1953;p17"/>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7"/>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7"/>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7"/>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7"/>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7"/>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7"/>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60" name="Google Shape;1960;p17"/>
            <p:cNvGrpSpPr/>
            <p:nvPr/>
          </p:nvGrpSpPr>
          <p:grpSpPr>
            <a:xfrm rot="6719834">
              <a:off x="-544326" y="974199"/>
              <a:ext cx="794279" cy="1691182"/>
              <a:chOff x="717790" y="2649667"/>
              <a:chExt cx="931164" cy="1982636"/>
            </a:xfrm>
          </p:grpSpPr>
          <p:grpSp>
            <p:nvGrpSpPr>
              <p:cNvPr id="1961" name="Google Shape;1961;p17"/>
              <p:cNvGrpSpPr/>
              <p:nvPr/>
            </p:nvGrpSpPr>
            <p:grpSpPr>
              <a:xfrm>
                <a:off x="717790" y="2649667"/>
                <a:ext cx="931164" cy="1982636"/>
                <a:chOff x="2950128" y="2762904"/>
                <a:chExt cx="931164" cy="1982636"/>
              </a:xfrm>
            </p:grpSpPr>
            <p:sp>
              <p:nvSpPr>
                <p:cNvPr id="1962" name="Google Shape;1962;p17"/>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7"/>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7"/>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7"/>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7"/>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7"/>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7"/>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7"/>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7"/>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7"/>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7"/>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7"/>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7"/>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7"/>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7"/>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7"/>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7"/>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7"/>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7"/>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7"/>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7"/>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7"/>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17"/>
              <p:cNvGrpSpPr/>
              <p:nvPr/>
            </p:nvGrpSpPr>
            <p:grpSpPr>
              <a:xfrm rot="-5400000">
                <a:off x="1042218" y="2701458"/>
                <a:ext cx="282307" cy="563980"/>
                <a:chOff x="4391550" y="576822"/>
                <a:chExt cx="435928" cy="870878"/>
              </a:xfrm>
            </p:grpSpPr>
            <p:sp>
              <p:nvSpPr>
                <p:cNvPr id="1985" name="Google Shape;1985;p17"/>
                <p:cNvSpPr/>
                <p:nvPr/>
              </p:nvSpPr>
              <p:spPr>
                <a:xfrm rot="-5400000">
                  <a:off x="4174076" y="794297"/>
                  <a:ext cx="870878" cy="435928"/>
                </a:xfrm>
                <a:custGeom>
                  <a:rect b="b" l="l" r="r" t="t"/>
                  <a:pathLst>
                    <a:path extrusionOk="0" h="6232" w="12450">
                      <a:moveTo>
                        <a:pt x="0" y="0"/>
                      </a:moveTo>
                      <a:cubicBezTo>
                        <a:pt x="0" y="3447"/>
                        <a:pt x="2784" y="6231"/>
                        <a:pt x="6219" y="6231"/>
                      </a:cubicBezTo>
                      <a:cubicBezTo>
                        <a:pt x="9665" y="6231"/>
                        <a:pt x="12449" y="3447"/>
                        <a:pt x="12449" y="0"/>
                      </a:cubicBezTo>
                      <a:lnTo>
                        <a:pt x="10513" y="0"/>
                      </a:lnTo>
                      <a:cubicBezTo>
                        <a:pt x="10513" y="2374"/>
                        <a:pt x="8592" y="4298"/>
                        <a:pt x="6219" y="4298"/>
                      </a:cubicBezTo>
                      <a:cubicBezTo>
                        <a:pt x="3857" y="4298"/>
                        <a:pt x="1936" y="2374"/>
                        <a:pt x="19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7"/>
                <p:cNvSpPr/>
                <p:nvPr/>
              </p:nvSpPr>
              <p:spPr>
                <a:xfrm rot="-5400000">
                  <a:off x="4241892" y="861904"/>
                  <a:ext cx="600031" cy="300715"/>
                </a:xfrm>
                <a:custGeom>
                  <a:rect b="b" l="l" r="r" t="t"/>
                  <a:pathLst>
                    <a:path extrusionOk="0" h="4299" w="8578">
                      <a:moveTo>
                        <a:pt x="0" y="0"/>
                      </a:moveTo>
                      <a:cubicBezTo>
                        <a:pt x="0" y="2374"/>
                        <a:pt x="1921" y="4298"/>
                        <a:pt x="4283" y="4298"/>
                      </a:cubicBezTo>
                      <a:cubicBezTo>
                        <a:pt x="6656" y="4298"/>
                        <a:pt x="8577" y="2374"/>
                        <a:pt x="8577" y="0"/>
                      </a:cubicBezTo>
                      <a:lnTo>
                        <a:pt x="6893" y="0"/>
                      </a:lnTo>
                      <a:cubicBezTo>
                        <a:pt x="6893" y="1436"/>
                        <a:pt x="5730" y="2611"/>
                        <a:pt x="4283" y="2611"/>
                      </a:cubicBezTo>
                      <a:cubicBezTo>
                        <a:pt x="2847" y="2611"/>
                        <a:pt x="1684" y="1436"/>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7"/>
                <p:cNvSpPr/>
                <p:nvPr/>
              </p:nvSpPr>
              <p:spPr>
                <a:xfrm rot="-5400000">
                  <a:off x="4300650" y="920942"/>
                  <a:ext cx="364440" cy="182639"/>
                </a:xfrm>
                <a:custGeom>
                  <a:rect b="b" l="l" r="r" t="t"/>
                  <a:pathLst>
                    <a:path extrusionOk="0" h="2611" w="5210">
                      <a:moveTo>
                        <a:pt x="0" y="0"/>
                      </a:moveTo>
                      <a:cubicBezTo>
                        <a:pt x="0" y="1436"/>
                        <a:pt x="1163" y="2611"/>
                        <a:pt x="2599" y="2611"/>
                      </a:cubicBezTo>
                      <a:cubicBezTo>
                        <a:pt x="4046" y="2611"/>
                        <a:pt x="5209" y="1436"/>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 name="Google Shape;1988;p17"/>
              <p:cNvGrpSpPr/>
              <p:nvPr/>
            </p:nvGrpSpPr>
            <p:grpSpPr>
              <a:xfrm>
                <a:off x="867118" y="3291781"/>
                <a:ext cx="632508" cy="632508"/>
                <a:chOff x="7055875" y="2971225"/>
                <a:chExt cx="192650" cy="192650"/>
              </a:xfrm>
            </p:grpSpPr>
            <p:sp>
              <p:nvSpPr>
                <p:cNvPr id="1989" name="Google Shape;1989;p17"/>
                <p:cNvSpPr/>
                <p:nvPr/>
              </p:nvSpPr>
              <p:spPr>
                <a:xfrm>
                  <a:off x="7055875" y="3063675"/>
                  <a:ext cx="192650" cy="8100"/>
                </a:xfrm>
                <a:custGeom>
                  <a:rect b="b" l="l" r="r" t="t"/>
                  <a:pathLst>
                    <a:path extrusionOk="0" h="324" w="7706">
                      <a:moveTo>
                        <a:pt x="1" y="0"/>
                      </a:moveTo>
                      <a:lnTo>
                        <a:pt x="1" y="324"/>
                      </a:lnTo>
                      <a:lnTo>
                        <a:pt x="7706" y="324"/>
                      </a:lnTo>
                      <a:lnTo>
                        <a:pt x="77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7"/>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7"/>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7"/>
                <p:cNvSpPr/>
                <p:nvPr/>
              </p:nvSpPr>
              <p:spPr>
                <a:xfrm>
                  <a:off x="7081200" y="2996550"/>
                  <a:ext cx="142075" cy="142075"/>
                </a:xfrm>
                <a:custGeom>
                  <a:rect b="b" l="l" r="r" t="t"/>
                  <a:pathLst>
                    <a:path extrusionOk="0" h="5683" w="5683">
                      <a:moveTo>
                        <a:pt x="5446" y="0"/>
                      </a:moveTo>
                      <a:lnTo>
                        <a:pt x="1" y="5458"/>
                      </a:lnTo>
                      <a:lnTo>
                        <a:pt x="237" y="5682"/>
                      </a:lnTo>
                      <a:lnTo>
                        <a:pt x="5683" y="237"/>
                      </a:lnTo>
                      <a:lnTo>
                        <a:pt x="54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7"/>
                <p:cNvSpPr/>
                <p:nvPr/>
              </p:nvSpPr>
              <p:spPr>
                <a:xfrm>
                  <a:off x="7081200" y="2996550"/>
                  <a:ext cx="142075" cy="142075"/>
                </a:xfrm>
                <a:custGeom>
                  <a:rect b="b" l="l" r="r" t="t"/>
                  <a:pathLst>
                    <a:path extrusionOk="0" h="5683" w="5683">
                      <a:moveTo>
                        <a:pt x="237" y="0"/>
                      </a:moveTo>
                      <a:lnTo>
                        <a:pt x="1" y="237"/>
                      </a:lnTo>
                      <a:lnTo>
                        <a:pt x="5446" y="5682"/>
                      </a:lnTo>
                      <a:lnTo>
                        <a:pt x="5683" y="5458"/>
                      </a:lnTo>
                      <a:lnTo>
                        <a:pt x="2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7"/>
                <p:cNvSpPr/>
                <p:nvPr/>
              </p:nvSpPr>
              <p:spPr>
                <a:xfrm>
                  <a:off x="7063075" y="3023350"/>
                  <a:ext cx="178275" cy="88375"/>
                </a:xfrm>
                <a:custGeom>
                  <a:rect b="b" l="l" r="r" t="t"/>
                  <a:pathLst>
                    <a:path extrusionOk="0" h="3535" w="7131">
                      <a:moveTo>
                        <a:pt x="6995" y="1"/>
                      </a:moveTo>
                      <a:lnTo>
                        <a:pt x="0" y="3235"/>
                      </a:lnTo>
                      <a:lnTo>
                        <a:pt x="138" y="3534"/>
                      </a:lnTo>
                      <a:lnTo>
                        <a:pt x="7130" y="301"/>
                      </a:lnTo>
                      <a:lnTo>
                        <a:pt x="69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7"/>
                <p:cNvSpPr/>
                <p:nvPr/>
              </p:nvSpPr>
              <p:spPr>
                <a:xfrm>
                  <a:off x="7060300" y="3030550"/>
                  <a:ext cx="183875" cy="74350"/>
                </a:xfrm>
                <a:custGeom>
                  <a:rect b="b" l="l" r="r" t="t"/>
                  <a:pathLst>
                    <a:path extrusionOk="0" h="2974" w="7355">
                      <a:moveTo>
                        <a:pt x="111" y="1"/>
                      </a:moveTo>
                      <a:lnTo>
                        <a:pt x="0" y="312"/>
                      </a:lnTo>
                      <a:lnTo>
                        <a:pt x="7241" y="2974"/>
                      </a:lnTo>
                      <a:lnTo>
                        <a:pt x="7355" y="2659"/>
                      </a:lnTo>
                      <a:lnTo>
                        <a:pt x="1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7"/>
                <p:cNvSpPr/>
                <p:nvPr/>
              </p:nvSpPr>
              <p:spPr>
                <a:xfrm>
                  <a:off x="7108025" y="2978400"/>
                  <a:ext cx="88350" cy="178275"/>
                </a:xfrm>
                <a:custGeom>
                  <a:rect b="b" l="l" r="r" t="t"/>
                  <a:pathLst>
                    <a:path extrusionOk="0" h="7131" w="3534">
                      <a:moveTo>
                        <a:pt x="300" y="1"/>
                      </a:moveTo>
                      <a:lnTo>
                        <a:pt x="0" y="139"/>
                      </a:lnTo>
                      <a:lnTo>
                        <a:pt x="3234" y="7131"/>
                      </a:lnTo>
                      <a:lnTo>
                        <a:pt x="3534" y="6993"/>
                      </a:lnTo>
                      <a:lnTo>
                        <a:pt x="3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7"/>
                <p:cNvSpPr/>
                <p:nvPr/>
              </p:nvSpPr>
              <p:spPr>
                <a:xfrm>
                  <a:off x="7114925" y="2975925"/>
                  <a:ext cx="74350" cy="183600"/>
                </a:xfrm>
                <a:custGeom>
                  <a:rect b="b" l="l" r="r" t="t"/>
                  <a:pathLst>
                    <a:path extrusionOk="0" h="7344" w="2974">
                      <a:moveTo>
                        <a:pt x="2673" y="1"/>
                      </a:moveTo>
                      <a:lnTo>
                        <a:pt x="0" y="7230"/>
                      </a:lnTo>
                      <a:lnTo>
                        <a:pt x="312" y="7343"/>
                      </a:lnTo>
                      <a:lnTo>
                        <a:pt x="2973" y="112"/>
                      </a:lnTo>
                      <a:lnTo>
                        <a:pt x="26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998" name="Google Shape;1998;p17"/>
          <p:cNvGrpSpPr/>
          <p:nvPr/>
        </p:nvGrpSpPr>
        <p:grpSpPr>
          <a:xfrm rot="1319834">
            <a:off x="8757413" y="-516882"/>
            <a:ext cx="794279" cy="1691182"/>
            <a:chOff x="3052990" y="2649667"/>
            <a:chExt cx="931164" cy="1982636"/>
          </a:xfrm>
        </p:grpSpPr>
        <p:grpSp>
          <p:nvGrpSpPr>
            <p:cNvPr id="1999" name="Google Shape;1999;p17"/>
            <p:cNvGrpSpPr/>
            <p:nvPr/>
          </p:nvGrpSpPr>
          <p:grpSpPr>
            <a:xfrm>
              <a:off x="3052990" y="2649667"/>
              <a:ext cx="931164" cy="1982636"/>
              <a:chOff x="1894490" y="2649667"/>
              <a:chExt cx="931164" cy="1982636"/>
            </a:xfrm>
          </p:grpSpPr>
          <p:grpSp>
            <p:nvGrpSpPr>
              <p:cNvPr id="2000" name="Google Shape;2000;p17"/>
              <p:cNvGrpSpPr/>
              <p:nvPr/>
            </p:nvGrpSpPr>
            <p:grpSpPr>
              <a:xfrm>
                <a:off x="1894490" y="2649667"/>
                <a:ext cx="931164" cy="1982636"/>
                <a:chOff x="2950128" y="2762904"/>
                <a:chExt cx="931164" cy="1982636"/>
              </a:xfrm>
            </p:grpSpPr>
            <p:sp>
              <p:nvSpPr>
                <p:cNvPr id="2001" name="Google Shape;2001;p17"/>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7"/>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7"/>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7"/>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7"/>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7"/>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7"/>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7"/>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7"/>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7"/>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7"/>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7"/>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7"/>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7"/>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7"/>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7"/>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7"/>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7"/>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7"/>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7"/>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7"/>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7"/>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3" name="Google Shape;2023;p17"/>
              <p:cNvSpPr/>
              <p:nvPr/>
            </p:nvSpPr>
            <p:spPr>
              <a:xfrm>
                <a:off x="2114048" y="3484088"/>
                <a:ext cx="492084" cy="484645"/>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4" name="Google Shape;2024;p17"/>
            <p:cNvSpPr/>
            <p:nvPr/>
          </p:nvSpPr>
          <p:spPr>
            <a:xfrm>
              <a:off x="3206100" y="2962636"/>
              <a:ext cx="666842" cy="422072"/>
            </a:xfrm>
            <a:custGeom>
              <a:rect b="b" l="l" r="r" t="t"/>
              <a:pathLst>
                <a:path extrusionOk="0" h="5968" w="9429">
                  <a:moveTo>
                    <a:pt x="0" y="1"/>
                  </a:moveTo>
                  <a:lnTo>
                    <a:pt x="0" y="5968"/>
                  </a:lnTo>
                  <a:lnTo>
                    <a:pt x="1838" y="5968"/>
                  </a:lnTo>
                  <a:lnTo>
                    <a:pt x="1838" y="3870"/>
                  </a:lnTo>
                  <a:lnTo>
                    <a:pt x="1199" y="3870"/>
                  </a:lnTo>
                  <a:lnTo>
                    <a:pt x="1199" y="1"/>
                  </a:lnTo>
                  <a:close/>
                  <a:moveTo>
                    <a:pt x="3099" y="1"/>
                  </a:moveTo>
                  <a:lnTo>
                    <a:pt x="3099" y="3870"/>
                  </a:lnTo>
                  <a:lnTo>
                    <a:pt x="2524" y="3870"/>
                  </a:lnTo>
                  <a:lnTo>
                    <a:pt x="2524" y="5968"/>
                  </a:lnTo>
                  <a:lnTo>
                    <a:pt x="4346" y="5968"/>
                  </a:lnTo>
                  <a:lnTo>
                    <a:pt x="4346" y="3870"/>
                  </a:lnTo>
                  <a:lnTo>
                    <a:pt x="3822" y="3870"/>
                  </a:lnTo>
                  <a:lnTo>
                    <a:pt x="3822" y="1"/>
                  </a:lnTo>
                  <a:close/>
                  <a:moveTo>
                    <a:pt x="5707" y="1"/>
                  </a:moveTo>
                  <a:lnTo>
                    <a:pt x="5707" y="3870"/>
                  </a:lnTo>
                  <a:lnTo>
                    <a:pt x="5083" y="3870"/>
                  </a:lnTo>
                  <a:lnTo>
                    <a:pt x="5083" y="5968"/>
                  </a:lnTo>
                  <a:lnTo>
                    <a:pt x="6920" y="5968"/>
                  </a:lnTo>
                  <a:lnTo>
                    <a:pt x="6920" y="3870"/>
                  </a:lnTo>
                  <a:lnTo>
                    <a:pt x="6294" y="3870"/>
                  </a:lnTo>
                  <a:lnTo>
                    <a:pt x="6294" y="1"/>
                  </a:lnTo>
                  <a:close/>
                  <a:moveTo>
                    <a:pt x="8194" y="1"/>
                  </a:moveTo>
                  <a:lnTo>
                    <a:pt x="8194" y="3870"/>
                  </a:lnTo>
                  <a:lnTo>
                    <a:pt x="7595" y="3870"/>
                  </a:lnTo>
                  <a:lnTo>
                    <a:pt x="7595" y="5968"/>
                  </a:lnTo>
                  <a:lnTo>
                    <a:pt x="9429" y="5968"/>
                  </a:lnTo>
                  <a:lnTo>
                    <a:pt x="94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7"/>
            <p:cNvSpPr/>
            <p:nvPr/>
          </p:nvSpPr>
          <p:spPr>
            <a:xfrm>
              <a:off x="3675986" y="2899904"/>
              <a:ext cx="84018" cy="302127"/>
            </a:xfrm>
            <a:custGeom>
              <a:rect b="b" l="l" r="r" t="t"/>
              <a:pathLst>
                <a:path extrusionOk="0" h="4272" w="1188">
                  <a:moveTo>
                    <a:pt x="1" y="1"/>
                  </a:moveTo>
                  <a:lnTo>
                    <a:pt x="1" y="4271"/>
                  </a:lnTo>
                  <a:lnTo>
                    <a:pt x="1188" y="4271"/>
                  </a:lnTo>
                  <a:lnTo>
                    <a:pt x="11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7"/>
            <p:cNvSpPr/>
            <p:nvPr/>
          </p:nvSpPr>
          <p:spPr>
            <a:xfrm>
              <a:off x="3500309" y="2899904"/>
              <a:ext cx="84018" cy="302127"/>
            </a:xfrm>
            <a:custGeom>
              <a:rect b="b" l="l" r="r" t="t"/>
              <a:pathLst>
                <a:path extrusionOk="0" h="4272" w="1188">
                  <a:moveTo>
                    <a:pt x="0" y="1"/>
                  </a:moveTo>
                  <a:lnTo>
                    <a:pt x="0" y="4271"/>
                  </a:lnTo>
                  <a:lnTo>
                    <a:pt x="1187" y="4271"/>
                  </a:lnTo>
                  <a:lnTo>
                    <a:pt x="1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7"/>
            <p:cNvSpPr/>
            <p:nvPr/>
          </p:nvSpPr>
          <p:spPr>
            <a:xfrm>
              <a:off x="3315650" y="2899904"/>
              <a:ext cx="84867" cy="302127"/>
            </a:xfrm>
            <a:custGeom>
              <a:rect b="b" l="l" r="r" t="t"/>
              <a:pathLst>
                <a:path extrusionOk="0" h="4272" w="1200">
                  <a:moveTo>
                    <a:pt x="1" y="1"/>
                  </a:moveTo>
                  <a:lnTo>
                    <a:pt x="1" y="4271"/>
                  </a:lnTo>
                  <a:lnTo>
                    <a:pt x="1200" y="4271"/>
                  </a:lnTo>
                  <a:lnTo>
                    <a:pt x="12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1">
    <p:spTree>
      <p:nvGrpSpPr>
        <p:cNvPr id="2028" name="Shape 2028"/>
        <p:cNvGrpSpPr/>
        <p:nvPr/>
      </p:nvGrpSpPr>
      <p:grpSpPr>
        <a:xfrm>
          <a:off x="0" y="0"/>
          <a:ext cx="0" cy="0"/>
          <a:chOff x="0" y="0"/>
          <a:chExt cx="0" cy="0"/>
        </a:xfrm>
      </p:grpSpPr>
      <p:sp>
        <p:nvSpPr>
          <p:cNvPr id="2029" name="Google Shape;2029;p18"/>
          <p:cNvSpPr txBox="1"/>
          <p:nvPr>
            <p:ph idx="1" type="subTitle"/>
          </p:nvPr>
        </p:nvSpPr>
        <p:spPr>
          <a:xfrm>
            <a:off x="720000" y="1117450"/>
            <a:ext cx="7704000" cy="117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Font typeface="Nunito Light"/>
              <a:buChar char="●"/>
              <a:defRPr>
                <a:latin typeface="Syne"/>
                <a:ea typeface="Syne"/>
                <a:cs typeface="Syne"/>
                <a:sym typeface="Syne"/>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2030" name="Google Shape;2030;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a:latin typeface="Albert Sans ExtraBold"/>
                <a:ea typeface="Albert Sans ExtraBold"/>
                <a:cs typeface="Albert Sans ExtraBold"/>
                <a:sym typeface="Albert Sans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031" name="Google Shape;2031;p18"/>
          <p:cNvGrpSpPr/>
          <p:nvPr/>
        </p:nvGrpSpPr>
        <p:grpSpPr>
          <a:xfrm rot="-5400000">
            <a:off x="8256965" y="1152904"/>
            <a:ext cx="1463954" cy="310126"/>
            <a:chOff x="4912200" y="2137750"/>
            <a:chExt cx="483600" cy="102450"/>
          </a:xfrm>
        </p:grpSpPr>
        <p:sp>
          <p:nvSpPr>
            <p:cNvPr id="2032" name="Google Shape;2032;p18"/>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8"/>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8"/>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8"/>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8"/>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8"/>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8"/>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8"/>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8"/>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8"/>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8"/>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8"/>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8"/>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8"/>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8"/>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8"/>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8"/>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8"/>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8"/>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8"/>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8"/>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8"/>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8"/>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55" name="Google Shape;2055;p18"/>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2056" name="Google Shape;2056;p18"/>
          <p:cNvGrpSpPr/>
          <p:nvPr/>
        </p:nvGrpSpPr>
        <p:grpSpPr>
          <a:xfrm flipH="1" rot="9480042">
            <a:off x="6581411" y="3807241"/>
            <a:ext cx="3385062" cy="2374968"/>
            <a:chOff x="5701915" y="612147"/>
            <a:chExt cx="3385020" cy="2374938"/>
          </a:xfrm>
        </p:grpSpPr>
        <p:grpSp>
          <p:nvGrpSpPr>
            <p:cNvPr id="2057" name="Google Shape;2057;p18"/>
            <p:cNvGrpSpPr/>
            <p:nvPr/>
          </p:nvGrpSpPr>
          <p:grpSpPr>
            <a:xfrm rot="-5400000">
              <a:off x="6973702" y="847459"/>
              <a:ext cx="794283" cy="1691189"/>
              <a:chOff x="1894490" y="2649667"/>
              <a:chExt cx="931164" cy="1982636"/>
            </a:xfrm>
          </p:grpSpPr>
          <p:grpSp>
            <p:nvGrpSpPr>
              <p:cNvPr id="2058" name="Google Shape;2058;p18"/>
              <p:cNvGrpSpPr/>
              <p:nvPr/>
            </p:nvGrpSpPr>
            <p:grpSpPr>
              <a:xfrm>
                <a:off x="1894490" y="2649667"/>
                <a:ext cx="931164" cy="1982636"/>
                <a:chOff x="2950128" y="2762904"/>
                <a:chExt cx="931164" cy="1982636"/>
              </a:xfrm>
            </p:grpSpPr>
            <p:sp>
              <p:nvSpPr>
                <p:cNvPr id="2059" name="Google Shape;2059;p18"/>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8"/>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8"/>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8"/>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8"/>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8"/>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8"/>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8"/>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8"/>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8"/>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8"/>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8"/>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8"/>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8"/>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8"/>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8"/>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8"/>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8"/>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8"/>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8"/>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8"/>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8"/>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1" name="Google Shape;2081;p18"/>
              <p:cNvSpPr/>
              <p:nvPr/>
            </p:nvSpPr>
            <p:spPr>
              <a:xfrm>
                <a:off x="2159276" y="2969650"/>
                <a:ext cx="461729" cy="956340"/>
              </a:xfrm>
              <a:custGeom>
                <a:rect b="b" l="l" r="r" t="t"/>
                <a:pathLst>
                  <a:path extrusionOk="0" h="9517" w="4595">
                    <a:moveTo>
                      <a:pt x="1" y="1"/>
                    </a:moveTo>
                    <a:lnTo>
                      <a:pt x="762" y="5995"/>
                    </a:lnTo>
                    <a:lnTo>
                      <a:pt x="2497" y="4958"/>
                    </a:lnTo>
                    <a:lnTo>
                      <a:pt x="2860" y="9516"/>
                    </a:lnTo>
                    <a:lnTo>
                      <a:pt x="4595" y="1835"/>
                    </a:lnTo>
                    <a:lnTo>
                      <a:pt x="2758" y="2647"/>
                    </a:lnTo>
                    <a:lnTo>
                      <a:pt x="28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18"/>
            <p:cNvGrpSpPr/>
            <p:nvPr/>
          </p:nvGrpSpPr>
          <p:grpSpPr>
            <a:xfrm>
              <a:off x="8292652" y="1295896"/>
              <a:ext cx="794283" cy="1691189"/>
              <a:chOff x="717790" y="2649667"/>
              <a:chExt cx="931164" cy="1982636"/>
            </a:xfrm>
          </p:grpSpPr>
          <p:grpSp>
            <p:nvGrpSpPr>
              <p:cNvPr id="2083" name="Google Shape;2083;p18"/>
              <p:cNvGrpSpPr/>
              <p:nvPr/>
            </p:nvGrpSpPr>
            <p:grpSpPr>
              <a:xfrm>
                <a:off x="717790" y="2649667"/>
                <a:ext cx="931164" cy="1982636"/>
                <a:chOff x="2950128" y="2762904"/>
                <a:chExt cx="931164" cy="1982636"/>
              </a:xfrm>
            </p:grpSpPr>
            <p:sp>
              <p:nvSpPr>
                <p:cNvPr id="2084" name="Google Shape;2084;p18"/>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8"/>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8"/>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8"/>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8"/>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8"/>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8"/>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8"/>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8"/>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8"/>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8"/>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8"/>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8"/>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8"/>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8"/>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8"/>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8"/>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8"/>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8"/>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8"/>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8"/>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8"/>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 name="Google Shape;2106;p18"/>
              <p:cNvGrpSpPr/>
              <p:nvPr/>
            </p:nvGrpSpPr>
            <p:grpSpPr>
              <a:xfrm rot="-5400000">
                <a:off x="1042218" y="2701458"/>
                <a:ext cx="282307" cy="563980"/>
                <a:chOff x="4391550" y="576822"/>
                <a:chExt cx="435928" cy="870878"/>
              </a:xfrm>
            </p:grpSpPr>
            <p:sp>
              <p:nvSpPr>
                <p:cNvPr id="2107" name="Google Shape;2107;p18"/>
                <p:cNvSpPr/>
                <p:nvPr/>
              </p:nvSpPr>
              <p:spPr>
                <a:xfrm rot="-5400000">
                  <a:off x="4174076" y="794297"/>
                  <a:ext cx="870878" cy="435928"/>
                </a:xfrm>
                <a:custGeom>
                  <a:rect b="b" l="l" r="r" t="t"/>
                  <a:pathLst>
                    <a:path extrusionOk="0" h="6232" w="12450">
                      <a:moveTo>
                        <a:pt x="0" y="0"/>
                      </a:moveTo>
                      <a:cubicBezTo>
                        <a:pt x="0" y="3447"/>
                        <a:pt x="2784" y="6231"/>
                        <a:pt x="6219" y="6231"/>
                      </a:cubicBezTo>
                      <a:cubicBezTo>
                        <a:pt x="9665" y="6231"/>
                        <a:pt x="12449" y="3447"/>
                        <a:pt x="12449" y="0"/>
                      </a:cubicBezTo>
                      <a:lnTo>
                        <a:pt x="10513" y="0"/>
                      </a:lnTo>
                      <a:cubicBezTo>
                        <a:pt x="10513" y="2374"/>
                        <a:pt x="8592" y="4298"/>
                        <a:pt x="6219" y="4298"/>
                      </a:cubicBezTo>
                      <a:cubicBezTo>
                        <a:pt x="3857" y="4298"/>
                        <a:pt x="1936" y="2374"/>
                        <a:pt x="19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8"/>
                <p:cNvSpPr/>
                <p:nvPr/>
              </p:nvSpPr>
              <p:spPr>
                <a:xfrm rot="-5400000">
                  <a:off x="4241892" y="861904"/>
                  <a:ext cx="600031" cy="300715"/>
                </a:xfrm>
                <a:custGeom>
                  <a:rect b="b" l="l" r="r" t="t"/>
                  <a:pathLst>
                    <a:path extrusionOk="0" h="4299" w="8578">
                      <a:moveTo>
                        <a:pt x="0" y="0"/>
                      </a:moveTo>
                      <a:cubicBezTo>
                        <a:pt x="0" y="2374"/>
                        <a:pt x="1921" y="4298"/>
                        <a:pt x="4283" y="4298"/>
                      </a:cubicBezTo>
                      <a:cubicBezTo>
                        <a:pt x="6656" y="4298"/>
                        <a:pt x="8577" y="2374"/>
                        <a:pt x="8577" y="0"/>
                      </a:cubicBezTo>
                      <a:lnTo>
                        <a:pt x="6893" y="0"/>
                      </a:lnTo>
                      <a:cubicBezTo>
                        <a:pt x="6893" y="1436"/>
                        <a:pt x="5730" y="2611"/>
                        <a:pt x="4283" y="2611"/>
                      </a:cubicBezTo>
                      <a:cubicBezTo>
                        <a:pt x="2847" y="2611"/>
                        <a:pt x="1684" y="1436"/>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8"/>
                <p:cNvSpPr/>
                <p:nvPr/>
              </p:nvSpPr>
              <p:spPr>
                <a:xfrm rot="-5400000">
                  <a:off x="4300650" y="920942"/>
                  <a:ext cx="364440" cy="182639"/>
                </a:xfrm>
                <a:custGeom>
                  <a:rect b="b" l="l" r="r" t="t"/>
                  <a:pathLst>
                    <a:path extrusionOk="0" h="2611" w="5210">
                      <a:moveTo>
                        <a:pt x="0" y="0"/>
                      </a:moveTo>
                      <a:cubicBezTo>
                        <a:pt x="0" y="1436"/>
                        <a:pt x="1163" y="2611"/>
                        <a:pt x="2599" y="2611"/>
                      </a:cubicBezTo>
                      <a:cubicBezTo>
                        <a:pt x="4046" y="2611"/>
                        <a:pt x="5209" y="1436"/>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18"/>
              <p:cNvGrpSpPr/>
              <p:nvPr/>
            </p:nvGrpSpPr>
            <p:grpSpPr>
              <a:xfrm>
                <a:off x="867118" y="3291781"/>
                <a:ext cx="632508" cy="632508"/>
                <a:chOff x="7055875" y="2971225"/>
                <a:chExt cx="192650" cy="192650"/>
              </a:xfrm>
            </p:grpSpPr>
            <p:sp>
              <p:nvSpPr>
                <p:cNvPr id="2111" name="Google Shape;2111;p18"/>
                <p:cNvSpPr/>
                <p:nvPr/>
              </p:nvSpPr>
              <p:spPr>
                <a:xfrm>
                  <a:off x="7055875" y="3063675"/>
                  <a:ext cx="192650" cy="8100"/>
                </a:xfrm>
                <a:custGeom>
                  <a:rect b="b" l="l" r="r" t="t"/>
                  <a:pathLst>
                    <a:path extrusionOk="0" h="324" w="7706">
                      <a:moveTo>
                        <a:pt x="1" y="0"/>
                      </a:moveTo>
                      <a:lnTo>
                        <a:pt x="1" y="324"/>
                      </a:lnTo>
                      <a:lnTo>
                        <a:pt x="7706" y="324"/>
                      </a:lnTo>
                      <a:lnTo>
                        <a:pt x="77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8"/>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8"/>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8"/>
                <p:cNvSpPr/>
                <p:nvPr/>
              </p:nvSpPr>
              <p:spPr>
                <a:xfrm>
                  <a:off x="7081200" y="2996550"/>
                  <a:ext cx="142075" cy="142075"/>
                </a:xfrm>
                <a:custGeom>
                  <a:rect b="b" l="l" r="r" t="t"/>
                  <a:pathLst>
                    <a:path extrusionOk="0" h="5683" w="5683">
                      <a:moveTo>
                        <a:pt x="5446" y="0"/>
                      </a:moveTo>
                      <a:lnTo>
                        <a:pt x="1" y="5458"/>
                      </a:lnTo>
                      <a:lnTo>
                        <a:pt x="237" y="5682"/>
                      </a:lnTo>
                      <a:lnTo>
                        <a:pt x="5683" y="237"/>
                      </a:lnTo>
                      <a:lnTo>
                        <a:pt x="54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8"/>
                <p:cNvSpPr/>
                <p:nvPr/>
              </p:nvSpPr>
              <p:spPr>
                <a:xfrm>
                  <a:off x="7081200" y="2996550"/>
                  <a:ext cx="142075" cy="142075"/>
                </a:xfrm>
                <a:custGeom>
                  <a:rect b="b" l="l" r="r" t="t"/>
                  <a:pathLst>
                    <a:path extrusionOk="0" h="5683" w="5683">
                      <a:moveTo>
                        <a:pt x="237" y="0"/>
                      </a:moveTo>
                      <a:lnTo>
                        <a:pt x="1" y="237"/>
                      </a:lnTo>
                      <a:lnTo>
                        <a:pt x="5446" y="5682"/>
                      </a:lnTo>
                      <a:lnTo>
                        <a:pt x="5683" y="5458"/>
                      </a:lnTo>
                      <a:lnTo>
                        <a:pt x="2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8"/>
                <p:cNvSpPr/>
                <p:nvPr/>
              </p:nvSpPr>
              <p:spPr>
                <a:xfrm>
                  <a:off x="7063075" y="3023350"/>
                  <a:ext cx="178275" cy="88375"/>
                </a:xfrm>
                <a:custGeom>
                  <a:rect b="b" l="l" r="r" t="t"/>
                  <a:pathLst>
                    <a:path extrusionOk="0" h="3535" w="7131">
                      <a:moveTo>
                        <a:pt x="6995" y="1"/>
                      </a:moveTo>
                      <a:lnTo>
                        <a:pt x="0" y="3235"/>
                      </a:lnTo>
                      <a:lnTo>
                        <a:pt x="138" y="3534"/>
                      </a:lnTo>
                      <a:lnTo>
                        <a:pt x="7130" y="301"/>
                      </a:lnTo>
                      <a:lnTo>
                        <a:pt x="69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8"/>
                <p:cNvSpPr/>
                <p:nvPr/>
              </p:nvSpPr>
              <p:spPr>
                <a:xfrm>
                  <a:off x="7060300" y="3030550"/>
                  <a:ext cx="183875" cy="74350"/>
                </a:xfrm>
                <a:custGeom>
                  <a:rect b="b" l="l" r="r" t="t"/>
                  <a:pathLst>
                    <a:path extrusionOk="0" h="2974" w="7355">
                      <a:moveTo>
                        <a:pt x="111" y="1"/>
                      </a:moveTo>
                      <a:lnTo>
                        <a:pt x="0" y="312"/>
                      </a:lnTo>
                      <a:lnTo>
                        <a:pt x="7241" y="2974"/>
                      </a:lnTo>
                      <a:lnTo>
                        <a:pt x="7355" y="2659"/>
                      </a:lnTo>
                      <a:lnTo>
                        <a:pt x="1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8"/>
                <p:cNvSpPr/>
                <p:nvPr/>
              </p:nvSpPr>
              <p:spPr>
                <a:xfrm>
                  <a:off x="7108025" y="2978400"/>
                  <a:ext cx="88350" cy="178275"/>
                </a:xfrm>
                <a:custGeom>
                  <a:rect b="b" l="l" r="r" t="t"/>
                  <a:pathLst>
                    <a:path extrusionOk="0" h="7131" w="3534">
                      <a:moveTo>
                        <a:pt x="300" y="1"/>
                      </a:moveTo>
                      <a:lnTo>
                        <a:pt x="0" y="139"/>
                      </a:lnTo>
                      <a:lnTo>
                        <a:pt x="3234" y="7131"/>
                      </a:lnTo>
                      <a:lnTo>
                        <a:pt x="3534" y="6993"/>
                      </a:lnTo>
                      <a:lnTo>
                        <a:pt x="3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8"/>
                <p:cNvSpPr/>
                <p:nvPr/>
              </p:nvSpPr>
              <p:spPr>
                <a:xfrm>
                  <a:off x="7114925" y="2975925"/>
                  <a:ext cx="74350" cy="183600"/>
                </a:xfrm>
                <a:custGeom>
                  <a:rect b="b" l="l" r="r" t="t"/>
                  <a:pathLst>
                    <a:path extrusionOk="0" h="7344" w="2974">
                      <a:moveTo>
                        <a:pt x="2673" y="1"/>
                      </a:moveTo>
                      <a:lnTo>
                        <a:pt x="0" y="7230"/>
                      </a:lnTo>
                      <a:lnTo>
                        <a:pt x="312" y="7343"/>
                      </a:lnTo>
                      <a:lnTo>
                        <a:pt x="2973" y="112"/>
                      </a:lnTo>
                      <a:lnTo>
                        <a:pt x="26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20" name="Google Shape;2120;p18"/>
            <p:cNvGrpSpPr/>
            <p:nvPr/>
          </p:nvGrpSpPr>
          <p:grpSpPr>
            <a:xfrm>
              <a:off x="5701915" y="612147"/>
              <a:ext cx="747148" cy="1788752"/>
              <a:chOff x="2794886" y="268923"/>
              <a:chExt cx="875906" cy="2097012"/>
            </a:xfrm>
          </p:grpSpPr>
          <p:sp>
            <p:nvSpPr>
              <p:cNvPr id="2121" name="Google Shape;2121;p18"/>
              <p:cNvSpPr/>
              <p:nvPr/>
            </p:nvSpPr>
            <p:spPr>
              <a:xfrm>
                <a:off x="3633176"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2" name="Google Shape;2122;p18"/>
              <p:cNvGrpSpPr/>
              <p:nvPr/>
            </p:nvGrpSpPr>
            <p:grpSpPr>
              <a:xfrm>
                <a:off x="2794886" y="268923"/>
                <a:ext cx="875906" cy="2097012"/>
                <a:chOff x="1911111" y="2549523"/>
                <a:chExt cx="875906" cy="2097012"/>
              </a:xfrm>
            </p:grpSpPr>
            <p:sp>
              <p:nvSpPr>
                <p:cNvPr id="2123" name="Google Shape;2123;p18"/>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8"/>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8"/>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8"/>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8"/>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8"/>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8"/>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8"/>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8"/>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8"/>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8"/>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8"/>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8"/>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8"/>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8"/>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8"/>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8"/>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8"/>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8"/>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8"/>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8"/>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4" name="Google Shape;2144;p18"/>
              <p:cNvSpPr/>
              <p:nvPr/>
            </p:nvSpPr>
            <p:spPr>
              <a:xfrm>
                <a:off x="2916050" y="991053"/>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8"/>
              <p:cNvSpPr/>
              <p:nvPr/>
            </p:nvSpPr>
            <p:spPr>
              <a:xfrm>
                <a:off x="2916050" y="1180687"/>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8"/>
              <p:cNvSpPr/>
              <p:nvPr/>
            </p:nvSpPr>
            <p:spPr>
              <a:xfrm>
                <a:off x="2916050" y="825215"/>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8"/>
              <p:cNvSpPr/>
              <p:nvPr/>
            </p:nvSpPr>
            <p:spPr>
              <a:xfrm>
                <a:off x="2916050" y="744924"/>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8"/>
              <p:cNvSpPr/>
              <p:nvPr/>
            </p:nvSpPr>
            <p:spPr>
              <a:xfrm>
                <a:off x="3078166" y="744924"/>
                <a:ext cx="468612" cy="472334"/>
              </a:xfrm>
              <a:custGeom>
                <a:rect b="b" l="l" r="r" t="t"/>
                <a:pathLst>
                  <a:path extrusionOk="0" h="6471" w="6420">
                    <a:moveTo>
                      <a:pt x="0" y="0"/>
                    </a:moveTo>
                    <a:lnTo>
                      <a:pt x="6420" y="6471"/>
                    </a:lnTo>
                    <a:lnTo>
                      <a:pt x="6420" y="5233"/>
                    </a:lnTo>
                    <a:lnTo>
                      <a:pt x="12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8"/>
              <p:cNvSpPr/>
              <p:nvPr/>
            </p:nvSpPr>
            <p:spPr>
              <a:xfrm>
                <a:off x="3243274" y="744924"/>
                <a:ext cx="303503" cy="305474"/>
              </a:xfrm>
              <a:custGeom>
                <a:rect b="b" l="l" r="r" t="t"/>
                <a:pathLst>
                  <a:path extrusionOk="0" h="4185" w="4158">
                    <a:moveTo>
                      <a:pt x="1" y="0"/>
                    </a:moveTo>
                    <a:lnTo>
                      <a:pt x="4158" y="4184"/>
                    </a:lnTo>
                    <a:lnTo>
                      <a:pt x="4158" y="2962"/>
                    </a:lnTo>
                    <a:lnTo>
                      <a:pt x="12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8"/>
              <p:cNvSpPr/>
              <p:nvPr/>
            </p:nvSpPr>
            <p:spPr>
              <a:xfrm>
                <a:off x="3415462" y="744924"/>
                <a:ext cx="131314" cy="133284"/>
              </a:xfrm>
              <a:custGeom>
                <a:rect b="b" l="l" r="r" t="t"/>
                <a:pathLst>
                  <a:path extrusionOk="0" h="1826" w="1799">
                    <a:moveTo>
                      <a:pt x="0" y="0"/>
                    </a:moveTo>
                    <a:lnTo>
                      <a:pt x="1799" y="1826"/>
                    </a:lnTo>
                    <a:lnTo>
                      <a:pt x="1799" y="600"/>
                    </a:lnTo>
                    <a:lnTo>
                      <a:pt x="12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_1">
    <p:spTree>
      <p:nvGrpSpPr>
        <p:cNvPr id="2151" name="Shape 2151"/>
        <p:cNvGrpSpPr/>
        <p:nvPr/>
      </p:nvGrpSpPr>
      <p:grpSpPr>
        <a:xfrm>
          <a:off x="0" y="0"/>
          <a:ext cx="0" cy="0"/>
          <a:chOff x="0" y="0"/>
          <a:chExt cx="0" cy="0"/>
        </a:xfrm>
      </p:grpSpPr>
      <p:sp>
        <p:nvSpPr>
          <p:cNvPr id="2152" name="Google Shape;2152;p19"/>
          <p:cNvSpPr txBox="1"/>
          <p:nvPr>
            <p:ph idx="1" type="subTitle"/>
          </p:nvPr>
        </p:nvSpPr>
        <p:spPr>
          <a:xfrm>
            <a:off x="726775" y="1093950"/>
            <a:ext cx="6162900" cy="346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Char char="●"/>
              <a:defRPr>
                <a:latin typeface="Syne"/>
                <a:ea typeface="Syne"/>
                <a:cs typeface="Syne"/>
                <a:sym typeface="Syne"/>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
        <p:nvSpPr>
          <p:cNvPr id="2153" name="Google Shape;2153;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a:latin typeface="Albert Sans ExtraBold"/>
                <a:ea typeface="Albert Sans ExtraBold"/>
                <a:cs typeface="Albert Sans ExtraBold"/>
                <a:sym typeface="Albert Sans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154" name="Google Shape;2154;p19"/>
          <p:cNvGrpSpPr/>
          <p:nvPr/>
        </p:nvGrpSpPr>
        <p:grpSpPr>
          <a:xfrm rot="-5400000">
            <a:off x="-576910" y="1152904"/>
            <a:ext cx="1463954" cy="310126"/>
            <a:chOff x="4912200" y="2137750"/>
            <a:chExt cx="483600" cy="102450"/>
          </a:xfrm>
        </p:grpSpPr>
        <p:sp>
          <p:nvSpPr>
            <p:cNvPr id="2155" name="Google Shape;2155;p19"/>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9"/>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9"/>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9"/>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9"/>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9"/>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9"/>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9"/>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9"/>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9"/>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9"/>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9"/>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9"/>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9"/>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9"/>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9"/>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9"/>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9"/>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9"/>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9"/>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9"/>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9"/>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9"/>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78" name="Google Shape;2178;p19"/>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2179" name="Google Shape;2179;p19"/>
          <p:cNvGrpSpPr/>
          <p:nvPr/>
        </p:nvGrpSpPr>
        <p:grpSpPr>
          <a:xfrm rot="1319834">
            <a:off x="8766877" y="2578211"/>
            <a:ext cx="794279" cy="1691182"/>
            <a:chOff x="717790" y="2649667"/>
            <a:chExt cx="931164" cy="1982636"/>
          </a:xfrm>
        </p:grpSpPr>
        <p:grpSp>
          <p:nvGrpSpPr>
            <p:cNvPr id="2180" name="Google Shape;2180;p19"/>
            <p:cNvGrpSpPr/>
            <p:nvPr/>
          </p:nvGrpSpPr>
          <p:grpSpPr>
            <a:xfrm>
              <a:off x="717790" y="2649667"/>
              <a:ext cx="931164" cy="1982636"/>
              <a:chOff x="2950128" y="2762904"/>
              <a:chExt cx="931164" cy="1982636"/>
            </a:xfrm>
          </p:grpSpPr>
          <p:sp>
            <p:nvSpPr>
              <p:cNvPr id="2181" name="Google Shape;2181;p19"/>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9"/>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9"/>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9"/>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9"/>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9"/>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9"/>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9"/>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9"/>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9"/>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9"/>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9"/>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9"/>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9"/>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9"/>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9"/>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9"/>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9"/>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9"/>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9"/>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9"/>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9"/>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3" name="Google Shape;2203;p19"/>
            <p:cNvGrpSpPr/>
            <p:nvPr/>
          </p:nvGrpSpPr>
          <p:grpSpPr>
            <a:xfrm rot="-5400000">
              <a:off x="1042218" y="2701458"/>
              <a:ext cx="282307" cy="563980"/>
              <a:chOff x="4391550" y="576822"/>
              <a:chExt cx="435928" cy="870878"/>
            </a:xfrm>
          </p:grpSpPr>
          <p:sp>
            <p:nvSpPr>
              <p:cNvPr id="2204" name="Google Shape;2204;p19"/>
              <p:cNvSpPr/>
              <p:nvPr/>
            </p:nvSpPr>
            <p:spPr>
              <a:xfrm rot="-5400000">
                <a:off x="4174076" y="794297"/>
                <a:ext cx="870878" cy="435928"/>
              </a:xfrm>
              <a:custGeom>
                <a:rect b="b" l="l" r="r" t="t"/>
                <a:pathLst>
                  <a:path extrusionOk="0" h="6232" w="12450">
                    <a:moveTo>
                      <a:pt x="0" y="0"/>
                    </a:moveTo>
                    <a:cubicBezTo>
                      <a:pt x="0" y="3447"/>
                      <a:pt x="2784" y="6231"/>
                      <a:pt x="6219" y="6231"/>
                    </a:cubicBezTo>
                    <a:cubicBezTo>
                      <a:pt x="9665" y="6231"/>
                      <a:pt x="12449" y="3447"/>
                      <a:pt x="12449" y="0"/>
                    </a:cubicBezTo>
                    <a:lnTo>
                      <a:pt x="10513" y="0"/>
                    </a:lnTo>
                    <a:cubicBezTo>
                      <a:pt x="10513" y="2374"/>
                      <a:pt x="8592" y="4298"/>
                      <a:pt x="6219" y="4298"/>
                    </a:cubicBezTo>
                    <a:cubicBezTo>
                      <a:pt x="3857" y="4298"/>
                      <a:pt x="1936" y="2374"/>
                      <a:pt x="19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9"/>
              <p:cNvSpPr/>
              <p:nvPr/>
            </p:nvSpPr>
            <p:spPr>
              <a:xfrm rot="-5400000">
                <a:off x="4241892" y="861904"/>
                <a:ext cx="600031" cy="300715"/>
              </a:xfrm>
              <a:custGeom>
                <a:rect b="b" l="l" r="r" t="t"/>
                <a:pathLst>
                  <a:path extrusionOk="0" h="4299" w="8578">
                    <a:moveTo>
                      <a:pt x="0" y="0"/>
                    </a:moveTo>
                    <a:cubicBezTo>
                      <a:pt x="0" y="2374"/>
                      <a:pt x="1921" y="4298"/>
                      <a:pt x="4283" y="4298"/>
                    </a:cubicBezTo>
                    <a:cubicBezTo>
                      <a:pt x="6656" y="4298"/>
                      <a:pt x="8577" y="2374"/>
                      <a:pt x="8577" y="0"/>
                    </a:cubicBezTo>
                    <a:lnTo>
                      <a:pt x="6893" y="0"/>
                    </a:lnTo>
                    <a:cubicBezTo>
                      <a:pt x="6893" y="1436"/>
                      <a:pt x="5730" y="2611"/>
                      <a:pt x="4283" y="2611"/>
                    </a:cubicBezTo>
                    <a:cubicBezTo>
                      <a:pt x="2847" y="2611"/>
                      <a:pt x="1684" y="1436"/>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9"/>
              <p:cNvSpPr/>
              <p:nvPr/>
            </p:nvSpPr>
            <p:spPr>
              <a:xfrm rot="-5400000">
                <a:off x="4300650" y="920942"/>
                <a:ext cx="364440" cy="182639"/>
              </a:xfrm>
              <a:custGeom>
                <a:rect b="b" l="l" r="r" t="t"/>
                <a:pathLst>
                  <a:path extrusionOk="0" h="2611" w="5210">
                    <a:moveTo>
                      <a:pt x="0" y="0"/>
                    </a:moveTo>
                    <a:cubicBezTo>
                      <a:pt x="0" y="1436"/>
                      <a:pt x="1163" y="2611"/>
                      <a:pt x="2599" y="2611"/>
                    </a:cubicBezTo>
                    <a:cubicBezTo>
                      <a:pt x="4046" y="2611"/>
                      <a:pt x="5209" y="1436"/>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7" name="Google Shape;2207;p19"/>
            <p:cNvGrpSpPr/>
            <p:nvPr/>
          </p:nvGrpSpPr>
          <p:grpSpPr>
            <a:xfrm>
              <a:off x="867118" y="3291781"/>
              <a:ext cx="632508" cy="632508"/>
              <a:chOff x="7055875" y="2971225"/>
              <a:chExt cx="192650" cy="192650"/>
            </a:xfrm>
          </p:grpSpPr>
          <p:sp>
            <p:nvSpPr>
              <p:cNvPr id="2208" name="Google Shape;2208;p19"/>
              <p:cNvSpPr/>
              <p:nvPr/>
            </p:nvSpPr>
            <p:spPr>
              <a:xfrm>
                <a:off x="7055875" y="3063675"/>
                <a:ext cx="192650" cy="8100"/>
              </a:xfrm>
              <a:custGeom>
                <a:rect b="b" l="l" r="r" t="t"/>
                <a:pathLst>
                  <a:path extrusionOk="0" h="324" w="7706">
                    <a:moveTo>
                      <a:pt x="1" y="0"/>
                    </a:moveTo>
                    <a:lnTo>
                      <a:pt x="1" y="324"/>
                    </a:lnTo>
                    <a:lnTo>
                      <a:pt x="7706" y="324"/>
                    </a:lnTo>
                    <a:lnTo>
                      <a:pt x="77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9"/>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9"/>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9"/>
              <p:cNvSpPr/>
              <p:nvPr/>
            </p:nvSpPr>
            <p:spPr>
              <a:xfrm>
                <a:off x="7081200" y="2996550"/>
                <a:ext cx="142075" cy="142075"/>
              </a:xfrm>
              <a:custGeom>
                <a:rect b="b" l="l" r="r" t="t"/>
                <a:pathLst>
                  <a:path extrusionOk="0" h="5683" w="5683">
                    <a:moveTo>
                      <a:pt x="5446" y="0"/>
                    </a:moveTo>
                    <a:lnTo>
                      <a:pt x="1" y="5458"/>
                    </a:lnTo>
                    <a:lnTo>
                      <a:pt x="237" y="5682"/>
                    </a:lnTo>
                    <a:lnTo>
                      <a:pt x="5683" y="237"/>
                    </a:lnTo>
                    <a:lnTo>
                      <a:pt x="54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9"/>
              <p:cNvSpPr/>
              <p:nvPr/>
            </p:nvSpPr>
            <p:spPr>
              <a:xfrm>
                <a:off x="7081200" y="2996550"/>
                <a:ext cx="142075" cy="142075"/>
              </a:xfrm>
              <a:custGeom>
                <a:rect b="b" l="l" r="r" t="t"/>
                <a:pathLst>
                  <a:path extrusionOk="0" h="5683" w="5683">
                    <a:moveTo>
                      <a:pt x="237" y="0"/>
                    </a:moveTo>
                    <a:lnTo>
                      <a:pt x="1" y="237"/>
                    </a:lnTo>
                    <a:lnTo>
                      <a:pt x="5446" y="5682"/>
                    </a:lnTo>
                    <a:lnTo>
                      <a:pt x="5683" y="5458"/>
                    </a:lnTo>
                    <a:lnTo>
                      <a:pt x="2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9"/>
              <p:cNvSpPr/>
              <p:nvPr/>
            </p:nvSpPr>
            <p:spPr>
              <a:xfrm>
                <a:off x="7063075" y="3023350"/>
                <a:ext cx="178275" cy="88375"/>
              </a:xfrm>
              <a:custGeom>
                <a:rect b="b" l="l" r="r" t="t"/>
                <a:pathLst>
                  <a:path extrusionOk="0" h="3535" w="7131">
                    <a:moveTo>
                      <a:pt x="6995" y="1"/>
                    </a:moveTo>
                    <a:lnTo>
                      <a:pt x="0" y="3235"/>
                    </a:lnTo>
                    <a:lnTo>
                      <a:pt x="138" y="3534"/>
                    </a:lnTo>
                    <a:lnTo>
                      <a:pt x="7130" y="301"/>
                    </a:lnTo>
                    <a:lnTo>
                      <a:pt x="69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9"/>
              <p:cNvSpPr/>
              <p:nvPr/>
            </p:nvSpPr>
            <p:spPr>
              <a:xfrm>
                <a:off x="7060300" y="3030550"/>
                <a:ext cx="183875" cy="74350"/>
              </a:xfrm>
              <a:custGeom>
                <a:rect b="b" l="l" r="r" t="t"/>
                <a:pathLst>
                  <a:path extrusionOk="0" h="2974" w="7355">
                    <a:moveTo>
                      <a:pt x="111" y="1"/>
                    </a:moveTo>
                    <a:lnTo>
                      <a:pt x="0" y="312"/>
                    </a:lnTo>
                    <a:lnTo>
                      <a:pt x="7241" y="2974"/>
                    </a:lnTo>
                    <a:lnTo>
                      <a:pt x="7355" y="2659"/>
                    </a:lnTo>
                    <a:lnTo>
                      <a:pt x="1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9"/>
              <p:cNvSpPr/>
              <p:nvPr/>
            </p:nvSpPr>
            <p:spPr>
              <a:xfrm>
                <a:off x="7108025" y="2978400"/>
                <a:ext cx="88350" cy="178275"/>
              </a:xfrm>
              <a:custGeom>
                <a:rect b="b" l="l" r="r" t="t"/>
                <a:pathLst>
                  <a:path extrusionOk="0" h="7131" w="3534">
                    <a:moveTo>
                      <a:pt x="300" y="1"/>
                    </a:moveTo>
                    <a:lnTo>
                      <a:pt x="0" y="139"/>
                    </a:lnTo>
                    <a:lnTo>
                      <a:pt x="3234" y="7131"/>
                    </a:lnTo>
                    <a:lnTo>
                      <a:pt x="3534" y="6993"/>
                    </a:lnTo>
                    <a:lnTo>
                      <a:pt x="3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9"/>
              <p:cNvSpPr/>
              <p:nvPr/>
            </p:nvSpPr>
            <p:spPr>
              <a:xfrm>
                <a:off x="7114925" y="2975925"/>
                <a:ext cx="74350" cy="183600"/>
              </a:xfrm>
              <a:custGeom>
                <a:rect b="b" l="l" r="r" t="t"/>
                <a:pathLst>
                  <a:path extrusionOk="0" h="7344" w="2974">
                    <a:moveTo>
                      <a:pt x="2673" y="1"/>
                    </a:moveTo>
                    <a:lnTo>
                      <a:pt x="0" y="7230"/>
                    </a:lnTo>
                    <a:lnTo>
                      <a:pt x="312" y="7343"/>
                    </a:lnTo>
                    <a:lnTo>
                      <a:pt x="2973" y="112"/>
                    </a:lnTo>
                    <a:lnTo>
                      <a:pt x="26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217" name="Shape 2217"/>
        <p:cNvGrpSpPr/>
        <p:nvPr/>
      </p:nvGrpSpPr>
      <p:grpSpPr>
        <a:xfrm>
          <a:off x="0" y="0"/>
          <a:ext cx="0" cy="0"/>
          <a:chOff x="0" y="0"/>
          <a:chExt cx="0" cy="0"/>
        </a:xfrm>
      </p:grpSpPr>
      <p:sp>
        <p:nvSpPr>
          <p:cNvPr id="2218" name="Google Shape;2218;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Font typeface="Albert Sans ExtraBold"/>
              <a:buNone/>
              <a:defRPr b="0">
                <a:latin typeface="Albert Sans ExtraBold"/>
                <a:ea typeface="Albert Sans ExtraBold"/>
                <a:cs typeface="Albert Sans ExtraBold"/>
                <a:sym typeface="Albert Sans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219" name="Google Shape;2219;p20"/>
          <p:cNvGrpSpPr/>
          <p:nvPr/>
        </p:nvGrpSpPr>
        <p:grpSpPr>
          <a:xfrm rot="-5400000">
            <a:off x="-576910" y="1152904"/>
            <a:ext cx="1463954" cy="310126"/>
            <a:chOff x="4912200" y="2137750"/>
            <a:chExt cx="483600" cy="102450"/>
          </a:xfrm>
        </p:grpSpPr>
        <p:sp>
          <p:nvSpPr>
            <p:cNvPr id="2220" name="Google Shape;2220;p20"/>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20"/>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0"/>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0"/>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0"/>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0"/>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0"/>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0"/>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0"/>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0"/>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0"/>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0"/>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0"/>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0"/>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0"/>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0"/>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0"/>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0"/>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0"/>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0"/>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0"/>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0"/>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0"/>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43" name="Google Shape;2243;p20"/>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2244" name="Google Shape;2244;p20"/>
          <p:cNvGrpSpPr/>
          <p:nvPr/>
        </p:nvGrpSpPr>
        <p:grpSpPr>
          <a:xfrm rot="1319958">
            <a:off x="6562855" y="2959449"/>
            <a:ext cx="3093361" cy="3873267"/>
            <a:chOff x="7258080" y="2815754"/>
            <a:chExt cx="3093322" cy="3873219"/>
          </a:xfrm>
        </p:grpSpPr>
        <p:grpSp>
          <p:nvGrpSpPr>
            <p:cNvPr id="2245" name="Google Shape;2245;p20"/>
            <p:cNvGrpSpPr/>
            <p:nvPr/>
          </p:nvGrpSpPr>
          <p:grpSpPr>
            <a:xfrm>
              <a:off x="7258080" y="4982214"/>
              <a:ext cx="712900" cy="1706758"/>
              <a:chOff x="1911111" y="2549523"/>
              <a:chExt cx="875906" cy="2097012"/>
            </a:xfrm>
          </p:grpSpPr>
          <p:sp>
            <p:nvSpPr>
              <p:cNvPr id="2246" name="Google Shape;2246;p20"/>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7" name="Google Shape;2247;p20"/>
              <p:cNvGrpSpPr/>
              <p:nvPr/>
            </p:nvGrpSpPr>
            <p:grpSpPr>
              <a:xfrm>
                <a:off x="1911111" y="2549523"/>
                <a:ext cx="875906" cy="2097012"/>
                <a:chOff x="1911111" y="2549523"/>
                <a:chExt cx="875906" cy="2097012"/>
              </a:xfrm>
            </p:grpSpPr>
            <p:sp>
              <p:nvSpPr>
                <p:cNvPr id="2248" name="Google Shape;2248;p20"/>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0"/>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0"/>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0"/>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0"/>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0"/>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0"/>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0"/>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0"/>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0"/>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0"/>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0"/>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0"/>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0"/>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0"/>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0"/>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0"/>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0"/>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0"/>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0"/>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0"/>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9" name="Google Shape;2269;p20"/>
              <p:cNvGrpSpPr/>
              <p:nvPr/>
            </p:nvGrpSpPr>
            <p:grpSpPr>
              <a:xfrm>
                <a:off x="2032275" y="3025524"/>
                <a:ext cx="630728" cy="628976"/>
                <a:chOff x="3103925" y="2978399"/>
                <a:chExt cx="630728" cy="628976"/>
              </a:xfrm>
            </p:grpSpPr>
            <p:sp>
              <p:nvSpPr>
                <p:cNvPr id="2270" name="Google Shape;2270;p20"/>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0"/>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0"/>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0"/>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0"/>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0"/>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0"/>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77" name="Google Shape;2277;p20"/>
            <p:cNvGrpSpPr/>
            <p:nvPr/>
          </p:nvGrpSpPr>
          <p:grpSpPr>
            <a:xfrm>
              <a:off x="9026070" y="2815754"/>
              <a:ext cx="747148" cy="1788752"/>
              <a:chOff x="7294111" y="249541"/>
              <a:chExt cx="747148" cy="1788752"/>
            </a:xfrm>
          </p:grpSpPr>
          <p:grpSp>
            <p:nvGrpSpPr>
              <p:cNvPr id="2278" name="Google Shape;2278;p20"/>
              <p:cNvGrpSpPr/>
              <p:nvPr/>
            </p:nvGrpSpPr>
            <p:grpSpPr>
              <a:xfrm>
                <a:off x="7294111" y="249541"/>
                <a:ext cx="747148" cy="1788752"/>
                <a:chOff x="1911111" y="2549523"/>
                <a:chExt cx="875906" cy="2097012"/>
              </a:xfrm>
            </p:grpSpPr>
            <p:sp>
              <p:nvSpPr>
                <p:cNvPr id="2279" name="Google Shape;2279;p20"/>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0"/>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0"/>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0"/>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0"/>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0"/>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0"/>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0"/>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0"/>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0"/>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0"/>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0"/>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0"/>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0"/>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0"/>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0"/>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0"/>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0"/>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0"/>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0"/>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0"/>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0" name="Google Shape;2300;p20"/>
              <p:cNvSpPr/>
              <p:nvPr/>
            </p:nvSpPr>
            <p:spPr>
              <a:xfrm>
                <a:off x="7448223" y="982673"/>
                <a:ext cx="438922" cy="438568"/>
              </a:xfrm>
              <a:custGeom>
                <a:rect b="b" l="l" r="r" t="t"/>
                <a:pathLst>
                  <a:path extrusionOk="0" h="17345" w="17359">
                    <a:moveTo>
                      <a:pt x="8679" y="0"/>
                    </a:moveTo>
                    <a:lnTo>
                      <a:pt x="7894" y="2560"/>
                    </a:lnTo>
                    <a:cubicBezTo>
                      <a:pt x="7106" y="5107"/>
                      <a:pt x="5110" y="7106"/>
                      <a:pt x="2562" y="7892"/>
                    </a:cubicBezTo>
                    <a:lnTo>
                      <a:pt x="0" y="8680"/>
                    </a:lnTo>
                    <a:lnTo>
                      <a:pt x="2649" y="9516"/>
                    </a:lnTo>
                    <a:cubicBezTo>
                      <a:pt x="5197" y="10316"/>
                      <a:pt x="7169" y="12324"/>
                      <a:pt x="7942" y="14872"/>
                    </a:cubicBezTo>
                    <a:lnTo>
                      <a:pt x="8679" y="17344"/>
                    </a:lnTo>
                    <a:lnTo>
                      <a:pt x="9468" y="14785"/>
                    </a:lnTo>
                    <a:cubicBezTo>
                      <a:pt x="10253" y="12237"/>
                      <a:pt x="12252" y="10253"/>
                      <a:pt x="14799" y="9465"/>
                    </a:cubicBezTo>
                    <a:lnTo>
                      <a:pt x="17359" y="8680"/>
                    </a:lnTo>
                    <a:lnTo>
                      <a:pt x="14799" y="7892"/>
                    </a:lnTo>
                    <a:cubicBezTo>
                      <a:pt x="12252" y="7106"/>
                      <a:pt x="10253" y="5107"/>
                      <a:pt x="9468" y="2560"/>
                    </a:cubicBezTo>
                    <a:lnTo>
                      <a:pt x="86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0"/>
              <p:cNvSpPr/>
              <p:nvPr/>
            </p:nvSpPr>
            <p:spPr>
              <a:xfrm>
                <a:off x="8009172" y="1511199"/>
                <a:ext cx="22013" cy="847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2" name="Google Shape;2302;p20"/>
              <p:cNvGrpSpPr/>
              <p:nvPr/>
            </p:nvGrpSpPr>
            <p:grpSpPr>
              <a:xfrm>
                <a:off x="7494130" y="537216"/>
                <a:ext cx="347583" cy="339972"/>
                <a:chOff x="5934550" y="2672200"/>
                <a:chExt cx="202625" cy="198200"/>
              </a:xfrm>
            </p:grpSpPr>
            <p:sp>
              <p:nvSpPr>
                <p:cNvPr id="2303" name="Google Shape;2303;p20"/>
                <p:cNvSpPr/>
                <p:nvPr/>
              </p:nvSpPr>
              <p:spPr>
                <a:xfrm>
                  <a:off x="5934550" y="2672200"/>
                  <a:ext cx="202625" cy="103025"/>
                </a:xfrm>
                <a:custGeom>
                  <a:rect b="b" l="l" r="r" t="t"/>
                  <a:pathLst>
                    <a:path extrusionOk="0" h="4121" w="8105">
                      <a:moveTo>
                        <a:pt x="1" y="0"/>
                      </a:moveTo>
                      <a:lnTo>
                        <a:pt x="1" y="60"/>
                      </a:lnTo>
                      <a:cubicBezTo>
                        <a:pt x="1" y="2296"/>
                        <a:pt x="1823" y="4121"/>
                        <a:pt x="4059" y="4121"/>
                      </a:cubicBezTo>
                      <a:cubicBezTo>
                        <a:pt x="6294" y="4121"/>
                        <a:pt x="8105" y="2296"/>
                        <a:pt x="8105" y="60"/>
                      </a:cubicBezTo>
                      <a:lnTo>
                        <a:pt x="8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0"/>
                <p:cNvSpPr/>
                <p:nvPr/>
              </p:nvSpPr>
              <p:spPr>
                <a:xfrm>
                  <a:off x="5934550" y="2767350"/>
                  <a:ext cx="202625" cy="103050"/>
                </a:xfrm>
                <a:custGeom>
                  <a:rect b="b" l="l" r="r" t="t"/>
                  <a:pathLst>
                    <a:path extrusionOk="0" h="4122" w="8105">
                      <a:moveTo>
                        <a:pt x="4059" y="0"/>
                      </a:moveTo>
                      <a:cubicBezTo>
                        <a:pt x="1823" y="0"/>
                        <a:pt x="1" y="1825"/>
                        <a:pt x="1" y="4061"/>
                      </a:cubicBezTo>
                      <a:lnTo>
                        <a:pt x="1" y="4121"/>
                      </a:lnTo>
                      <a:lnTo>
                        <a:pt x="8105" y="4121"/>
                      </a:lnTo>
                      <a:lnTo>
                        <a:pt x="8105" y="4061"/>
                      </a:lnTo>
                      <a:cubicBezTo>
                        <a:pt x="8105" y="1825"/>
                        <a:pt x="6294" y="0"/>
                        <a:pt x="4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05" name="Google Shape;2305;p20"/>
            <p:cNvGrpSpPr/>
            <p:nvPr/>
          </p:nvGrpSpPr>
          <p:grpSpPr>
            <a:xfrm rot="-1205">
              <a:off x="8047173" y="4680613"/>
              <a:ext cx="2304230" cy="800089"/>
              <a:chOff x="4488225" y="194175"/>
              <a:chExt cx="4038965" cy="1401943"/>
            </a:xfrm>
          </p:grpSpPr>
          <p:sp>
            <p:nvSpPr>
              <p:cNvPr id="2306" name="Google Shape;2306;p20"/>
              <p:cNvSpPr/>
              <p:nvPr/>
            </p:nvSpPr>
            <p:spPr>
              <a:xfrm>
                <a:off x="7387402" y="195594"/>
                <a:ext cx="1139788" cy="1400524"/>
              </a:xfrm>
              <a:custGeom>
                <a:rect b="b" l="l" r="r" t="t"/>
                <a:pathLst>
                  <a:path extrusionOk="0" h="14809" w="12052">
                    <a:moveTo>
                      <a:pt x="324" y="0"/>
                    </a:moveTo>
                    <a:cubicBezTo>
                      <a:pt x="150" y="0"/>
                      <a:pt x="12" y="150"/>
                      <a:pt x="12" y="324"/>
                    </a:cubicBezTo>
                    <a:lnTo>
                      <a:pt x="0" y="14473"/>
                    </a:lnTo>
                    <a:cubicBezTo>
                      <a:pt x="0" y="14659"/>
                      <a:pt x="138" y="14796"/>
                      <a:pt x="324" y="14796"/>
                    </a:cubicBezTo>
                    <a:lnTo>
                      <a:pt x="11713" y="14808"/>
                    </a:lnTo>
                    <a:cubicBezTo>
                      <a:pt x="11901" y="14808"/>
                      <a:pt x="12039" y="14659"/>
                      <a:pt x="12039" y="14485"/>
                    </a:cubicBezTo>
                    <a:lnTo>
                      <a:pt x="12051" y="324"/>
                    </a:lnTo>
                    <a:cubicBezTo>
                      <a:pt x="12051" y="150"/>
                      <a:pt x="11901" y="12"/>
                      <a:pt x="11728" y="12"/>
                    </a:cubicBezTo>
                    <a:lnTo>
                      <a:pt x="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7" name="Google Shape;2307;p20"/>
              <p:cNvGrpSpPr/>
              <p:nvPr/>
            </p:nvGrpSpPr>
            <p:grpSpPr>
              <a:xfrm>
                <a:off x="8258971" y="494344"/>
                <a:ext cx="268208" cy="846697"/>
                <a:chOff x="8258971" y="494344"/>
                <a:chExt cx="268208" cy="846697"/>
              </a:xfrm>
            </p:grpSpPr>
            <p:sp>
              <p:nvSpPr>
                <p:cNvPr id="2308" name="Google Shape;2308;p20"/>
                <p:cNvSpPr/>
                <p:nvPr/>
              </p:nvSpPr>
              <p:spPr>
                <a:xfrm>
                  <a:off x="8258971" y="494344"/>
                  <a:ext cx="268208" cy="28372"/>
                </a:xfrm>
                <a:custGeom>
                  <a:rect b="b" l="l" r="r" t="t"/>
                  <a:pathLst>
                    <a:path extrusionOk="0" h="300" w="2836">
                      <a:moveTo>
                        <a:pt x="0" y="0"/>
                      </a:moveTo>
                      <a:lnTo>
                        <a:pt x="0" y="300"/>
                      </a:lnTo>
                      <a:lnTo>
                        <a:pt x="2835" y="300"/>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0"/>
                <p:cNvSpPr/>
                <p:nvPr/>
              </p:nvSpPr>
              <p:spPr>
                <a:xfrm>
                  <a:off x="8258971" y="1311440"/>
                  <a:ext cx="267073" cy="29601"/>
                </a:xfrm>
                <a:custGeom>
                  <a:rect b="b" l="l" r="r" t="t"/>
                  <a:pathLst>
                    <a:path extrusionOk="0" h="313" w="2824">
                      <a:moveTo>
                        <a:pt x="0" y="0"/>
                      </a:moveTo>
                      <a:lnTo>
                        <a:pt x="0" y="312"/>
                      </a:lnTo>
                      <a:lnTo>
                        <a:pt x="2823" y="312"/>
                      </a:lnTo>
                      <a:lnTo>
                        <a:pt x="2823" y="12"/>
                      </a:lnTo>
                      <a:lnTo>
                        <a:pt x="0"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0"/>
                <p:cNvSpPr/>
                <p:nvPr/>
              </p:nvSpPr>
              <p:spPr>
                <a:xfrm>
                  <a:off x="8258971" y="951218"/>
                  <a:ext cx="267073" cy="29507"/>
                </a:xfrm>
                <a:custGeom>
                  <a:rect b="b" l="l" r="r" t="t"/>
                  <a:pathLst>
                    <a:path extrusionOk="0" h="312" w="2824">
                      <a:moveTo>
                        <a:pt x="0" y="0"/>
                      </a:moveTo>
                      <a:lnTo>
                        <a:pt x="0" y="312"/>
                      </a:lnTo>
                      <a:lnTo>
                        <a:pt x="2823" y="31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0"/>
                <p:cNvSpPr/>
                <p:nvPr/>
              </p:nvSpPr>
              <p:spPr>
                <a:xfrm>
                  <a:off x="8258971" y="1201738"/>
                  <a:ext cx="267073" cy="29601"/>
                </a:xfrm>
                <a:custGeom>
                  <a:rect b="b" l="l" r="r" t="t"/>
                  <a:pathLst>
                    <a:path extrusionOk="0" h="313" w="2824">
                      <a:moveTo>
                        <a:pt x="0" y="1"/>
                      </a:moveTo>
                      <a:lnTo>
                        <a:pt x="0" y="300"/>
                      </a:lnTo>
                      <a:lnTo>
                        <a:pt x="2823" y="312"/>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0"/>
                <p:cNvSpPr/>
                <p:nvPr/>
              </p:nvSpPr>
              <p:spPr>
                <a:xfrm>
                  <a:off x="8258971" y="729259"/>
                  <a:ext cx="268208" cy="28466"/>
                </a:xfrm>
                <a:custGeom>
                  <a:rect b="b" l="l" r="r" t="t"/>
                  <a:pathLst>
                    <a:path extrusionOk="0" h="301" w="2836">
                      <a:moveTo>
                        <a:pt x="0" y="1"/>
                      </a:moveTo>
                      <a:lnTo>
                        <a:pt x="0" y="300"/>
                      </a:lnTo>
                      <a:lnTo>
                        <a:pt x="2835" y="300"/>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0"/>
                <p:cNvSpPr/>
                <p:nvPr/>
              </p:nvSpPr>
              <p:spPr>
                <a:xfrm>
                  <a:off x="8258971" y="555532"/>
                  <a:ext cx="268208" cy="9741"/>
                </a:xfrm>
                <a:custGeom>
                  <a:rect b="b" l="l" r="r" t="t"/>
                  <a:pathLst>
                    <a:path extrusionOk="0" h="103" w="2836">
                      <a:moveTo>
                        <a:pt x="0" y="0"/>
                      </a:moveTo>
                      <a:lnTo>
                        <a:pt x="0" y="102"/>
                      </a:lnTo>
                      <a:lnTo>
                        <a:pt x="2835" y="102"/>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0"/>
                <p:cNvSpPr/>
                <p:nvPr/>
              </p:nvSpPr>
              <p:spPr>
                <a:xfrm>
                  <a:off x="8258971" y="782314"/>
                  <a:ext cx="268208" cy="10781"/>
                </a:xfrm>
                <a:custGeom>
                  <a:rect b="b" l="l" r="r" t="t"/>
                  <a:pathLst>
                    <a:path extrusionOk="0" h="114" w="2836">
                      <a:moveTo>
                        <a:pt x="0" y="0"/>
                      </a:moveTo>
                      <a:lnTo>
                        <a:pt x="0" y="102"/>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0"/>
                <p:cNvSpPr/>
                <p:nvPr/>
              </p:nvSpPr>
              <p:spPr>
                <a:xfrm>
                  <a:off x="8258971" y="815414"/>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0"/>
                <p:cNvSpPr/>
                <p:nvPr/>
              </p:nvSpPr>
              <p:spPr>
                <a:xfrm>
                  <a:off x="8258971" y="1255832"/>
                  <a:ext cx="267073" cy="10876"/>
                </a:xfrm>
                <a:custGeom>
                  <a:rect b="b" l="l" r="r" t="t"/>
                  <a:pathLst>
                    <a:path extrusionOk="0" h="115" w="2824">
                      <a:moveTo>
                        <a:pt x="0" y="1"/>
                      </a:moveTo>
                      <a:lnTo>
                        <a:pt x="0" y="115"/>
                      </a:lnTo>
                      <a:lnTo>
                        <a:pt x="2823" y="115"/>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0"/>
                <p:cNvSpPr/>
                <p:nvPr/>
              </p:nvSpPr>
              <p:spPr>
                <a:xfrm>
                  <a:off x="8258971" y="1024606"/>
                  <a:ext cx="267073" cy="10592"/>
                </a:xfrm>
                <a:custGeom>
                  <a:rect b="b" l="l" r="r" t="t"/>
                  <a:pathLst>
                    <a:path extrusionOk="0" h="112" w="2824">
                      <a:moveTo>
                        <a:pt x="0" y="0"/>
                      </a:moveTo>
                      <a:lnTo>
                        <a:pt x="0" y="111"/>
                      </a:lnTo>
                      <a:lnTo>
                        <a:pt x="2823" y="11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0"/>
                <p:cNvSpPr/>
                <p:nvPr/>
              </p:nvSpPr>
              <p:spPr>
                <a:xfrm>
                  <a:off x="8258971" y="1069338"/>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0"/>
                <p:cNvSpPr/>
                <p:nvPr/>
              </p:nvSpPr>
              <p:spPr>
                <a:xfrm>
                  <a:off x="8258971" y="1044466"/>
                  <a:ext cx="267073" cy="9741"/>
                </a:xfrm>
                <a:custGeom>
                  <a:rect b="b" l="l" r="r" t="t"/>
                  <a:pathLst>
                    <a:path extrusionOk="0" h="103" w="2824">
                      <a:moveTo>
                        <a:pt x="0" y="0"/>
                      </a:moveTo>
                      <a:lnTo>
                        <a:pt x="0" y="102"/>
                      </a:lnTo>
                      <a:lnTo>
                        <a:pt x="2823" y="10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0"/>
                <p:cNvSpPr/>
                <p:nvPr/>
              </p:nvSpPr>
              <p:spPr>
                <a:xfrm>
                  <a:off x="8258971" y="887383"/>
                  <a:ext cx="267073" cy="9741"/>
                </a:xfrm>
                <a:custGeom>
                  <a:rect b="b" l="l" r="r" t="t"/>
                  <a:pathLst>
                    <a:path extrusionOk="0" h="103" w="2824">
                      <a:moveTo>
                        <a:pt x="0" y="1"/>
                      </a:moveTo>
                      <a:lnTo>
                        <a:pt x="0" y="103"/>
                      </a:lnTo>
                      <a:lnTo>
                        <a:pt x="2823" y="103"/>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0"/>
                <p:cNvSpPr/>
                <p:nvPr/>
              </p:nvSpPr>
              <p:spPr>
                <a:xfrm>
                  <a:off x="8258971" y="918307"/>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0"/>
                <p:cNvSpPr/>
                <p:nvPr/>
              </p:nvSpPr>
              <p:spPr>
                <a:xfrm>
                  <a:off x="8258971" y="1113030"/>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0"/>
                <p:cNvSpPr/>
                <p:nvPr/>
              </p:nvSpPr>
              <p:spPr>
                <a:xfrm>
                  <a:off x="8258971" y="574541"/>
                  <a:ext cx="268208" cy="10876"/>
                </a:xfrm>
                <a:custGeom>
                  <a:rect b="b" l="l" r="r" t="t"/>
                  <a:pathLst>
                    <a:path extrusionOk="0" h="115" w="2836">
                      <a:moveTo>
                        <a:pt x="0" y="0"/>
                      </a:moveTo>
                      <a:lnTo>
                        <a:pt x="0" y="99"/>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0"/>
                <p:cNvSpPr/>
                <p:nvPr/>
              </p:nvSpPr>
              <p:spPr>
                <a:xfrm>
                  <a:off x="8258971" y="594684"/>
                  <a:ext cx="268208" cy="9363"/>
                </a:xfrm>
                <a:custGeom>
                  <a:rect b="b" l="l" r="r" t="t"/>
                  <a:pathLst>
                    <a:path extrusionOk="0" h="99" w="2836">
                      <a:moveTo>
                        <a:pt x="0" y="0"/>
                      </a:moveTo>
                      <a:lnTo>
                        <a:pt x="0" y="99"/>
                      </a:lnTo>
                      <a:lnTo>
                        <a:pt x="2835" y="99"/>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0"/>
                <p:cNvSpPr/>
                <p:nvPr/>
              </p:nvSpPr>
              <p:spPr>
                <a:xfrm>
                  <a:off x="8258971" y="633459"/>
                  <a:ext cx="268208" cy="10876"/>
                </a:xfrm>
                <a:custGeom>
                  <a:rect b="b" l="l" r="r" t="t"/>
                  <a:pathLst>
                    <a:path extrusionOk="0" h="115" w="2836">
                      <a:moveTo>
                        <a:pt x="0" y="1"/>
                      </a:moveTo>
                      <a:lnTo>
                        <a:pt x="0" y="114"/>
                      </a:lnTo>
                      <a:lnTo>
                        <a:pt x="2835" y="114"/>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20"/>
                <p:cNvSpPr/>
                <p:nvPr/>
              </p:nvSpPr>
              <p:spPr>
                <a:xfrm>
                  <a:off x="8258971" y="693795"/>
                  <a:ext cx="268208" cy="10592"/>
                </a:xfrm>
                <a:custGeom>
                  <a:rect b="b" l="l" r="r" t="t"/>
                  <a:pathLst>
                    <a:path extrusionOk="0" h="112" w="2836">
                      <a:moveTo>
                        <a:pt x="0" y="1"/>
                      </a:moveTo>
                      <a:lnTo>
                        <a:pt x="0" y="112"/>
                      </a:lnTo>
                      <a:lnTo>
                        <a:pt x="2835" y="112"/>
                      </a:lnTo>
                      <a:lnTo>
                        <a:pt x="2835"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0"/>
                <p:cNvSpPr/>
                <p:nvPr/>
              </p:nvSpPr>
              <p:spPr>
                <a:xfrm>
                  <a:off x="8258971" y="1281934"/>
                  <a:ext cx="267073" cy="10592"/>
                </a:xfrm>
                <a:custGeom>
                  <a:rect b="b" l="l" r="r" t="t"/>
                  <a:pathLst>
                    <a:path extrusionOk="0" h="112" w="2824">
                      <a:moveTo>
                        <a:pt x="0" y="1"/>
                      </a:moveTo>
                      <a:lnTo>
                        <a:pt x="0" y="112"/>
                      </a:lnTo>
                      <a:lnTo>
                        <a:pt x="2823" y="112"/>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0"/>
                <p:cNvSpPr/>
                <p:nvPr/>
              </p:nvSpPr>
              <p:spPr>
                <a:xfrm>
                  <a:off x="8258971" y="653602"/>
                  <a:ext cx="268208" cy="20239"/>
                </a:xfrm>
                <a:custGeom>
                  <a:rect b="b" l="l" r="r" t="t"/>
                  <a:pathLst>
                    <a:path extrusionOk="0" h="214" w="2836">
                      <a:moveTo>
                        <a:pt x="0" y="0"/>
                      </a:moveTo>
                      <a:lnTo>
                        <a:pt x="0" y="213"/>
                      </a:lnTo>
                      <a:lnTo>
                        <a:pt x="2835" y="213"/>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0"/>
                <p:cNvSpPr/>
                <p:nvPr/>
              </p:nvSpPr>
              <p:spPr>
                <a:xfrm>
                  <a:off x="8258971" y="850878"/>
                  <a:ext cx="267073" cy="19104"/>
                </a:xfrm>
                <a:custGeom>
                  <a:rect b="b" l="l" r="r" t="t"/>
                  <a:pathLst>
                    <a:path extrusionOk="0" h="202" w="2824">
                      <a:moveTo>
                        <a:pt x="0" y="0"/>
                      </a:moveTo>
                      <a:lnTo>
                        <a:pt x="0" y="201"/>
                      </a:lnTo>
                      <a:lnTo>
                        <a:pt x="2823" y="20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0"/>
                <p:cNvSpPr/>
                <p:nvPr/>
              </p:nvSpPr>
              <p:spPr>
                <a:xfrm>
                  <a:off x="8258971" y="1152182"/>
                  <a:ext cx="267073" cy="19860"/>
                </a:xfrm>
                <a:custGeom>
                  <a:rect b="b" l="l" r="r" t="t"/>
                  <a:pathLst>
                    <a:path extrusionOk="0" h="210" w="2824">
                      <a:moveTo>
                        <a:pt x="0" y="0"/>
                      </a:moveTo>
                      <a:lnTo>
                        <a:pt x="0" y="210"/>
                      </a:lnTo>
                      <a:lnTo>
                        <a:pt x="2823" y="210"/>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1" name="Google Shape;2331;p20"/>
              <p:cNvSpPr/>
              <p:nvPr/>
            </p:nvSpPr>
            <p:spPr>
              <a:xfrm>
                <a:off x="4488225" y="194175"/>
                <a:ext cx="2900444" cy="1400808"/>
              </a:xfrm>
              <a:custGeom>
                <a:rect b="b" l="l" r="r" t="t"/>
                <a:pathLst>
                  <a:path extrusionOk="0" h="14812" w="30669">
                    <a:moveTo>
                      <a:pt x="336" y="0"/>
                    </a:moveTo>
                    <a:cubicBezTo>
                      <a:pt x="162" y="0"/>
                      <a:pt x="12" y="138"/>
                      <a:pt x="12" y="315"/>
                    </a:cubicBezTo>
                    <a:lnTo>
                      <a:pt x="0" y="14476"/>
                    </a:lnTo>
                    <a:cubicBezTo>
                      <a:pt x="0" y="14650"/>
                      <a:pt x="150" y="14787"/>
                      <a:pt x="324" y="14787"/>
                    </a:cubicBezTo>
                    <a:lnTo>
                      <a:pt x="30333" y="14811"/>
                    </a:lnTo>
                    <a:cubicBezTo>
                      <a:pt x="30507" y="14811"/>
                      <a:pt x="30656" y="14674"/>
                      <a:pt x="30656" y="14488"/>
                    </a:cubicBezTo>
                    <a:lnTo>
                      <a:pt x="30668" y="339"/>
                    </a:lnTo>
                    <a:cubicBezTo>
                      <a:pt x="30668" y="165"/>
                      <a:pt x="30519" y="15"/>
                      <a:pt x="30345" y="15"/>
                    </a:cubicBezTo>
                    <a:lnTo>
                      <a:pt x="3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2" name="Google Shape;2332;p20"/>
              <p:cNvGrpSpPr/>
              <p:nvPr/>
            </p:nvGrpSpPr>
            <p:grpSpPr>
              <a:xfrm>
                <a:off x="4830573" y="418593"/>
                <a:ext cx="926054" cy="927283"/>
                <a:chOff x="4830573" y="418593"/>
                <a:chExt cx="926054" cy="927283"/>
              </a:xfrm>
            </p:grpSpPr>
            <p:sp>
              <p:nvSpPr>
                <p:cNvPr id="2333" name="Google Shape;2333;p20"/>
                <p:cNvSpPr/>
                <p:nvPr/>
              </p:nvSpPr>
              <p:spPr>
                <a:xfrm>
                  <a:off x="4830573" y="862794"/>
                  <a:ext cx="926054" cy="38869"/>
                </a:xfrm>
                <a:custGeom>
                  <a:rect b="b" l="l" r="r" t="t"/>
                  <a:pathLst>
                    <a:path extrusionOk="0" h="411" w="9792">
                      <a:moveTo>
                        <a:pt x="1" y="0"/>
                      </a:moveTo>
                      <a:lnTo>
                        <a:pt x="1" y="411"/>
                      </a:lnTo>
                      <a:lnTo>
                        <a:pt x="9792" y="411"/>
                      </a:lnTo>
                      <a:lnTo>
                        <a:pt x="97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0"/>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0"/>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0"/>
                <p:cNvSpPr/>
                <p:nvPr/>
              </p:nvSpPr>
              <p:spPr>
                <a:xfrm>
                  <a:off x="4952192" y="540211"/>
                  <a:ext cx="682908" cy="684043"/>
                </a:xfrm>
                <a:custGeom>
                  <a:rect b="b" l="l" r="r" t="t"/>
                  <a:pathLst>
                    <a:path extrusionOk="0" h="7233" w="7221">
                      <a:moveTo>
                        <a:pt x="6920" y="1"/>
                      </a:moveTo>
                      <a:lnTo>
                        <a:pt x="0" y="6933"/>
                      </a:lnTo>
                      <a:lnTo>
                        <a:pt x="288" y="7232"/>
                      </a:lnTo>
                      <a:lnTo>
                        <a:pt x="7220" y="300"/>
                      </a:lnTo>
                      <a:lnTo>
                        <a:pt x="6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0"/>
                <p:cNvSpPr/>
                <p:nvPr/>
              </p:nvSpPr>
              <p:spPr>
                <a:xfrm>
                  <a:off x="4952192" y="540211"/>
                  <a:ext cx="682908" cy="684043"/>
                </a:xfrm>
                <a:custGeom>
                  <a:rect b="b" l="l" r="r" t="t"/>
                  <a:pathLst>
                    <a:path extrusionOk="0" h="7233" w="7221">
                      <a:moveTo>
                        <a:pt x="288" y="1"/>
                      </a:moveTo>
                      <a:lnTo>
                        <a:pt x="0" y="300"/>
                      </a:lnTo>
                      <a:lnTo>
                        <a:pt x="6920" y="7232"/>
                      </a:lnTo>
                      <a:lnTo>
                        <a:pt x="7220" y="6933"/>
                      </a:lnTo>
                      <a:lnTo>
                        <a:pt x="2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0"/>
                <p:cNvSpPr/>
                <p:nvPr/>
              </p:nvSpPr>
              <p:spPr>
                <a:xfrm>
                  <a:off x="4864902" y="670342"/>
                  <a:ext cx="857489" cy="423779"/>
                </a:xfrm>
                <a:custGeom>
                  <a:rect b="b" l="l" r="r" t="t"/>
                  <a:pathLst>
                    <a:path extrusionOk="0" h="4481" w="9067">
                      <a:moveTo>
                        <a:pt x="8892" y="0"/>
                      </a:moveTo>
                      <a:lnTo>
                        <a:pt x="0" y="4106"/>
                      </a:lnTo>
                      <a:lnTo>
                        <a:pt x="174" y="4481"/>
                      </a:lnTo>
                      <a:lnTo>
                        <a:pt x="9066" y="375"/>
                      </a:lnTo>
                      <a:lnTo>
                        <a:pt x="8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0"/>
                <p:cNvSpPr/>
                <p:nvPr/>
              </p:nvSpPr>
              <p:spPr>
                <a:xfrm>
                  <a:off x="4851852" y="703158"/>
                  <a:ext cx="883496" cy="358146"/>
                </a:xfrm>
                <a:custGeom>
                  <a:rect b="b" l="l" r="r" t="t"/>
                  <a:pathLst>
                    <a:path extrusionOk="0" h="3787" w="9342">
                      <a:moveTo>
                        <a:pt x="150" y="1"/>
                      </a:moveTo>
                      <a:lnTo>
                        <a:pt x="0" y="402"/>
                      </a:lnTo>
                      <a:lnTo>
                        <a:pt x="9192" y="3786"/>
                      </a:lnTo>
                      <a:lnTo>
                        <a:pt x="9342" y="3384"/>
                      </a:lnTo>
                      <a:lnTo>
                        <a:pt x="1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0"/>
                <p:cNvSpPr/>
                <p:nvPr/>
              </p:nvSpPr>
              <p:spPr>
                <a:xfrm>
                  <a:off x="5081092" y="454057"/>
                  <a:ext cx="423874" cy="856354"/>
                </a:xfrm>
                <a:custGeom>
                  <a:rect b="b" l="l" r="r" t="t"/>
                  <a:pathLst>
                    <a:path extrusionOk="0" h="9055" w="4482">
                      <a:moveTo>
                        <a:pt x="388" y="0"/>
                      </a:moveTo>
                      <a:lnTo>
                        <a:pt x="1" y="174"/>
                      </a:lnTo>
                      <a:lnTo>
                        <a:pt x="4107" y="9054"/>
                      </a:lnTo>
                      <a:lnTo>
                        <a:pt x="4481" y="8881"/>
                      </a:lnTo>
                      <a:lnTo>
                        <a:pt x="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0"/>
                <p:cNvSpPr/>
                <p:nvPr/>
              </p:nvSpPr>
              <p:spPr>
                <a:xfrm>
                  <a:off x="5115138" y="441006"/>
                  <a:ext cx="356917" cy="882456"/>
                </a:xfrm>
                <a:custGeom>
                  <a:rect b="b" l="l" r="r" t="t"/>
                  <a:pathLst>
                    <a:path extrusionOk="0" h="9331" w="3774">
                      <a:moveTo>
                        <a:pt x="3372" y="1"/>
                      </a:moveTo>
                      <a:lnTo>
                        <a:pt x="1" y="9192"/>
                      </a:lnTo>
                      <a:lnTo>
                        <a:pt x="390" y="9330"/>
                      </a:lnTo>
                      <a:lnTo>
                        <a:pt x="3774" y="138"/>
                      </a:lnTo>
                      <a:lnTo>
                        <a:pt x="3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2" name="Google Shape;2342;p20"/>
              <p:cNvGrpSpPr/>
              <p:nvPr/>
            </p:nvGrpSpPr>
            <p:grpSpPr>
              <a:xfrm>
                <a:off x="6103786" y="454057"/>
                <a:ext cx="907035" cy="889539"/>
                <a:chOff x="6103786" y="454057"/>
                <a:chExt cx="907035" cy="889539"/>
              </a:xfrm>
            </p:grpSpPr>
            <p:sp>
              <p:nvSpPr>
                <p:cNvPr id="2343" name="Google Shape;2343;p20"/>
                <p:cNvSpPr/>
                <p:nvPr/>
              </p:nvSpPr>
              <p:spPr>
                <a:xfrm>
                  <a:off x="6113054" y="454057"/>
                  <a:ext cx="142994" cy="142899"/>
                </a:xfrm>
                <a:custGeom>
                  <a:rect b="b" l="l" r="r" t="t"/>
                  <a:pathLst>
                    <a:path extrusionOk="0" h="1511" w="1512">
                      <a:moveTo>
                        <a:pt x="762" y="339"/>
                      </a:moveTo>
                      <a:cubicBezTo>
                        <a:pt x="987" y="339"/>
                        <a:pt x="1176" y="525"/>
                        <a:pt x="1176" y="762"/>
                      </a:cubicBezTo>
                      <a:cubicBezTo>
                        <a:pt x="1176" y="987"/>
                        <a:pt x="987" y="1175"/>
                        <a:pt x="762" y="1175"/>
                      </a:cubicBezTo>
                      <a:cubicBezTo>
                        <a:pt x="525" y="1175"/>
                        <a:pt x="340" y="987"/>
                        <a:pt x="340" y="762"/>
                      </a:cubicBezTo>
                      <a:cubicBezTo>
                        <a:pt x="340" y="525"/>
                        <a:pt x="525" y="339"/>
                        <a:pt x="762" y="339"/>
                      </a:cubicBezTo>
                      <a:close/>
                      <a:moveTo>
                        <a:pt x="762" y="0"/>
                      </a:moveTo>
                      <a:cubicBezTo>
                        <a:pt x="340" y="0"/>
                        <a:pt x="1" y="339"/>
                        <a:pt x="1" y="762"/>
                      </a:cubicBezTo>
                      <a:cubicBezTo>
                        <a:pt x="1" y="1175"/>
                        <a:pt x="340" y="1511"/>
                        <a:pt x="762" y="1511"/>
                      </a:cubicBezTo>
                      <a:cubicBezTo>
                        <a:pt x="1176" y="1511"/>
                        <a:pt x="1511" y="1175"/>
                        <a:pt x="1511" y="762"/>
                      </a:cubicBezTo>
                      <a:cubicBezTo>
                        <a:pt x="1511" y="339"/>
                        <a:pt x="1176"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0"/>
                <p:cNvSpPr/>
                <p:nvPr/>
              </p:nvSpPr>
              <p:spPr>
                <a:xfrm>
                  <a:off x="6364803" y="454057"/>
                  <a:ext cx="142899" cy="142899"/>
                </a:xfrm>
                <a:custGeom>
                  <a:rect b="b" l="l" r="r" t="t"/>
                  <a:pathLst>
                    <a:path extrusionOk="0" h="1511" w="1511">
                      <a:moveTo>
                        <a:pt x="762" y="339"/>
                      </a:moveTo>
                      <a:cubicBezTo>
                        <a:pt x="986" y="339"/>
                        <a:pt x="1172" y="525"/>
                        <a:pt x="1172" y="762"/>
                      </a:cubicBezTo>
                      <a:cubicBezTo>
                        <a:pt x="1172" y="987"/>
                        <a:pt x="986" y="1175"/>
                        <a:pt x="762" y="1175"/>
                      </a:cubicBezTo>
                      <a:cubicBezTo>
                        <a:pt x="525" y="1175"/>
                        <a:pt x="336" y="987"/>
                        <a:pt x="336" y="762"/>
                      </a:cubicBezTo>
                      <a:cubicBezTo>
                        <a:pt x="336" y="525"/>
                        <a:pt x="525" y="339"/>
                        <a:pt x="762" y="339"/>
                      </a:cubicBezTo>
                      <a:close/>
                      <a:moveTo>
                        <a:pt x="762" y="0"/>
                      </a:moveTo>
                      <a:cubicBezTo>
                        <a:pt x="336" y="0"/>
                        <a:pt x="0" y="339"/>
                        <a:pt x="0" y="762"/>
                      </a:cubicBezTo>
                      <a:cubicBezTo>
                        <a:pt x="0" y="1175"/>
                        <a:pt x="336" y="1511"/>
                        <a:pt x="762" y="1511"/>
                      </a:cubicBezTo>
                      <a:cubicBezTo>
                        <a:pt x="1172" y="1511"/>
                        <a:pt x="1511" y="1175"/>
                        <a:pt x="1511" y="762"/>
                      </a:cubicBezTo>
                      <a:cubicBezTo>
                        <a:pt x="1511" y="339"/>
                        <a:pt x="1172"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0"/>
                <p:cNvSpPr/>
                <p:nvPr/>
              </p:nvSpPr>
              <p:spPr>
                <a:xfrm>
                  <a:off x="6617308" y="454057"/>
                  <a:ext cx="141859" cy="142899"/>
                </a:xfrm>
                <a:custGeom>
                  <a:rect b="b" l="l" r="r" t="t"/>
                  <a:pathLst>
                    <a:path extrusionOk="0" h="1511" w="1500">
                      <a:moveTo>
                        <a:pt x="750" y="339"/>
                      </a:moveTo>
                      <a:cubicBezTo>
                        <a:pt x="975" y="339"/>
                        <a:pt x="1163" y="525"/>
                        <a:pt x="1163" y="762"/>
                      </a:cubicBezTo>
                      <a:cubicBezTo>
                        <a:pt x="1163" y="987"/>
                        <a:pt x="975" y="1175"/>
                        <a:pt x="750" y="1175"/>
                      </a:cubicBezTo>
                      <a:cubicBezTo>
                        <a:pt x="525" y="1175"/>
                        <a:pt x="339" y="987"/>
                        <a:pt x="339" y="762"/>
                      </a:cubicBezTo>
                      <a:cubicBezTo>
                        <a:pt x="339" y="525"/>
                        <a:pt x="525" y="339"/>
                        <a:pt x="750" y="339"/>
                      </a:cubicBezTo>
                      <a:close/>
                      <a:moveTo>
                        <a:pt x="750" y="0"/>
                      </a:moveTo>
                      <a:cubicBezTo>
                        <a:pt x="339" y="0"/>
                        <a:pt x="1" y="339"/>
                        <a:pt x="1" y="762"/>
                      </a:cubicBezTo>
                      <a:cubicBezTo>
                        <a:pt x="1" y="1175"/>
                        <a:pt x="339" y="1511"/>
                        <a:pt x="750" y="1511"/>
                      </a:cubicBezTo>
                      <a:cubicBezTo>
                        <a:pt x="1163" y="1511"/>
                        <a:pt x="1499" y="1175"/>
                        <a:pt x="1499" y="762"/>
                      </a:cubicBezTo>
                      <a:cubicBezTo>
                        <a:pt x="1499" y="339"/>
                        <a:pt x="1163"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0"/>
                <p:cNvSpPr/>
                <p:nvPr/>
              </p:nvSpPr>
              <p:spPr>
                <a:xfrm>
                  <a:off x="6868962" y="454057"/>
                  <a:ext cx="141859" cy="142899"/>
                </a:xfrm>
                <a:custGeom>
                  <a:rect b="b" l="l" r="r" t="t"/>
                  <a:pathLst>
                    <a:path extrusionOk="0" h="1511" w="1500">
                      <a:moveTo>
                        <a:pt x="750" y="339"/>
                      </a:moveTo>
                      <a:cubicBezTo>
                        <a:pt x="975" y="339"/>
                        <a:pt x="1161" y="525"/>
                        <a:pt x="1161" y="762"/>
                      </a:cubicBezTo>
                      <a:cubicBezTo>
                        <a:pt x="1161" y="987"/>
                        <a:pt x="975" y="1175"/>
                        <a:pt x="750" y="1175"/>
                      </a:cubicBezTo>
                      <a:cubicBezTo>
                        <a:pt x="525" y="1175"/>
                        <a:pt x="337" y="987"/>
                        <a:pt x="337" y="762"/>
                      </a:cubicBezTo>
                      <a:cubicBezTo>
                        <a:pt x="337" y="525"/>
                        <a:pt x="525" y="339"/>
                        <a:pt x="750" y="339"/>
                      </a:cubicBezTo>
                      <a:close/>
                      <a:moveTo>
                        <a:pt x="750" y="0"/>
                      </a:moveTo>
                      <a:cubicBezTo>
                        <a:pt x="337" y="0"/>
                        <a:pt x="1" y="339"/>
                        <a:pt x="1" y="762"/>
                      </a:cubicBezTo>
                      <a:cubicBezTo>
                        <a:pt x="1" y="1175"/>
                        <a:pt x="337" y="1511"/>
                        <a:pt x="750" y="1511"/>
                      </a:cubicBezTo>
                      <a:cubicBezTo>
                        <a:pt x="1161" y="1511"/>
                        <a:pt x="1499" y="1175"/>
                        <a:pt x="1499" y="762"/>
                      </a:cubicBezTo>
                      <a:cubicBezTo>
                        <a:pt x="1499" y="339"/>
                        <a:pt x="1161"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0"/>
                <p:cNvSpPr/>
                <p:nvPr/>
              </p:nvSpPr>
              <p:spPr>
                <a:xfrm>
                  <a:off x="6110879" y="703158"/>
                  <a:ext cx="141764" cy="142994"/>
                </a:xfrm>
                <a:custGeom>
                  <a:rect b="b" l="l" r="r" t="t"/>
                  <a:pathLst>
                    <a:path extrusionOk="0" h="1512" w="1499">
                      <a:moveTo>
                        <a:pt x="749" y="340"/>
                      </a:moveTo>
                      <a:cubicBezTo>
                        <a:pt x="974" y="340"/>
                        <a:pt x="1160" y="525"/>
                        <a:pt x="1160" y="750"/>
                      </a:cubicBezTo>
                      <a:cubicBezTo>
                        <a:pt x="1160" y="987"/>
                        <a:pt x="974" y="1164"/>
                        <a:pt x="749" y="1164"/>
                      </a:cubicBezTo>
                      <a:cubicBezTo>
                        <a:pt x="524" y="1164"/>
                        <a:pt x="336" y="987"/>
                        <a:pt x="336" y="750"/>
                      </a:cubicBezTo>
                      <a:cubicBezTo>
                        <a:pt x="336" y="525"/>
                        <a:pt x="524" y="340"/>
                        <a:pt x="749" y="340"/>
                      </a:cubicBezTo>
                      <a:close/>
                      <a:moveTo>
                        <a:pt x="749" y="1"/>
                      </a:moveTo>
                      <a:cubicBezTo>
                        <a:pt x="336" y="1"/>
                        <a:pt x="0" y="340"/>
                        <a:pt x="0" y="750"/>
                      </a:cubicBezTo>
                      <a:cubicBezTo>
                        <a:pt x="0" y="1164"/>
                        <a:pt x="336" y="1511"/>
                        <a:pt x="749" y="1511"/>
                      </a:cubicBezTo>
                      <a:cubicBezTo>
                        <a:pt x="1160" y="1511"/>
                        <a:pt x="1498" y="1164"/>
                        <a:pt x="1498" y="750"/>
                      </a:cubicBezTo>
                      <a:cubicBezTo>
                        <a:pt x="1498" y="340"/>
                        <a:pt x="1160"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20"/>
                <p:cNvSpPr/>
                <p:nvPr/>
              </p:nvSpPr>
              <p:spPr>
                <a:xfrm>
                  <a:off x="6362249" y="703158"/>
                  <a:ext cx="141764" cy="142994"/>
                </a:xfrm>
                <a:custGeom>
                  <a:rect b="b" l="l" r="r" t="t"/>
                  <a:pathLst>
                    <a:path extrusionOk="0" h="1512" w="1499">
                      <a:moveTo>
                        <a:pt x="750" y="340"/>
                      </a:moveTo>
                      <a:cubicBezTo>
                        <a:pt x="974" y="340"/>
                        <a:pt x="1163" y="525"/>
                        <a:pt x="1163" y="750"/>
                      </a:cubicBezTo>
                      <a:cubicBezTo>
                        <a:pt x="1163" y="987"/>
                        <a:pt x="974" y="1164"/>
                        <a:pt x="750" y="1164"/>
                      </a:cubicBezTo>
                      <a:cubicBezTo>
                        <a:pt x="525" y="1164"/>
                        <a:pt x="339" y="987"/>
                        <a:pt x="339" y="750"/>
                      </a:cubicBezTo>
                      <a:cubicBezTo>
                        <a:pt x="339" y="525"/>
                        <a:pt x="525" y="340"/>
                        <a:pt x="750" y="340"/>
                      </a:cubicBezTo>
                      <a:close/>
                      <a:moveTo>
                        <a:pt x="750" y="1"/>
                      </a:moveTo>
                      <a:cubicBezTo>
                        <a:pt x="339" y="1"/>
                        <a:pt x="0" y="340"/>
                        <a:pt x="0" y="750"/>
                      </a:cubicBezTo>
                      <a:cubicBezTo>
                        <a:pt x="0" y="1164"/>
                        <a:pt x="339" y="1511"/>
                        <a:pt x="750" y="1511"/>
                      </a:cubicBezTo>
                      <a:cubicBezTo>
                        <a:pt x="1163" y="1511"/>
                        <a:pt x="1499" y="1164"/>
                        <a:pt x="1499" y="750"/>
                      </a:cubicBezTo>
                      <a:cubicBezTo>
                        <a:pt x="1499" y="340"/>
                        <a:pt x="1163"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20"/>
                <p:cNvSpPr/>
                <p:nvPr/>
              </p:nvSpPr>
              <p:spPr>
                <a:xfrm>
                  <a:off x="6613904" y="703158"/>
                  <a:ext cx="142994" cy="142994"/>
                </a:xfrm>
                <a:custGeom>
                  <a:rect b="b" l="l" r="r" t="t"/>
                  <a:pathLst>
                    <a:path extrusionOk="0" h="1512" w="1512">
                      <a:moveTo>
                        <a:pt x="750" y="340"/>
                      </a:moveTo>
                      <a:cubicBezTo>
                        <a:pt x="987" y="340"/>
                        <a:pt x="1175" y="525"/>
                        <a:pt x="1175" y="750"/>
                      </a:cubicBezTo>
                      <a:cubicBezTo>
                        <a:pt x="1175" y="987"/>
                        <a:pt x="987" y="1164"/>
                        <a:pt x="750" y="1164"/>
                      </a:cubicBezTo>
                      <a:cubicBezTo>
                        <a:pt x="525" y="1164"/>
                        <a:pt x="336" y="987"/>
                        <a:pt x="336" y="750"/>
                      </a:cubicBezTo>
                      <a:cubicBezTo>
                        <a:pt x="336" y="525"/>
                        <a:pt x="525" y="340"/>
                        <a:pt x="750" y="340"/>
                      </a:cubicBezTo>
                      <a:close/>
                      <a:moveTo>
                        <a:pt x="750" y="1"/>
                      </a:moveTo>
                      <a:cubicBezTo>
                        <a:pt x="336" y="1"/>
                        <a:pt x="1" y="340"/>
                        <a:pt x="1" y="750"/>
                      </a:cubicBezTo>
                      <a:cubicBezTo>
                        <a:pt x="1" y="1164"/>
                        <a:pt x="336" y="1511"/>
                        <a:pt x="750" y="1511"/>
                      </a:cubicBezTo>
                      <a:cubicBezTo>
                        <a:pt x="1175" y="1511"/>
                        <a:pt x="1511" y="1164"/>
                        <a:pt x="1511" y="750"/>
                      </a:cubicBezTo>
                      <a:cubicBezTo>
                        <a:pt x="1511" y="340"/>
                        <a:pt x="1175"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20"/>
                <p:cNvSpPr/>
                <p:nvPr/>
              </p:nvSpPr>
              <p:spPr>
                <a:xfrm>
                  <a:off x="6865274" y="703158"/>
                  <a:ext cx="143277" cy="142994"/>
                </a:xfrm>
                <a:custGeom>
                  <a:rect b="b" l="l" r="r" t="t"/>
                  <a:pathLst>
                    <a:path extrusionOk="0" h="1512" w="1515">
                      <a:moveTo>
                        <a:pt x="765" y="340"/>
                      </a:moveTo>
                      <a:cubicBezTo>
                        <a:pt x="990" y="340"/>
                        <a:pt x="1176" y="525"/>
                        <a:pt x="1176" y="750"/>
                      </a:cubicBezTo>
                      <a:cubicBezTo>
                        <a:pt x="1176" y="987"/>
                        <a:pt x="990" y="1164"/>
                        <a:pt x="765" y="1164"/>
                      </a:cubicBezTo>
                      <a:cubicBezTo>
                        <a:pt x="525" y="1164"/>
                        <a:pt x="340" y="987"/>
                        <a:pt x="340" y="750"/>
                      </a:cubicBezTo>
                      <a:cubicBezTo>
                        <a:pt x="340" y="525"/>
                        <a:pt x="525" y="340"/>
                        <a:pt x="765" y="340"/>
                      </a:cubicBezTo>
                      <a:close/>
                      <a:moveTo>
                        <a:pt x="765" y="1"/>
                      </a:moveTo>
                      <a:cubicBezTo>
                        <a:pt x="340" y="1"/>
                        <a:pt x="1" y="340"/>
                        <a:pt x="1" y="750"/>
                      </a:cubicBezTo>
                      <a:cubicBezTo>
                        <a:pt x="1" y="1164"/>
                        <a:pt x="340" y="1511"/>
                        <a:pt x="765" y="1511"/>
                      </a:cubicBezTo>
                      <a:cubicBezTo>
                        <a:pt x="1176" y="1511"/>
                        <a:pt x="1514" y="1164"/>
                        <a:pt x="1514" y="750"/>
                      </a:cubicBezTo>
                      <a:cubicBezTo>
                        <a:pt x="1514" y="340"/>
                        <a:pt x="1176"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0"/>
                <p:cNvSpPr/>
                <p:nvPr/>
              </p:nvSpPr>
              <p:spPr>
                <a:xfrm>
                  <a:off x="6107191" y="951218"/>
                  <a:ext cx="143183" cy="142899"/>
                </a:xfrm>
                <a:custGeom>
                  <a:rect b="b" l="l" r="r" t="t"/>
                  <a:pathLst>
                    <a:path extrusionOk="0" h="1511" w="1514">
                      <a:moveTo>
                        <a:pt x="749" y="351"/>
                      </a:moveTo>
                      <a:cubicBezTo>
                        <a:pt x="989" y="351"/>
                        <a:pt x="1175" y="525"/>
                        <a:pt x="1175" y="761"/>
                      </a:cubicBezTo>
                      <a:cubicBezTo>
                        <a:pt x="1175" y="986"/>
                        <a:pt x="989" y="1175"/>
                        <a:pt x="749" y="1175"/>
                      </a:cubicBezTo>
                      <a:cubicBezTo>
                        <a:pt x="525" y="1175"/>
                        <a:pt x="339" y="986"/>
                        <a:pt x="339" y="761"/>
                      </a:cubicBezTo>
                      <a:cubicBezTo>
                        <a:pt x="339" y="525"/>
                        <a:pt x="525" y="351"/>
                        <a:pt x="749" y="351"/>
                      </a:cubicBezTo>
                      <a:close/>
                      <a:moveTo>
                        <a:pt x="749" y="0"/>
                      </a:moveTo>
                      <a:cubicBezTo>
                        <a:pt x="339" y="0"/>
                        <a:pt x="0" y="351"/>
                        <a:pt x="0" y="761"/>
                      </a:cubicBezTo>
                      <a:cubicBezTo>
                        <a:pt x="0" y="1175"/>
                        <a:pt x="339" y="1511"/>
                        <a:pt x="749" y="1511"/>
                      </a:cubicBezTo>
                      <a:cubicBezTo>
                        <a:pt x="1175" y="1511"/>
                        <a:pt x="1514" y="1175"/>
                        <a:pt x="1514" y="761"/>
                      </a:cubicBezTo>
                      <a:cubicBezTo>
                        <a:pt x="1514" y="351"/>
                        <a:pt x="1175" y="0"/>
                        <a:pt x="7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0"/>
                <p:cNvSpPr/>
                <p:nvPr/>
              </p:nvSpPr>
              <p:spPr>
                <a:xfrm>
                  <a:off x="6358845" y="951218"/>
                  <a:ext cx="142899" cy="142899"/>
                </a:xfrm>
                <a:custGeom>
                  <a:rect b="b" l="l" r="r" t="t"/>
                  <a:pathLst>
                    <a:path extrusionOk="0" h="1511" w="1511">
                      <a:moveTo>
                        <a:pt x="762" y="351"/>
                      </a:moveTo>
                      <a:cubicBezTo>
                        <a:pt x="986" y="351"/>
                        <a:pt x="1175" y="525"/>
                        <a:pt x="1175" y="761"/>
                      </a:cubicBezTo>
                      <a:cubicBezTo>
                        <a:pt x="1175" y="986"/>
                        <a:pt x="986" y="1175"/>
                        <a:pt x="762" y="1175"/>
                      </a:cubicBezTo>
                      <a:cubicBezTo>
                        <a:pt x="525" y="1175"/>
                        <a:pt x="336" y="986"/>
                        <a:pt x="336" y="761"/>
                      </a:cubicBezTo>
                      <a:cubicBezTo>
                        <a:pt x="336" y="525"/>
                        <a:pt x="525" y="351"/>
                        <a:pt x="762" y="351"/>
                      </a:cubicBezTo>
                      <a:close/>
                      <a:moveTo>
                        <a:pt x="762" y="0"/>
                      </a:moveTo>
                      <a:cubicBezTo>
                        <a:pt x="336" y="0"/>
                        <a:pt x="0" y="351"/>
                        <a:pt x="0" y="761"/>
                      </a:cubicBezTo>
                      <a:cubicBezTo>
                        <a:pt x="0" y="1175"/>
                        <a:pt x="336" y="1511"/>
                        <a:pt x="762" y="1511"/>
                      </a:cubicBezTo>
                      <a:cubicBezTo>
                        <a:pt x="1175" y="1511"/>
                        <a:pt x="1511" y="1175"/>
                        <a:pt x="1511" y="761"/>
                      </a:cubicBezTo>
                      <a:cubicBezTo>
                        <a:pt x="1511" y="351"/>
                        <a:pt x="1175"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0"/>
                <p:cNvSpPr/>
                <p:nvPr/>
              </p:nvSpPr>
              <p:spPr>
                <a:xfrm>
                  <a:off x="6610215" y="951218"/>
                  <a:ext cx="143277" cy="142899"/>
                </a:xfrm>
                <a:custGeom>
                  <a:rect b="b" l="l" r="r" t="t"/>
                  <a:pathLst>
                    <a:path extrusionOk="0" h="1511" w="1515">
                      <a:moveTo>
                        <a:pt x="765" y="351"/>
                      </a:moveTo>
                      <a:cubicBezTo>
                        <a:pt x="990" y="351"/>
                        <a:pt x="1175" y="525"/>
                        <a:pt x="1175" y="761"/>
                      </a:cubicBezTo>
                      <a:cubicBezTo>
                        <a:pt x="1175" y="986"/>
                        <a:pt x="990" y="1175"/>
                        <a:pt x="765" y="1175"/>
                      </a:cubicBezTo>
                      <a:cubicBezTo>
                        <a:pt x="525" y="1175"/>
                        <a:pt x="339" y="986"/>
                        <a:pt x="339" y="761"/>
                      </a:cubicBezTo>
                      <a:cubicBezTo>
                        <a:pt x="339" y="525"/>
                        <a:pt x="525" y="351"/>
                        <a:pt x="765" y="351"/>
                      </a:cubicBezTo>
                      <a:close/>
                      <a:moveTo>
                        <a:pt x="765" y="0"/>
                      </a:moveTo>
                      <a:cubicBezTo>
                        <a:pt x="339" y="0"/>
                        <a:pt x="1" y="351"/>
                        <a:pt x="1" y="761"/>
                      </a:cubicBezTo>
                      <a:cubicBezTo>
                        <a:pt x="1" y="1175"/>
                        <a:pt x="339" y="1511"/>
                        <a:pt x="765" y="1511"/>
                      </a:cubicBezTo>
                      <a:cubicBezTo>
                        <a:pt x="1175" y="1511"/>
                        <a:pt x="1514" y="1175"/>
                        <a:pt x="1514" y="761"/>
                      </a:cubicBezTo>
                      <a:cubicBezTo>
                        <a:pt x="1514" y="351"/>
                        <a:pt x="1175"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20"/>
                <p:cNvSpPr/>
                <p:nvPr/>
              </p:nvSpPr>
              <p:spPr>
                <a:xfrm>
                  <a:off x="6863004" y="951218"/>
                  <a:ext cx="141859" cy="142899"/>
                </a:xfrm>
                <a:custGeom>
                  <a:rect b="b" l="l" r="r" t="t"/>
                  <a:pathLst>
                    <a:path extrusionOk="0" h="1511" w="1500">
                      <a:moveTo>
                        <a:pt x="750" y="351"/>
                      </a:moveTo>
                      <a:cubicBezTo>
                        <a:pt x="975" y="351"/>
                        <a:pt x="1164" y="525"/>
                        <a:pt x="1164" y="761"/>
                      </a:cubicBezTo>
                      <a:cubicBezTo>
                        <a:pt x="1164" y="986"/>
                        <a:pt x="975" y="1175"/>
                        <a:pt x="750" y="1175"/>
                      </a:cubicBezTo>
                      <a:cubicBezTo>
                        <a:pt x="525" y="1175"/>
                        <a:pt x="340" y="986"/>
                        <a:pt x="340" y="761"/>
                      </a:cubicBezTo>
                      <a:cubicBezTo>
                        <a:pt x="340" y="525"/>
                        <a:pt x="525" y="351"/>
                        <a:pt x="750" y="351"/>
                      </a:cubicBezTo>
                      <a:close/>
                      <a:moveTo>
                        <a:pt x="750" y="0"/>
                      </a:moveTo>
                      <a:cubicBezTo>
                        <a:pt x="340" y="0"/>
                        <a:pt x="1" y="351"/>
                        <a:pt x="1" y="761"/>
                      </a:cubicBezTo>
                      <a:cubicBezTo>
                        <a:pt x="1" y="1175"/>
                        <a:pt x="340" y="1511"/>
                        <a:pt x="750" y="1511"/>
                      </a:cubicBezTo>
                      <a:cubicBezTo>
                        <a:pt x="1164" y="1511"/>
                        <a:pt x="1499" y="1175"/>
                        <a:pt x="1499" y="761"/>
                      </a:cubicBezTo>
                      <a:cubicBezTo>
                        <a:pt x="1499" y="351"/>
                        <a:pt x="1164"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0"/>
                <p:cNvSpPr/>
                <p:nvPr/>
              </p:nvSpPr>
              <p:spPr>
                <a:xfrm>
                  <a:off x="6103786" y="1200319"/>
                  <a:ext cx="142899" cy="143277"/>
                </a:xfrm>
                <a:custGeom>
                  <a:rect b="b" l="l" r="r" t="t"/>
                  <a:pathLst>
                    <a:path extrusionOk="0" h="1515" w="1511">
                      <a:moveTo>
                        <a:pt x="761" y="339"/>
                      </a:moveTo>
                      <a:cubicBezTo>
                        <a:pt x="986" y="339"/>
                        <a:pt x="1175" y="525"/>
                        <a:pt x="1175" y="750"/>
                      </a:cubicBezTo>
                      <a:cubicBezTo>
                        <a:pt x="1175" y="990"/>
                        <a:pt x="986" y="1175"/>
                        <a:pt x="761" y="1175"/>
                      </a:cubicBezTo>
                      <a:cubicBezTo>
                        <a:pt x="525" y="1175"/>
                        <a:pt x="336" y="990"/>
                        <a:pt x="336" y="750"/>
                      </a:cubicBezTo>
                      <a:cubicBezTo>
                        <a:pt x="336" y="525"/>
                        <a:pt x="525" y="339"/>
                        <a:pt x="761" y="339"/>
                      </a:cubicBezTo>
                      <a:close/>
                      <a:moveTo>
                        <a:pt x="761" y="1"/>
                      </a:moveTo>
                      <a:cubicBezTo>
                        <a:pt x="336" y="1"/>
                        <a:pt x="0" y="339"/>
                        <a:pt x="0" y="750"/>
                      </a:cubicBezTo>
                      <a:cubicBezTo>
                        <a:pt x="0" y="1175"/>
                        <a:pt x="336" y="1514"/>
                        <a:pt x="761" y="1514"/>
                      </a:cubicBezTo>
                      <a:cubicBezTo>
                        <a:pt x="1175" y="1514"/>
                        <a:pt x="1511" y="1175"/>
                        <a:pt x="1511" y="750"/>
                      </a:cubicBezTo>
                      <a:cubicBezTo>
                        <a:pt x="1511" y="339"/>
                        <a:pt x="1175" y="1"/>
                        <a:pt x="7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0"/>
                <p:cNvSpPr/>
                <p:nvPr/>
              </p:nvSpPr>
              <p:spPr>
                <a:xfrm>
                  <a:off x="6356575" y="1200319"/>
                  <a:ext cx="141764" cy="143277"/>
                </a:xfrm>
                <a:custGeom>
                  <a:rect b="b" l="l" r="r" t="t"/>
                  <a:pathLst>
                    <a:path extrusionOk="0" h="1515" w="1499">
                      <a:moveTo>
                        <a:pt x="750" y="339"/>
                      </a:moveTo>
                      <a:cubicBezTo>
                        <a:pt x="974" y="339"/>
                        <a:pt x="1160" y="525"/>
                        <a:pt x="1160" y="750"/>
                      </a:cubicBezTo>
                      <a:cubicBezTo>
                        <a:pt x="1160" y="990"/>
                        <a:pt x="974" y="1175"/>
                        <a:pt x="750" y="1175"/>
                      </a:cubicBezTo>
                      <a:cubicBezTo>
                        <a:pt x="525" y="1175"/>
                        <a:pt x="336" y="990"/>
                        <a:pt x="336" y="750"/>
                      </a:cubicBezTo>
                      <a:cubicBezTo>
                        <a:pt x="336" y="525"/>
                        <a:pt x="525" y="339"/>
                        <a:pt x="750" y="339"/>
                      </a:cubicBezTo>
                      <a:close/>
                      <a:moveTo>
                        <a:pt x="750" y="1"/>
                      </a:moveTo>
                      <a:cubicBezTo>
                        <a:pt x="336" y="1"/>
                        <a:pt x="0" y="339"/>
                        <a:pt x="0" y="750"/>
                      </a:cubicBezTo>
                      <a:cubicBezTo>
                        <a:pt x="0" y="1175"/>
                        <a:pt x="336" y="1514"/>
                        <a:pt x="750" y="1514"/>
                      </a:cubicBezTo>
                      <a:cubicBezTo>
                        <a:pt x="1160" y="1514"/>
                        <a:pt x="1499" y="1175"/>
                        <a:pt x="1499" y="750"/>
                      </a:cubicBezTo>
                      <a:cubicBezTo>
                        <a:pt x="1499" y="339"/>
                        <a:pt x="1160"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0"/>
                <p:cNvSpPr/>
                <p:nvPr/>
              </p:nvSpPr>
              <p:spPr>
                <a:xfrm>
                  <a:off x="6607946" y="1200319"/>
                  <a:ext cx="141859" cy="143277"/>
                </a:xfrm>
                <a:custGeom>
                  <a:rect b="b" l="l" r="r" t="t"/>
                  <a:pathLst>
                    <a:path extrusionOk="0" h="1515" w="1500">
                      <a:moveTo>
                        <a:pt x="750" y="339"/>
                      </a:moveTo>
                      <a:cubicBezTo>
                        <a:pt x="975" y="339"/>
                        <a:pt x="1164" y="525"/>
                        <a:pt x="1164" y="750"/>
                      </a:cubicBezTo>
                      <a:cubicBezTo>
                        <a:pt x="1164" y="990"/>
                        <a:pt x="975" y="1175"/>
                        <a:pt x="750" y="1175"/>
                      </a:cubicBezTo>
                      <a:cubicBezTo>
                        <a:pt x="525" y="1175"/>
                        <a:pt x="339" y="990"/>
                        <a:pt x="339" y="750"/>
                      </a:cubicBezTo>
                      <a:cubicBezTo>
                        <a:pt x="339" y="525"/>
                        <a:pt x="525" y="339"/>
                        <a:pt x="750" y="339"/>
                      </a:cubicBezTo>
                      <a:close/>
                      <a:moveTo>
                        <a:pt x="750" y="1"/>
                      </a:moveTo>
                      <a:cubicBezTo>
                        <a:pt x="339" y="1"/>
                        <a:pt x="1" y="339"/>
                        <a:pt x="1" y="750"/>
                      </a:cubicBezTo>
                      <a:cubicBezTo>
                        <a:pt x="1" y="1175"/>
                        <a:pt x="339" y="1514"/>
                        <a:pt x="750" y="1514"/>
                      </a:cubicBezTo>
                      <a:cubicBezTo>
                        <a:pt x="1164" y="1514"/>
                        <a:pt x="1499" y="1175"/>
                        <a:pt x="1499" y="750"/>
                      </a:cubicBezTo>
                      <a:cubicBezTo>
                        <a:pt x="1499" y="339"/>
                        <a:pt x="1164"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0"/>
                <p:cNvSpPr/>
                <p:nvPr/>
              </p:nvSpPr>
              <p:spPr>
                <a:xfrm>
                  <a:off x="6859694" y="1200319"/>
                  <a:ext cx="142899" cy="143277"/>
                </a:xfrm>
                <a:custGeom>
                  <a:rect b="b" l="l" r="r" t="t"/>
                  <a:pathLst>
                    <a:path extrusionOk="0" h="1515" w="1511">
                      <a:moveTo>
                        <a:pt x="749" y="339"/>
                      </a:moveTo>
                      <a:cubicBezTo>
                        <a:pt x="986" y="339"/>
                        <a:pt x="1172" y="525"/>
                        <a:pt x="1172" y="750"/>
                      </a:cubicBezTo>
                      <a:cubicBezTo>
                        <a:pt x="1172" y="990"/>
                        <a:pt x="986" y="1175"/>
                        <a:pt x="749" y="1175"/>
                      </a:cubicBezTo>
                      <a:cubicBezTo>
                        <a:pt x="524" y="1175"/>
                        <a:pt x="336" y="990"/>
                        <a:pt x="336" y="750"/>
                      </a:cubicBezTo>
                      <a:cubicBezTo>
                        <a:pt x="336" y="525"/>
                        <a:pt x="524" y="339"/>
                        <a:pt x="749" y="339"/>
                      </a:cubicBezTo>
                      <a:close/>
                      <a:moveTo>
                        <a:pt x="749" y="1"/>
                      </a:moveTo>
                      <a:cubicBezTo>
                        <a:pt x="336" y="1"/>
                        <a:pt x="0" y="339"/>
                        <a:pt x="0" y="750"/>
                      </a:cubicBezTo>
                      <a:cubicBezTo>
                        <a:pt x="0" y="1175"/>
                        <a:pt x="336" y="1514"/>
                        <a:pt x="749" y="1514"/>
                      </a:cubicBezTo>
                      <a:cubicBezTo>
                        <a:pt x="1172" y="1514"/>
                        <a:pt x="1511" y="1175"/>
                        <a:pt x="1511" y="750"/>
                      </a:cubicBezTo>
                      <a:cubicBezTo>
                        <a:pt x="1511" y="339"/>
                        <a:pt x="1172"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8" name="Shape 148"/>
        <p:cNvGrpSpPr/>
        <p:nvPr/>
      </p:nvGrpSpPr>
      <p:grpSpPr>
        <a:xfrm>
          <a:off x="0" y="0"/>
          <a:ext cx="0" cy="0"/>
          <a:chOff x="0" y="0"/>
          <a:chExt cx="0" cy="0"/>
        </a:xfrm>
      </p:grpSpPr>
      <p:grpSp>
        <p:nvGrpSpPr>
          <p:cNvPr id="149" name="Google Shape;149;p3"/>
          <p:cNvGrpSpPr/>
          <p:nvPr/>
        </p:nvGrpSpPr>
        <p:grpSpPr>
          <a:xfrm rot="-5400000">
            <a:off x="-576910" y="2259212"/>
            <a:ext cx="1463954" cy="310126"/>
            <a:chOff x="4912200" y="2137750"/>
            <a:chExt cx="483600" cy="102450"/>
          </a:xfrm>
        </p:grpSpPr>
        <p:sp>
          <p:nvSpPr>
            <p:cNvPr id="150" name="Google Shape;150;p3"/>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 name="Google Shape;173;p3"/>
          <p:cNvSpPr txBox="1"/>
          <p:nvPr>
            <p:ph type="title"/>
          </p:nvPr>
        </p:nvSpPr>
        <p:spPr>
          <a:xfrm>
            <a:off x="713225" y="2578525"/>
            <a:ext cx="43836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b="0" sz="5700">
                <a:latin typeface="Albert Sans ExtraBold"/>
                <a:ea typeface="Albert Sans ExtraBold"/>
                <a:cs typeface="Albert Sans ExtraBold"/>
                <a:sym typeface="Albert Sans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4" name="Google Shape;174;p3"/>
          <p:cNvSpPr txBox="1"/>
          <p:nvPr>
            <p:ph hasCustomPrompt="1" idx="2" type="title"/>
          </p:nvPr>
        </p:nvSpPr>
        <p:spPr>
          <a:xfrm>
            <a:off x="713225" y="1321950"/>
            <a:ext cx="1260900" cy="11751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b="0" sz="5700">
                <a:solidFill>
                  <a:schemeClr val="lt1"/>
                </a:solidFill>
                <a:latin typeface="Albert Sans ExtraBold"/>
                <a:ea typeface="Albert Sans ExtraBold"/>
                <a:cs typeface="Albert Sans ExtraBold"/>
                <a:sym typeface="Albert Sans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cxnSp>
        <p:nvCxnSpPr>
          <p:cNvPr id="175" name="Google Shape;175;p3"/>
          <p:cNvCxnSpPr/>
          <p:nvPr/>
        </p:nvCxnSpPr>
        <p:spPr>
          <a:xfrm rot="10800000">
            <a:off x="622525" y="-16725"/>
            <a:ext cx="0" cy="3185100"/>
          </a:xfrm>
          <a:prstGeom prst="straightConnector1">
            <a:avLst/>
          </a:prstGeom>
          <a:noFill/>
          <a:ln cap="flat" cmpd="sng" w="9525">
            <a:solidFill>
              <a:schemeClr val="dk1"/>
            </a:solidFill>
            <a:prstDash val="solid"/>
            <a:round/>
            <a:headEnd len="med" w="med" type="oval"/>
            <a:tailEnd len="med" w="med" type="none"/>
          </a:ln>
        </p:spPr>
      </p:cxnSp>
      <p:grpSp>
        <p:nvGrpSpPr>
          <p:cNvPr id="176" name="Google Shape;176;p3"/>
          <p:cNvGrpSpPr/>
          <p:nvPr/>
        </p:nvGrpSpPr>
        <p:grpSpPr>
          <a:xfrm rot="1320208">
            <a:off x="8784140" y="1402533"/>
            <a:ext cx="747177" cy="1788823"/>
            <a:chOff x="1911111" y="2549523"/>
            <a:chExt cx="875906" cy="2097012"/>
          </a:xfrm>
        </p:grpSpPr>
        <p:sp>
          <p:nvSpPr>
            <p:cNvPr id="177" name="Google Shape;177;p3"/>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 name="Google Shape;178;p3"/>
            <p:cNvGrpSpPr/>
            <p:nvPr/>
          </p:nvGrpSpPr>
          <p:grpSpPr>
            <a:xfrm>
              <a:off x="1911111" y="2549523"/>
              <a:ext cx="875906" cy="2097012"/>
              <a:chOff x="1911111" y="2549523"/>
              <a:chExt cx="875906" cy="2097012"/>
            </a:xfrm>
          </p:grpSpPr>
          <p:sp>
            <p:nvSpPr>
              <p:cNvPr id="179" name="Google Shape;179;p3"/>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3"/>
            <p:cNvGrpSpPr/>
            <p:nvPr/>
          </p:nvGrpSpPr>
          <p:grpSpPr>
            <a:xfrm>
              <a:off x="2032275" y="3025524"/>
              <a:ext cx="630728" cy="628976"/>
              <a:chOff x="3103925" y="2978399"/>
              <a:chExt cx="630728" cy="628976"/>
            </a:xfrm>
          </p:grpSpPr>
          <p:sp>
            <p:nvSpPr>
              <p:cNvPr id="201" name="Google Shape;201;p3"/>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2359" name="Shape 2359"/>
        <p:cNvGrpSpPr/>
        <p:nvPr/>
      </p:nvGrpSpPr>
      <p:grpSpPr>
        <a:xfrm>
          <a:off x="0" y="0"/>
          <a:ext cx="0" cy="0"/>
          <a:chOff x="0" y="0"/>
          <a:chExt cx="0" cy="0"/>
        </a:xfrm>
      </p:grpSpPr>
      <p:sp>
        <p:nvSpPr>
          <p:cNvPr id="2360" name="Google Shape;2360;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Font typeface="Albert Sans ExtraBold"/>
              <a:buNone/>
              <a:defRPr b="0">
                <a:latin typeface="Albert Sans ExtraBold"/>
                <a:ea typeface="Albert Sans ExtraBold"/>
                <a:cs typeface="Albert Sans ExtraBold"/>
                <a:sym typeface="Albert Sans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361" name="Google Shape;2361;p21"/>
          <p:cNvGrpSpPr/>
          <p:nvPr/>
        </p:nvGrpSpPr>
        <p:grpSpPr>
          <a:xfrm rot="-5400000">
            <a:off x="-576910" y="1152904"/>
            <a:ext cx="1463954" cy="310126"/>
            <a:chOff x="4912200" y="2137750"/>
            <a:chExt cx="483600" cy="102450"/>
          </a:xfrm>
        </p:grpSpPr>
        <p:sp>
          <p:nvSpPr>
            <p:cNvPr id="2362" name="Google Shape;2362;p21"/>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1"/>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1"/>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1"/>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1"/>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1"/>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1"/>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1"/>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1"/>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1"/>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1"/>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1"/>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1"/>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1"/>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1"/>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1"/>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1"/>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1"/>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1"/>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21"/>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21"/>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1"/>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1"/>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85" name="Google Shape;2385;p21"/>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2386" name="Google Shape;2386;p21"/>
          <p:cNvGrpSpPr/>
          <p:nvPr/>
        </p:nvGrpSpPr>
        <p:grpSpPr>
          <a:xfrm>
            <a:off x="-798957" y="3667669"/>
            <a:ext cx="3883592" cy="2874582"/>
            <a:chOff x="-798957" y="3667669"/>
            <a:chExt cx="3883592" cy="2874582"/>
          </a:xfrm>
        </p:grpSpPr>
        <p:grpSp>
          <p:nvGrpSpPr>
            <p:cNvPr id="2387" name="Google Shape;2387;p21"/>
            <p:cNvGrpSpPr/>
            <p:nvPr/>
          </p:nvGrpSpPr>
          <p:grpSpPr>
            <a:xfrm flipH="1" rot="1320359">
              <a:off x="2029651" y="4678808"/>
              <a:ext cx="747096" cy="1788628"/>
              <a:chOff x="1911111" y="2549523"/>
              <a:chExt cx="875906" cy="2097012"/>
            </a:xfrm>
          </p:grpSpPr>
          <p:sp>
            <p:nvSpPr>
              <p:cNvPr id="2388" name="Google Shape;2388;p21"/>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9" name="Google Shape;2389;p21"/>
              <p:cNvGrpSpPr/>
              <p:nvPr/>
            </p:nvGrpSpPr>
            <p:grpSpPr>
              <a:xfrm>
                <a:off x="1911111" y="2549523"/>
                <a:ext cx="875906" cy="2097012"/>
                <a:chOff x="1911111" y="2549523"/>
                <a:chExt cx="875906" cy="2097012"/>
              </a:xfrm>
            </p:grpSpPr>
            <p:sp>
              <p:nvSpPr>
                <p:cNvPr id="2390" name="Google Shape;2390;p21"/>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1"/>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1"/>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1"/>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1"/>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1"/>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1"/>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1"/>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1"/>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1"/>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1"/>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1"/>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1"/>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1"/>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1"/>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1"/>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1"/>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1"/>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1"/>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1"/>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1"/>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21"/>
              <p:cNvGrpSpPr/>
              <p:nvPr/>
            </p:nvGrpSpPr>
            <p:grpSpPr>
              <a:xfrm>
                <a:off x="2032275" y="3025524"/>
                <a:ext cx="630728" cy="628976"/>
                <a:chOff x="3103925" y="2978399"/>
                <a:chExt cx="630728" cy="628976"/>
              </a:xfrm>
            </p:grpSpPr>
            <p:sp>
              <p:nvSpPr>
                <p:cNvPr id="2412" name="Google Shape;2412;p21"/>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1"/>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1"/>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1"/>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1"/>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1"/>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1"/>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9" name="Google Shape;2419;p21"/>
            <p:cNvGrpSpPr/>
            <p:nvPr/>
          </p:nvGrpSpPr>
          <p:grpSpPr>
            <a:xfrm flipH="1" rot="1320359">
              <a:off x="-511063" y="3754867"/>
              <a:ext cx="794228" cy="1691072"/>
              <a:chOff x="3052990" y="2649667"/>
              <a:chExt cx="931164" cy="1982636"/>
            </a:xfrm>
          </p:grpSpPr>
          <p:grpSp>
            <p:nvGrpSpPr>
              <p:cNvPr id="2420" name="Google Shape;2420;p21"/>
              <p:cNvGrpSpPr/>
              <p:nvPr/>
            </p:nvGrpSpPr>
            <p:grpSpPr>
              <a:xfrm>
                <a:off x="3052990" y="2649667"/>
                <a:ext cx="931164" cy="1982636"/>
                <a:chOff x="1894490" y="2649667"/>
                <a:chExt cx="931164" cy="1982636"/>
              </a:xfrm>
            </p:grpSpPr>
            <p:grpSp>
              <p:nvGrpSpPr>
                <p:cNvPr id="2421" name="Google Shape;2421;p21"/>
                <p:cNvGrpSpPr/>
                <p:nvPr/>
              </p:nvGrpSpPr>
              <p:grpSpPr>
                <a:xfrm>
                  <a:off x="1894490" y="2649667"/>
                  <a:ext cx="931164" cy="1982636"/>
                  <a:chOff x="2950128" y="2762904"/>
                  <a:chExt cx="931164" cy="1982636"/>
                </a:xfrm>
              </p:grpSpPr>
              <p:sp>
                <p:nvSpPr>
                  <p:cNvPr id="2422" name="Google Shape;2422;p21"/>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1"/>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1"/>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1"/>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1"/>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1"/>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1"/>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1"/>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1"/>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1"/>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1"/>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1"/>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1"/>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1"/>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1"/>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1"/>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1"/>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1"/>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1"/>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1"/>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1"/>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1"/>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4" name="Google Shape;2444;p21"/>
                <p:cNvSpPr/>
                <p:nvPr/>
              </p:nvSpPr>
              <p:spPr>
                <a:xfrm>
                  <a:off x="2114048" y="3484088"/>
                  <a:ext cx="492084" cy="484645"/>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5" name="Google Shape;2445;p21"/>
              <p:cNvSpPr/>
              <p:nvPr/>
            </p:nvSpPr>
            <p:spPr>
              <a:xfrm>
                <a:off x="3206100" y="2962636"/>
                <a:ext cx="666842" cy="422072"/>
              </a:xfrm>
              <a:custGeom>
                <a:rect b="b" l="l" r="r" t="t"/>
                <a:pathLst>
                  <a:path extrusionOk="0" h="5968" w="9429">
                    <a:moveTo>
                      <a:pt x="0" y="1"/>
                    </a:moveTo>
                    <a:lnTo>
                      <a:pt x="0" y="5968"/>
                    </a:lnTo>
                    <a:lnTo>
                      <a:pt x="1838" y="5968"/>
                    </a:lnTo>
                    <a:lnTo>
                      <a:pt x="1838" y="3870"/>
                    </a:lnTo>
                    <a:lnTo>
                      <a:pt x="1199" y="3870"/>
                    </a:lnTo>
                    <a:lnTo>
                      <a:pt x="1199" y="1"/>
                    </a:lnTo>
                    <a:close/>
                    <a:moveTo>
                      <a:pt x="3099" y="1"/>
                    </a:moveTo>
                    <a:lnTo>
                      <a:pt x="3099" y="3870"/>
                    </a:lnTo>
                    <a:lnTo>
                      <a:pt x="2524" y="3870"/>
                    </a:lnTo>
                    <a:lnTo>
                      <a:pt x="2524" y="5968"/>
                    </a:lnTo>
                    <a:lnTo>
                      <a:pt x="4346" y="5968"/>
                    </a:lnTo>
                    <a:lnTo>
                      <a:pt x="4346" y="3870"/>
                    </a:lnTo>
                    <a:lnTo>
                      <a:pt x="3822" y="3870"/>
                    </a:lnTo>
                    <a:lnTo>
                      <a:pt x="3822" y="1"/>
                    </a:lnTo>
                    <a:close/>
                    <a:moveTo>
                      <a:pt x="5707" y="1"/>
                    </a:moveTo>
                    <a:lnTo>
                      <a:pt x="5707" y="3870"/>
                    </a:lnTo>
                    <a:lnTo>
                      <a:pt x="5083" y="3870"/>
                    </a:lnTo>
                    <a:lnTo>
                      <a:pt x="5083" y="5968"/>
                    </a:lnTo>
                    <a:lnTo>
                      <a:pt x="6920" y="5968"/>
                    </a:lnTo>
                    <a:lnTo>
                      <a:pt x="6920" y="3870"/>
                    </a:lnTo>
                    <a:lnTo>
                      <a:pt x="6294" y="3870"/>
                    </a:lnTo>
                    <a:lnTo>
                      <a:pt x="6294" y="1"/>
                    </a:lnTo>
                    <a:close/>
                    <a:moveTo>
                      <a:pt x="8194" y="1"/>
                    </a:moveTo>
                    <a:lnTo>
                      <a:pt x="8194" y="3870"/>
                    </a:lnTo>
                    <a:lnTo>
                      <a:pt x="7595" y="3870"/>
                    </a:lnTo>
                    <a:lnTo>
                      <a:pt x="7595" y="5968"/>
                    </a:lnTo>
                    <a:lnTo>
                      <a:pt x="9429" y="5968"/>
                    </a:lnTo>
                    <a:lnTo>
                      <a:pt x="94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1"/>
              <p:cNvSpPr/>
              <p:nvPr/>
            </p:nvSpPr>
            <p:spPr>
              <a:xfrm>
                <a:off x="3675986" y="2899904"/>
                <a:ext cx="84018" cy="302127"/>
              </a:xfrm>
              <a:custGeom>
                <a:rect b="b" l="l" r="r" t="t"/>
                <a:pathLst>
                  <a:path extrusionOk="0" h="4272" w="1188">
                    <a:moveTo>
                      <a:pt x="1" y="1"/>
                    </a:moveTo>
                    <a:lnTo>
                      <a:pt x="1" y="4271"/>
                    </a:lnTo>
                    <a:lnTo>
                      <a:pt x="1188" y="4271"/>
                    </a:lnTo>
                    <a:lnTo>
                      <a:pt x="11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1"/>
              <p:cNvSpPr/>
              <p:nvPr/>
            </p:nvSpPr>
            <p:spPr>
              <a:xfrm>
                <a:off x="3500309" y="2899904"/>
                <a:ext cx="84018" cy="302127"/>
              </a:xfrm>
              <a:custGeom>
                <a:rect b="b" l="l" r="r" t="t"/>
                <a:pathLst>
                  <a:path extrusionOk="0" h="4272" w="1188">
                    <a:moveTo>
                      <a:pt x="0" y="1"/>
                    </a:moveTo>
                    <a:lnTo>
                      <a:pt x="0" y="4271"/>
                    </a:lnTo>
                    <a:lnTo>
                      <a:pt x="1187" y="4271"/>
                    </a:lnTo>
                    <a:lnTo>
                      <a:pt x="1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1"/>
              <p:cNvSpPr/>
              <p:nvPr/>
            </p:nvSpPr>
            <p:spPr>
              <a:xfrm>
                <a:off x="3315650" y="2899904"/>
                <a:ext cx="84867" cy="302127"/>
              </a:xfrm>
              <a:custGeom>
                <a:rect b="b" l="l" r="r" t="t"/>
                <a:pathLst>
                  <a:path extrusionOk="0" h="4272" w="1200">
                    <a:moveTo>
                      <a:pt x="1" y="1"/>
                    </a:moveTo>
                    <a:lnTo>
                      <a:pt x="1" y="4271"/>
                    </a:lnTo>
                    <a:lnTo>
                      <a:pt x="1200" y="4271"/>
                    </a:lnTo>
                    <a:lnTo>
                      <a:pt x="12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 name="Google Shape;2449;p21"/>
            <p:cNvGrpSpPr/>
            <p:nvPr/>
          </p:nvGrpSpPr>
          <p:grpSpPr>
            <a:xfrm flipH="1" rot="6720026">
              <a:off x="816035" y="4270630"/>
              <a:ext cx="634272" cy="1788720"/>
              <a:chOff x="6244575" y="510538"/>
              <a:chExt cx="1603285" cy="4521447"/>
            </a:xfrm>
          </p:grpSpPr>
          <p:sp>
            <p:nvSpPr>
              <p:cNvPr id="2450" name="Google Shape;2450;p21"/>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1"/>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2" name="Google Shape;2452;p21"/>
              <p:cNvGrpSpPr/>
              <p:nvPr/>
            </p:nvGrpSpPr>
            <p:grpSpPr>
              <a:xfrm>
                <a:off x="6556707" y="3830218"/>
                <a:ext cx="979021" cy="384206"/>
                <a:chOff x="2403095" y="3887593"/>
                <a:chExt cx="979021" cy="384206"/>
              </a:xfrm>
            </p:grpSpPr>
            <p:sp>
              <p:nvSpPr>
                <p:cNvPr id="2453" name="Google Shape;2453;p21"/>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1"/>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1"/>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1"/>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1"/>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1"/>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1"/>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1"/>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1"/>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1"/>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1"/>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1"/>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1"/>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1"/>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1"/>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1"/>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1"/>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1"/>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1"/>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1"/>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1"/>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1"/>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1"/>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1"/>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1"/>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1"/>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1"/>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1"/>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1"/>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1"/>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1"/>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1"/>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1"/>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1"/>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1"/>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1"/>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1"/>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1"/>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1"/>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1"/>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1"/>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1"/>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5" name="Google Shape;2495;p21"/>
              <p:cNvSpPr/>
              <p:nvPr/>
            </p:nvSpPr>
            <p:spPr>
              <a:xfrm>
                <a:off x="6446794" y="936521"/>
                <a:ext cx="1198847" cy="1180942"/>
              </a:xfrm>
              <a:custGeom>
                <a:rect b="b" l="l" r="r" t="t"/>
                <a:pathLst>
                  <a:path extrusionOk="0" h="11674" w="11851">
                    <a:moveTo>
                      <a:pt x="3873" y="1"/>
                    </a:moveTo>
                    <a:lnTo>
                      <a:pt x="3999" y="3357"/>
                    </a:lnTo>
                    <a:lnTo>
                      <a:pt x="714" y="2647"/>
                    </a:lnTo>
                    <a:lnTo>
                      <a:pt x="2962" y="5143"/>
                    </a:lnTo>
                    <a:lnTo>
                      <a:pt x="1" y="6705"/>
                    </a:lnTo>
                    <a:lnTo>
                      <a:pt x="3324" y="7166"/>
                    </a:lnTo>
                    <a:lnTo>
                      <a:pt x="2063" y="10277"/>
                    </a:lnTo>
                    <a:lnTo>
                      <a:pt x="2063" y="10277"/>
                    </a:lnTo>
                    <a:lnTo>
                      <a:pt x="4898" y="8491"/>
                    </a:lnTo>
                    <a:lnTo>
                      <a:pt x="5932" y="11674"/>
                    </a:lnTo>
                    <a:lnTo>
                      <a:pt x="6957" y="8491"/>
                    </a:lnTo>
                    <a:lnTo>
                      <a:pt x="9792" y="10277"/>
                    </a:lnTo>
                    <a:lnTo>
                      <a:pt x="8530" y="7166"/>
                    </a:lnTo>
                    <a:lnTo>
                      <a:pt x="11851" y="6705"/>
                    </a:lnTo>
                    <a:lnTo>
                      <a:pt x="8893" y="5143"/>
                    </a:lnTo>
                    <a:lnTo>
                      <a:pt x="11140" y="2647"/>
                    </a:lnTo>
                    <a:lnTo>
                      <a:pt x="7868" y="3357"/>
                    </a:lnTo>
                    <a:lnTo>
                      <a:pt x="7868" y="3357"/>
                    </a:lnTo>
                    <a:lnTo>
                      <a:pt x="7982" y="1"/>
                    </a:lnTo>
                    <a:lnTo>
                      <a:pt x="5932" y="2647"/>
                    </a:lnTo>
                    <a:lnTo>
                      <a:pt x="38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1"/>
              <p:cNvSpPr/>
              <p:nvPr/>
            </p:nvSpPr>
            <p:spPr>
              <a:xfrm>
                <a:off x="6446794" y="2231059"/>
                <a:ext cx="1198847" cy="1181346"/>
              </a:xfrm>
              <a:custGeom>
                <a:rect b="b" l="l" r="r" t="t"/>
                <a:pathLst>
                  <a:path extrusionOk="0" h="11678" w="11851">
                    <a:moveTo>
                      <a:pt x="7982" y="1"/>
                    </a:moveTo>
                    <a:lnTo>
                      <a:pt x="5932" y="2650"/>
                    </a:lnTo>
                    <a:lnTo>
                      <a:pt x="3873" y="1"/>
                    </a:lnTo>
                    <a:lnTo>
                      <a:pt x="3873" y="1"/>
                    </a:lnTo>
                    <a:lnTo>
                      <a:pt x="3999" y="3348"/>
                    </a:lnTo>
                    <a:lnTo>
                      <a:pt x="714" y="2650"/>
                    </a:lnTo>
                    <a:lnTo>
                      <a:pt x="2962" y="5135"/>
                    </a:lnTo>
                    <a:lnTo>
                      <a:pt x="1" y="6708"/>
                    </a:lnTo>
                    <a:lnTo>
                      <a:pt x="3324" y="7170"/>
                    </a:lnTo>
                    <a:lnTo>
                      <a:pt x="2063" y="10266"/>
                    </a:lnTo>
                    <a:lnTo>
                      <a:pt x="4898" y="8482"/>
                    </a:lnTo>
                    <a:lnTo>
                      <a:pt x="5932" y="11677"/>
                    </a:lnTo>
                    <a:lnTo>
                      <a:pt x="6957" y="8482"/>
                    </a:lnTo>
                    <a:lnTo>
                      <a:pt x="9792" y="10266"/>
                    </a:lnTo>
                    <a:lnTo>
                      <a:pt x="8530" y="7170"/>
                    </a:lnTo>
                    <a:lnTo>
                      <a:pt x="11851" y="6708"/>
                    </a:lnTo>
                    <a:lnTo>
                      <a:pt x="8893" y="5135"/>
                    </a:lnTo>
                    <a:lnTo>
                      <a:pt x="11140" y="2650"/>
                    </a:lnTo>
                    <a:lnTo>
                      <a:pt x="7868" y="3348"/>
                    </a:lnTo>
                    <a:lnTo>
                      <a:pt x="7868" y="3348"/>
                    </a:lnTo>
                    <a:lnTo>
                      <a:pt x="79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7" name="Google Shape;2497;p21"/>
              <p:cNvGrpSpPr/>
              <p:nvPr/>
            </p:nvGrpSpPr>
            <p:grpSpPr>
              <a:xfrm>
                <a:off x="6491955" y="3632291"/>
                <a:ext cx="1108525" cy="45360"/>
                <a:chOff x="2263150" y="3743816"/>
                <a:chExt cx="1108525" cy="45360"/>
              </a:xfrm>
            </p:grpSpPr>
            <p:sp>
              <p:nvSpPr>
                <p:cNvPr id="2498" name="Google Shape;2498;p21"/>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1"/>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1"/>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1"/>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1"/>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21"/>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1"/>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1"/>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1"/>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1"/>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1"/>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1"/>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1"/>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1"/>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512" name="Shape 2512"/>
        <p:cNvGrpSpPr/>
        <p:nvPr/>
      </p:nvGrpSpPr>
      <p:grpSpPr>
        <a:xfrm>
          <a:off x="0" y="0"/>
          <a:ext cx="0" cy="0"/>
          <a:chOff x="0" y="0"/>
          <a:chExt cx="0" cy="0"/>
        </a:xfrm>
      </p:grpSpPr>
      <p:sp>
        <p:nvSpPr>
          <p:cNvPr id="2513" name="Google Shape;2513;p22"/>
          <p:cNvSpPr txBox="1"/>
          <p:nvPr>
            <p:ph type="title"/>
          </p:nvPr>
        </p:nvSpPr>
        <p:spPr>
          <a:xfrm>
            <a:off x="946038" y="920075"/>
            <a:ext cx="4448100" cy="1058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8000">
                <a:latin typeface="Albert Sans ExtraBold"/>
                <a:ea typeface="Albert Sans ExtraBold"/>
                <a:cs typeface="Albert Sans ExtraBold"/>
                <a:sym typeface="Albert Sans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14" name="Google Shape;2514;p22"/>
          <p:cNvSpPr txBox="1"/>
          <p:nvPr>
            <p:ph idx="1" type="subTitle"/>
          </p:nvPr>
        </p:nvSpPr>
        <p:spPr>
          <a:xfrm>
            <a:off x="946000" y="1764325"/>
            <a:ext cx="44481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15" name="Google Shape;2515;p22"/>
          <p:cNvSpPr txBox="1"/>
          <p:nvPr/>
        </p:nvSpPr>
        <p:spPr>
          <a:xfrm>
            <a:off x="865625" y="36119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Kumbh Sans"/>
                <a:ea typeface="Kumbh Sans"/>
                <a:cs typeface="Kumbh Sans"/>
                <a:sym typeface="Kumbh Sans"/>
              </a:rPr>
              <a:t>CREDITS:</a:t>
            </a:r>
            <a:r>
              <a:rPr lang="en" sz="1200">
                <a:solidFill>
                  <a:schemeClr val="dk1"/>
                </a:solidFill>
                <a:latin typeface="Kumbh Sans"/>
                <a:ea typeface="Kumbh Sans"/>
                <a:cs typeface="Kumbh Sans"/>
                <a:sym typeface="Kumbh Sans"/>
              </a:rPr>
              <a:t> This presentation template was created by </a:t>
            </a:r>
            <a:r>
              <a:rPr b="1" lang="en" sz="1200" u="sng">
                <a:solidFill>
                  <a:schemeClr val="dk1"/>
                </a:solidFill>
                <a:latin typeface="Kumbh Sans"/>
                <a:ea typeface="Kumbh Sans"/>
                <a:cs typeface="Kumbh Sans"/>
                <a:sym typeface="Kumbh Sans"/>
                <a:hlinkClick r:id="rId2">
                  <a:extLst>
                    <a:ext uri="{A12FA001-AC4F-418D-AE19-62706E023703}">
                      <ahyp:hlinkClr val="tx"/>
                    </a:ext>
                  </a:extLst>
                </a:hlinkClick>
              </a:rPr>
              <a:t>Slidesgo</a:t>
            </a:r>
            <a:r>
              <a:rPr lang="en" sz="1200">
                <a:solidFill>
                  <a:schemeClr val="dk1"/>
                </a:solidFill>
                <a:latin typeface="Kumbh Sans"/>
                <a:ea typeface="Kumbh Sans"/>
                <a:cs typeface="Kumbh Sans"/>
                <a:sym typeface="Kumbh Sans"/>
              </a:rPr>
              <a:t>, and includes icons by </a:t>
            </a:r>
            <a:r>
              <a:rPr b="1" lang="en" sz="1200" u="sng">
                <a:solidFill>
                  <a:schemeClr val="dk1"/>
                </a:solidFill>
                <a:latin typeface="Kumbh Sans"/>
                <a:ea typeface="Kumbh Sans"/>
                <a:cs typeface="Kumbh Sans"/>
                <a:sym typeface="Kumbh Sans"/>
                <a:hlinkClick r:id="rId3">
                  <a:extLst>
                    <a:ext uri="{A12FA001-AC4F-418D-AE19-62706E023703}">
                      <ahyp:hlinkClr val="tx"/>
                    </a:ext>
                  </a:extLst>
                </a:hlinkClick>
              </a:rPr>
              <a:t>Flaticon</a:t>
            </a:r>
            <a:r>
              <a:rPr lang="en" sz="1200">
                <a:solidFill>
                  <a:schemeClr val="dk1"/>
                </a:solidFill>
                <a:latin typeface="Kumbh Sans"/>
                <a:ea typeface="Kumbh Sans"/>
                <a:cs typeface="Kumbh Sans"/>
                <a:sym typeface="Kumbh Sans"/>
              </a:rPr>
              <a:t>, and infographics &amp; images by </a:t>
            </a:r>
            <a:r>
              <a:rPr b="1" lang="en" sz="1200" u="sng">
                <a:solidFill>
                  <a:schemeClr val="dk1"/>
                </a:solidFill>
                <a:latin typeface="Kumbh Sans"/>
                <a:ea typeface="Kumbh Sans"/>
                <a:cs typeface="Kumbh Sans"/>
                <a:sym typeface="Kumbh Sans"/>
                <a:hlinkClick r:id="rId4">
                  <a:extLst>
                    <a:ext uri="{A12FA001-AC4F-418D-AE19-62706E023703}">
                      <ahyp:hlinkClr val="tx"/>
                    </a:ext>
                  </a:extLst>
                </a:hlinkClick>
              </a:rPr>
              <a:t>Freepik</a:t>
            </a:r>
            <a:r>
              <a:rPr lang="en" sz="1200" u="sng">
                <a:solidFill>
                  <a:schemeClr val="dk1"/>
                </a:solidFill>
                <a:latin typeface="Kumbh Sans"/>
                <a:ea typeface="Kumbh Sans"/>
                <a:cs typeface="Kumbh Sans"/>
                <a:sym typeface="Kumbh Sans"/>
              </a:rPr>
              <a:t> </a:t>
            </a:r>
            <a:endParaRPr b="1" sz="1200" u="sng">
              <a:solidFill>
                <a:schemeClr val="dk1"/>
              </a:solidFill>
              <a:latin typeface="Kumbh Sans"/>
              <a:ea typeface="Kumbh Sans"/>
              <a:cs typeface="Kumbh Sans"/>
              <a:sym typeface="Kumbh Sans"/>
            </a:endParaRPr>
          </a:p>
        </p:txBody>
      </p:sp>
      <p:grpSp>
        <p:nvGrpSpPr>
          <p:cNvPr id="2516" name="Google Shape;2516;p22"/>
          <p:cNvGrpSpPr/>
          <p:nvPr/>
        </p:nvGrpSpPr>
        <p:grpSpPr>
          <a:xfrm rot="-5400000">
            <a:off x="-576910" y="1209762"/>
            <a:ext cx="1463954" cy="310126"/>
            <a:chOff x="4912200" y="2137750"/>
            <a:chExt cx="483600" cy="102450"/>
          </a:xfrm>
        </p:grpSpPr>
        <p:sp>
          <p:nvSpPr>
            <p:cNvPr id="2517" name="Google Shape;2517;p22"/>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2"/>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2"/>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2"/>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2"/>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2"/>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2"/>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2"/>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2"/>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2"/>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2"/>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2"/>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2"/>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2"/>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2"/>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2"/>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2"/>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2"/>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2"/>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2"/>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2"/>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2"/>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22"/>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40" name="Google Shape;2540;p22"/>
          <p:cNvCxnSpPr/>
          <p:nvPr/>
        </p:nvCxnSpPr>
        <p:spPr>
          <a:xfrm rot="10800000">
            <a:off x="622525" y="-35900"/>
            <a:ext cx="0" cy="2132700"/>
          </a:xfrm>
          <a:prstGeom prst="straightConnector1">
            <a:avLst/>
          </a:prstGeom>
          <a:noFill/>
          <a:ln cap="flat" cmpd="sng" w="9525">
            <a:solidFill>
              <a:schemeClr val="dk1"/>
            </a:solidFill>
            <a:prstDash val="solid"/>
            <a:round/>
            <a:headEnd len="med" w="med" type="oval"/>
            <a:tailEnd len="med" w="med" type="none"/>
          </a:ln>
        </p:spPr>
      </p:cxnSp>
      <p:grpSp>
        <p:nvGrpSpPr>
          <p:cNvPr id="2541" name="Google Shape;2541;p22"/>
          <p:cNvGrpSpPr/>
          <p:nvPr/>
        </p:nvGrpSpPr>
        <p:grpSpPr>
          <a:xfrm rot="1319274">
            <a:off x="8346064" y="1342766"/>
            <a:ext cx="2304214" cy="800038"/>
            <a:chOff x="4488225" y="194175"/>
            <a:chExt cx="4038965" cy="1401943"/>
          </a:xfrm>
        </p:grpSpPr>
        <p:sp>
          <p:nvSpPr>
            <p:cNvPr id="2542" name="Google Shape;2542;p22"/>
            <p:cNvSpPr/>
            <p:nvPr/>
          </p:nvSpPr>
          <p:spPr>
            <a:xfrm>
              <a:off x="7387402" y="195594"/>
              <a:ext cx="1139788" cy="1400524"/>
            </a:xfrm>
            <a:custGeom>
              <a:rect b="b" l="l" r="r" t="t"/>
              <a:pathLst>
                <a:path extrusionOk="0" h="14809" w="12052">
                  <a:moveTo>
                    <a:pt x="324" y="0"/>
                  </a:moveTo>
                  <a:cubicBezTo>
                    <a:pt x="150" y="0"/>
                    <a:pt x="12" y="150"/>
                    <a:pt x="12" y="324"/>
                  </a:cubicBezTo>
                  <a:lnTo>
                    <a:pt x="0" y="14473"/>
                  </a:lnTo>
                  <a:cubicBezTo>
                    <a:pt x="0" y="14659"/>
                    <a:pt x="138" y="14796"/>
                    <a:pt x="324" y="14796"/>
                  </a:cubicBezTo>
                  <a:lnTo>
                    <a:pt x="11713" y="14808"/>
                  </a:lnTo>
                  <a:cubicBezTo>
                    <a:pt x="11901" y="14808"/>
                    <a:pt x="12039" y="14659"/>
                    <a:pt x="12039" y="14485"/>
                  </a:cubicBezTo>
                  <a:lnTo>
                    <a:pt x="12051" y="324"/>
                  </a:lnTo>
                  <a:cubicBezTo>
                    <a:pt x="12051" y="150"/>
                    <a:pt x="11901" y="12"/>
                    <a:pt x="11728" y="12"/>
                  </a:cubicBezTo>
                  <a:lnTo>
                    <a:pt x="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3" name="Google Shape;2543;p22"/>
            <p:cNvGrpSpPr/>
            <p:nvPr/>
          </p:nvGrpSpPr>
          <p:grpSpPr>
            <a:xfrm>
              <a:off x="8258971" y="494344"/>
              <a:ext cx="268208" cy="846697"/>
              <a:chOff x="8258971" y="494344"/>
              <a:chExt cx="268208" cy="846697"/>
            </a:xfrm>
          </p:grpSpPr>
          <p:sp>
            <p:nvSpPr>
              <p:cNvPr id="2544" name="Google Shape;2544;p22"/>
              <p:cNvSpPr/>
              <p:nvPr/>
            </p:nvSpPr>
            <p:spPr>
              <a:xfrm>
                <a:off x="8258971" y="494344"/>
                <a:ext cx="268208" cy="28372"/>
              </a:xfrm>
              <a:custGeom>
                <a:rect b="b" l="l" r="r" t="t"/>
                <a:pathLst>
                  <a:path extrusionOk="0" h="300" w="2836">
                    <a:moveTo>
                      <a:pt x="0" y="0"/>
                    </a:moveTo>
                    <a:lnTo>
                      <a:pt x="0" y="300"/>
                    </a:lnTo>
                    <a:lnTo>
                      <a:pt x="2835" y="300"/>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2"/>
              <p:cNvSpPr/>
              <p:nvPr/>
            </p:nvSpPr>
            <p:spPr>
              <a:xfrm>
                <a:off x="8258971" y="1311440"/>
                <a:ext cx="267073" cy="29601"/>
              </a:xfrm>
              <a:custGeom>
                <a:rect b="b" l="l" r="r" t="t"/>
                <a:pathLst>
                  <a:path extrusionOk="0" h="313" w="2824">
                    <a:moveTo>
                      <a:pt x="0" y="0"/>
                    </a:moveTo>
                    <a:lnTo>
                      <a:pt x="0" y="312"/>
                    </a:lnTo>
                    <a:lnTo>
                      <a:pt x="2823" y="312"/>
                    </a:lnTo>
                    <a:lnTo>
                      <a:pt x="2823" y="12"/>
                    </a:lnTo>
                    <a:lnTo>
                      <a:pt x="0"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2"/>
              <p:cNvSpPr/>
              <p:nvPr/>
            </p:nvSpPr>
            <p:spPr>
              <a:xfrm>
                <a:off x="8258971" y="951218"/>
                <a:ext cx="267073" cy="29507"/>
              </a:xfrm>
              <a:custGeom>
                <a:rect b="b" l="l" r="r" t="t"/>
                <a:pathLst>
                  <a:path extrusionOk="0" h="312" w="2824">
                    <a:moveTo>
                      <a:pt x="0" y="0"/>
                    </a:moveTo>
                    <a:lnTo>
                      <a:pt x="0" y="312"/>
                    </a:lnTo>
                    <a:lnTo>
                      <a:pt x="2823" y="31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2"/>
              <p:cNvSpPr/>
              <p:nvPr/>
            </p:nvSpPr>
            <p:spPr>
              <a:xfrm>
                <a:off x="8258971" y="1201738"/>
                <a:ext cx="267073" cy="29601"/>
              </a:xfrm>
              <a:custGeom>
                <a:rect b="b" l="l" r="r" t="t"/>
                <a:pathLst>
                  <a:path extrusionOk="0" h="313" w="2824">
                    <a:moveTo>
                      <a:pt x="0" y="1"/>
                    </a:moveTo>
                    <a:lnTo>
                      <a:pt x="0" y="300"/>
                    </a:lnTo>
                    <a:lnTo>
                      <a:pt x="2823" y="312"/>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22"/>
              <p:cNvSpPr/>
              <p:nvPr/>
            </p:nvSpPr>
            <p:spPr>
              <a:xfrm>
                <a:off x="8258971" y="729259"/>
                <a:ext cx="268208" cy="28466"/>
              </a:xfrm>
              <a:custGeom>
                <a:rect b="b" l="l" r="r" t="t"/>
                <a:pathLst>
                  <a:path extrusionOk="0" h="301" w="2836">
                    <a:moveTo>
                      <a:pt x="0" y="1"/>
                    </a:moveTo>
                    <a:lnTo>
                      <a:pt x="0" y="300"/>
                    </a:lnTo>
                    <a:lnTo>
                      <a:pt x="2835" y="300"/>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22"/>
              <p:cNvSpPr/>
              <p:nvPr/>
            </p:nvSpPr>
            <p:spPr>
              <a:xfrm>
                <a:off x="8258971" y="555532"/>
                <a:ext cx="268208" cy="9741"/>
              </a:xfrm>
              <a:custGeom>
                <a:rect b="b" l="l" r="r" t="t"/>
                <a:pathLst>
                  <a:path extrusionOk="0" h="103" w="2836">
                    <a:moveTo>
                      <a:pt x="0" y="0"/>
                    </a:moveTo>
                    <a:lnTo>
                      <a:pt x="0" y="102"/>
                    </a:lnTo>
                    <a:lnTo>
                      <a:pt x="2835" y="102"/>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2"/>
              <p:cNvSpPr/>
              <p:nvPr/>
            </p:nvSpPr>
            <p:spPr>
              <a:xfrm>
                <a:off x="8258971" y="782314"/>
                <a:ext cx="268208" cy="10781"/>
              </a:xfrm>
              <a:custGeom>
                <a:rect b="b" l="l" r="r" t="t"/>
                <a:pathLst>
                  <a:path extrusionOk="0" h="114" w="2836">
                    <a:moveTo>
                      <a:pt x="0" y="0"/>
                    </a:moveTo>
                    <a:lnTo>
                      <a:pt x="0" y="102"/>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2"/>
              <p:cNvSpPr/>
              <p:nvPr/>
            </p:nvSpPr>
            <p:spPr>
              <a:xfrm>
                <a:off x="8258971" y="815414"/>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2"/>
              <p:cNvSpPr/>
              <p:nvPr/>
            </p:nvSpPr>
            <p:spPr>
              <a:xfrm>
                <a:off x="8258971" y="1255832"/>
                <a:ext cx="267073" cy="10876"/>
              </a:xfrm>
              <a:custGeom>
                <a:rect b="b" l="l" r="r" t="t"/>
                <a:pathLst>
                  <a:path extrusionOk="0" h="115" w="2824">
                    <a:moveTo>
                      <a:pt x="0" y="1"/>
                    </a:moveTo>
                    <a:lnTo>
                      <a:pt x="0" y="115"/>
                    </a:lnTo>
                    <a:lnTo>
                      <a:pt x="2823" y="115"/>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2"/>
              <p:cNvSpPr/>
              <p:nvPr/>
            </p:nvSpPr>
            <p:spPr>
              <a:xfrm>
                <a:off x="8258971" y="1024606"/>
                <a:ext cx="267073" cy="10592"/>
              </a:xfrm>
              <a:custGeom>
                <a:rect b="b" l="l" r="r" t="t"/>
                <a:pathLst>
                  <a:path extrusionOk="0" h="112" w="2824">
                    <a:moveTo>
                      <a:pt x="0" y="0"/>
                    </a:moveTo>
                    <a:lnTo>
                      <a:pt x="0" y="111"/>
                    </a:lnTo>
                    <a:lnTo>
                      <a:pt x="2823" y="11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2"/>
              <p:cNvSpPr/>
              <p:nvPr/>
            </p:nvSpPr>
            <p:spPr>
              <a:xfrm>
                <a:off x="8258971" y="1069338"/>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2"/>
              <p:cNvSpPr/>
              <p:nvPr/>
            </p:nvSpPr>
            <p:spPr>
              <a:xfrm>
                <a:off x="8258971" y="1044466"/>
                <a:ext cx="267073" cy="9741"/>
              </a:xfrm>
              <a:custGeom>
                <a:rect b="b" l="l" r="r" t="t"/>
                <a:pathLst>
                  <a:path extrusionOk="0" h="103" w="2824">
                    <a:moveTo>
                      <a:pt x="0" y="0"/>
                    </a:moveTo>
                    <a:lnTo>
                      <a:pt x="0" y="102"/>
                    </a:lnTo>
                    <a:lnTo>
                      <a:pt x="2823" y="10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2"/>
              <p:cNvSpPr/>
              <p:nvPr/>
            </p:nvSpPr>
            <p:spPr>
              <a:xfrm>
                <a:off x="8258971" y="887383"/>
                <a:ext cx="267073" cy="9741"/>
              </a:xfrm>
              <a:custGeom>
                <a:rect b="b" l="l" r="r" t="t"/>
                <a:pathLst>
                  <a:path extrusionOk="0" h="103" w="2824">
                    <a:moveTo>
                      <a:pt x="0" y="1"/>
                    </a:moveTo>
                    <a:lnTo>
                      <a:pt x="0" y="103"/>
                    </a:lnTo>
                    <a:lnTo>
                      <a:pt x="2823" y="103"/>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2"/>
              <p:cNvSpPr/>
              <p:nvPr/>
            </p:nvSpPr>
            <p:spPr>
              <a:xfrm>
                <a:off x="8258971" y="918307"/>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2"/>
              <p:cNvSpPr/>
              <p:nvPr/>
            </p:nvSpPr>
            <p:spPr>
              <a:xfrm>
                <a:off x="8258971" y="1113030"/>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2"/>
              <p:cNvSpPr/>
              <p:nvPr/>
            </p:nvSpPr>
            <p:spPr>
              <a:xfrm>
                <a:off x="8258971" y="574541"/>
                <a:ext cx="268208" cy="10876"/>
              </a:xfrm>
              <a:custGeom>
                <a:rect b="b" l="l" r="r" t="t"/>
                <a:pathLst>
                  <a:path extrusionOk="0" h="115" w="2836">
                    <a:moveTo>
                      <a:pt x="0" y="0"/>
                    </a:moveTo>
                    <a:lnTo>
                      <a:pt x="0" y="99"/>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2"/>
              <p:cNvSpPr/>
              <p:nvPr/>
            </p:nvSpPr>
            <p:spPr>
              <a:xfrm>
                <a:off x="8258971" y="594684"/>
                <a:ext cx="268208" cy="9363"/>
              </a:xfrm>
              <a:custGeom>
                <a:rect b="b" l="l" r="r" t="t"/>
                <a:pathLst>
                  <a:path extrusionOk="0" h="99" w="2836">
                    <a:moveTo>
                      <a:pt x="0" y="0"/>
                    </a:moveTo>
                    <a:lnTo>
                      <a:pt x="0" y="99"/>
                    </a:lnTo>
                    <a:lnTo>
                      <a:pt x="2835" y="99"/>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2"/>
              <p:cNvSpPr/>
              <p:nvPr/>
            </p:nvSpPr>
            <p:spPr>
              <a:xfrm>
                <a:off x="8258971" y="633459"/>
                <a:ext cx="268208" cy="10876"/>
              </a:xfrm>
              <a:custGeom>
                <a:rect b="b" l="l" r="r" t="t"/>
                <a:pathLst>
                  <a:path extrusionOk="0" h="115" w="2836">
                    <a:moveTo>
                      <a:pt x="0" y="1"/>
                    </a:moveTo>
                    <a:lnTo>
                      <a:pt x="0" y="114"/>
                    </a:lnTo>
                    <a:lnTo>
                      <a:pt x="2835" y="114"/>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2"/>
              <p:cNvSpPr/>
              <p:nvPr/>
            </p:nvSpPr>
            <p:spPr>
              <a:xfrm>
                <a:off x="8258971" y="693795"/>
                <a:ext cx="268208" cy="10592"/>
              </a:xfrm>
              <a:custGeom>
                <a:rect b="b" l="l" r="r" t="t"/>
                <a:pathLst>
                  <a:path extrusionOk="0" h="112" w="2836">
                    <a:moveTo>
                      <a:pt x="0" y="1"/>
                    </a:moveTo>
                    <a:lnTo>
                      <a:pt x="0" y="112"/>
                    </a:lnTo>
                    <a:lnTo>
                      <a:pt x="2835" y="112"/>
                    </a:lnTo>
                    <a:lnTo>
                      <a:pt x="2835"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2"/>
              <p:cNvSpPr/>
              <p:nvPr/>
            </p:nvSpPr>
            <p:spPr>
              <a:xfrm>
                <a:off x="8258971" y="1281934"/>
                <a:ext cx="267073" cy="10592"/>
              </a:xfrm>
              <a:custGeom>
                <a:rect b="b" l="l" r="r" t="t"/>
                <a:pathLst>
                  <a:path extrusionOk="0" h="112" w="2824">
                    <a:moveTo>
                      <a:pt x="0" y="1"/>
                    </a:moveTo>
                    <a:lnTo>
                      <a:pt x="0" y="112"/>
                    </a:lnTo>
                    <a:lnTo>
                      <a:pt x="2823" y="112"/>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2"/>
              <p:cNvSpPr/>
              <p:nvPr/>
            </p:nvSpPr>
            <p:spPr>
              <a:xfrm>
                <a:off x="8258971" y="653602"/>
                <a:ext cx="268208" cy="20239"/>
              </a:xfrm>
              <a:custGeom>
                <a:rect b="b" l="l" r="r" t="t"/>
                <a:pathLst>
                  <a:path extrusionOk="0" h="214" w="2836">
                    <a:moveTo>
                      <a:pt x="0" y="0"/>
                    </a:moveTo>
                    <a:lnTo>
                      <a:pt x="0" y="213"/>
                    </a:lnTo>
                    <a:lnTo>
                      <a:pt x="2835" y="213"/>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2"/>
              <p:cNvSpPr/>
              <p:nvPr/>
            </p:nvSpPr>
            <p:spPr>
              <a:xfrm>
                <a:off x="8258971" y="850878"/>
                <a:ext cx="267073" cy="19104"/>
              </a:xfrm>
              <a:custGeom>
                <a:rect b="b" l="l" r="r" t="t"/>
                <a:pathLst>
                  <a:path extrusionOk="0" h="202" w="2824">
                    <a:moveTo>
                      <a:pt x="0" y="0"/>
                    </a:moveTo>
                    <a:lnTo>
                      <a:pt x="0" y="201"/>
                    </a:lnTo>
                    <a:lnTo>
                      <a:pt x="2823" y="20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2"/>
              <p:cNvSpPr/>
              <p:nvPr/>
            </p:nvSpPr>
            <p:spPr>
              <a:xfrm>
                <a:off x="8258971" y="1152182"/>
                <a:ext cx="267073" cy="19860"/>
              </a:xfrm>
              <a:custGeom>
                <a:rect b="b" l="l" r="r" t="t"/>
                <a:pathLst>
                  <a:path extrusionOk="0" h="210" w="2824">
                    <a:moveTo>
                      <a:pt x="0" y="0"/>
                    </a:moveTo>
                    <a:lnTo>
                      <a:pt x="0" y="210"/>
                    </a:lnTo>
                    <a:lnTo>
                      <a:pt x="2823" y="210"/>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7" name="Google Shape;2567;p22"/>
            <p:cNvSpPr/>
            <p:nvPr/>
          </p:nvSpPr>
          <p:spPr>
            <a:xfrm>
              <a:off x="4488225" y="194175"/>
              <a:ext cx="2900444" cy="1400808"/>
            </a:xfrm>
            <a:custGeom>
              <a:rect b="b" l="l" r="r" t="t"/>
              <a:pathLst>
                <a:path extrusionOk="0" h="14812" w="30669">
                  <a:moveTo>
                    <a:pt x="336" y="0"/>
                  </a:moveTo>
                  <a:cubicBezTo>
                    <a:pt x="162" y="0"/>
                    <a:pt x="12" y="138"/>
                    <a:pt x="12" y="315"/>
                  </a:cubicBezTo>
                  <a:lnTo>
                    <a:pt x="0" y="14476"/>
                  </a:lnTo>
                  <a:cubicBezTo>
                    <a:pt x="0" y="14650"/>
                    <a:pt x="150" y="14787"/>
                    <a:pt x="324" y="14787"/>
                  </a:cubicBezTo>
                  <a:lnTo>
                    <a:pt x="30333" y="14811"/>
                  </a:lnTo>
                  <a:cubicBezTo>
                    <a:pt x="30507" y="14811"/>
                    <a:pt x="30656" y="14674"/>
                    <a:pt x="30656" y="14488"/>
                  </a:cubicBezTo>
                  <a:lnTo>
                    <a:pt x="30668" y="339"/>
                  </a:lnTo>
                  <a:cubicBezTo>
                    <a:pt x="30668" y="165"/>
                    <a:pt x="30519" y="15"/>
                    <a:pt x="30345" y="15"/>
                  </a:cubicBezTo>
                  <a:lnTo>
                    <a:pt x="3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8" name="Google Shape;2568;p22"/>
            <p:cNvGrpSpPr/>
            <p:nvPr/>
          </p:nvGrpSpPr>
          <p:grpSpPr>
            <a:xfrm>
              <a:off x="4830573" y="418593"/>
              <a:ext cx="926054" cy="927283"/>
              <a:chOff x="4830573" y="418593"/>
              <a:chExt cx="926054" cy="927283"/>
            </a:xfrm>
          </p:grpSpPr>
          <p:sp>
            <p:nvSpPr>
              <p:cNvPr id="2569" name="Google Shape;2569;p22"/>
              <p:cNvSpPr/>
              <p:nvPr/>
            </p:nvSpPr>
            <p:spPr>
              <a:xfrm>
                <a:off x="4830573" y="862794"/>
                <a:ext cx="926054" cy="38869"/>
              </a:xfrm>
              <a:custGeom>
                <a:rect b="b" l="l" r="r" t="t"/>
                <a:pathLst>
                  <a:path extrusionOk="0" h="411" w="9792">
                    <a:moveTo>
                      <a:pt x="1" y="0"/>
                    </a:moveTo>
                    <a:lnTo>
                      <a:pt x="1" y="411"/>
                    </a:lnTo>
                    <a:lnTo>
                      <a:pt x="9792" y="411"/>
                    </a:lnTo>
                    <a:lnTo>
                      <a:pt x="97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2"/>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2"/>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2"/>
              <p:cNvSpPr/>
              <p:nvPr/>
            </p:nvSpPr>
            <p:spPr>
              <a:xfrm>
                <a:off x="4952192" y="540211"/>
                <a:ext cx="682908" cy="684043"/>
              </a:xfrm>
              <a:custGeom>
                <a:rect b="b" l="l" r="r" t="t"/>
                <a:pathLst>
                  <a:path extrusionOk="0" h="7233" w="7221">
                    <a:moveTo>
                      <a:pt x="6920" y="1"/>
                    </a:moveTo>
                    <a:lnTo>
                      <a:pt x="0" y="6933"/>
                    </a:lnTo>
                    <a:lnTo>
                      <a:pt x="288" y="7232"/>
                    </a:lnTo>
                    <a:lnTo>
                      <a:pt x="7220" y="300"/>
                    </a:lnTo>
                    <a:lnTo>
                      <a:pt x="6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2"/>
              <p:cNvSpPr/>
              <p:nvPr/>
            </p:nvSpPr>
            <p:spPr>
              <a:xfrm>
                <a:off x="4952192" y="540211"/>
                <a:ext cx="682908" cy="684043"/>
              </a:xfrm>
              <a:custGeom>
                <a:rect b="b" l="l" r="r" t="t"/>
                <a:pathLst>
                  <a:path extrusionOk="0" h="7233" w="7221">
                    <a:moveTo>
                      <a:pt x="288" y="1"/>
                    </a:moveTo>
                    <a:lnTo>
                      <a:pt x="0" y="300"/>
                    </a:lnTo>
                    <a:lnTo>
                      <a:pt x="6920" y="7232"/>
                    </a:lnTo>
                    <a:lnTo>
                      <a:pt x="7220" y="6933"/>
                    </a:lnTo>
                    <a:lnTo>
                      <a:pt x="2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2"/>
              <p:cNvSpPr/>
              <p:nvPr/>
            </p:nvSpPr>
            <p:spPr>
              <a:xfrm>
                <a:off x="4864902" y="670342"/>
                <a:ext cx="857489" cy="423779"/>
              </a:xfrm>
              <a:custGeom>
                <a:rect b="b" l="l" r="r" t="t"/>
                <a:pathLst>
                  <a:path extrusionOk="0" h="4481" w="9067">
                    <a:moveTo>
                      <a:pt x="8892" y="0"/>
                    </a:moveTo>
                    <a:lnTo>
                      <a:pt x="0" y="4106"/>
                    </a:lnTo>
                    <a:lnTo>
                      <a:pt x="174" y="4481"/>
                    </a:lnTo>
                    <a:lnTo>
                      <a:pt x="9066" y="375"/>
                    </a:lnTo>
                    <a:lnTo>
                      <a:pt x="8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2"/>
              <p:cNvSpPr/>
              <p:nvPr/>
            </p:nvSpPr>
            <p:spPr>
              <a:xfrm>
                <a:off x="4851852" y="703158"/>
                <a:ext cx="883496" cy="358146"/>
              </a:xfrm>
              <a:custGeom>
                <a:rect b="b" l="l" r="r" t="t"/>
                <a:pathLst>
                  <a:path extrusionOk="0" h="3787" w="9342">
                    <a:moveTo>
                      <a:pt x="150" y="1"/>
                    </a:moveTo>
                    <a:lnTo>
                      <a:pt x="0" y="402"/>
                    </a:lnTo>
                    <a:lnTo>
                      <a:pt x="9192" y="3786"/>
                    </a:lnTo>
                    <a:lnTo>
                      <a:pt x="9342" y="3384"/>
                    </a:lnTo>
                    <a:lnTo>
                      <a:pt x="1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2"/>
              <p:cNvSpPr/>
              <p:nvPr/>
            </p:nvSpPr>
            <p:spPr>
              <a:xfrm>
                <a:off x="5081092" y="454057"/>
                <a:ext cx="423874" cy="856354"/>
              </a:xfrm>
              <a:custGeom>
                <a:rect b="b" l="l" r="r" t="t"/>
                <a:pathLst>
                  <a:path extrusionOk="0" h="9055" w="4482">
                    <a:moveTo>
                      <a:pt x="388" y="0"/>
                    </a:moveTo>
                    <a:lnTo>
                      <a:pt x="1" y="174"/>
                    </a:lnTo>
                    <a:lnTo>
                      <a:pt x="4107" y="9054"/>
                    </a:lnTo>
                    <a:lnTo>
                      <a:pt x="4481" y="8881"/>
                    </a:lnTo>
                    <a:lnTo>
                      <a:pt x="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2"/>
              <p:cNvSpPr/>
              <p:nvPr/>
            </p:nvSpPr>
            <p:spPr>
              <a:xfrm>
                <a:off x="5115138" y="441006"/>
                <a:ext cx="356917" cy="882456"/>
              </a:xfrm>
              <a:custGeom>
                <a:rect b="b" l="l" r="r" t="t"/>
                <a:pathLst>
                  <a:path extrusionOk="0" h="9331" w="3774">
                    <a:moveTo>
                      <a:pt x="3372" y="1"/>
                    </a:moveTo>
                    <a:lnTo>
                      <a:pt x="1" y="9192"/>
                    </a:lnTo>
                    <a:lnTo>
                      <a:pt x="390" y="9330"/>
                    </a:lnTo>
                    <a:lnTo>
                      <a:pt x="3774" y="138"/>
                    </a:lnTo>
                    <a:lnTo>
                      <a:pt x="3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8" name="Google Shape;2578;p22"/>
            <p:cNvGrpSpPr/>
            <p:nvPr/>
          </p:nvGrpSpPr>
          <p:grpSpPr>
            <a:xfrm>
              <a:off x="6103786" y="454057"/>
              <a:ext cx="907035" cy="889539"/>
              <a:chOff x="6103786" y="454057"/>
              <a:chExt cx="907035" cy="889539"/>
            </a:xfrm>
          </p:grpSpPr>
          <p:sp>
            <p:nvSpPr>
              <p:cNvPr id="2579" name="Google Shape;2579;p22"/>
              <p:cNvSpPr/>
              <p:nvPr/>
            </p:nvSpPr>
            <p:spPr>
              <a:xfrm>
                <a:off x="6113054" y="454057"/>
                <a:ext cx="142994" cy="142899"/>
              </a:xfrm>
              <a:custGeom>
                <a:rect b="b" l="l" r="r" t="t"/>
                <a:pathLst>
                  <a:path extrusionOk="0" h="1511" w="1512">
                    <a:moveTo>
                      <a:pt x="762" y="339"/>
                    </a:moveTo>
                    <a:cubicBezTo>
                      <a:pt x="987" y="339"/>
                      <a:pt x="1176" y="525"/>
                      <a:pt x="1176" y="762"/>
                    </a:cubicBezTo>
                    <a:cubicBezTo>
                      <a:pt x="1176" y="987"/>
                      <a:pt x="987" y="1175"/>
                      <a:pt x="762" y="1175"/>
                    </a:cubicBezTo>
                    <a:cubicBezTo>
                      <a:pt x="525" y="1175"/>
                      <a:pt x="340" y="987"/>
                      <a:pt x="340" y="762"/>
                    </a:cubicBezTo>
                    <a:cubicBezTo>
                      <a:pt x="340" y="525"/>
                      <a:pt x="525" y="339"/>
                      <a:pt x="762" y="339"/>
                    </a:cubicBezTo>
                    <a:close/>
                    <a:moveTo>
                      <a:pt x="762" y="0"/>
                    </a:moveTo>
                    <a:cubicBezTo>
                      <a:pt x="340" y="0"/>
                      <a:pt x="1" y="339"/>
                      <a:pt x="1" y="762"/>
                    </a:cubicBezTo>
                    <a:cubicBezTo>
                      <a:pt x="1" y="1175"/>
                      <a:pt x="340" y="1511"/>
                      <a:pt x="762" y="1511"/>
                    </a:cubicBezTo>
                    <a:cubicBezTo>
                      <a:pt x="1176" y="1511"/>
                      <a:pt x="1511" y="1175"/>
                      <a:pt x="1511" y="762"/>
                    </a:cubicBezTo>
                    <a:cubicBezTo>
                      <a:pt x="1511" y="339"/>
                      <a:pt x="1176"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2"/>
              <p:cNvSpPr/>
              <p:nvPr/>
            </p:nvSpPr>
            <p:spPr>
              <a:xfrm>
                <a:off x="6364803" y="454057"/>
                <a:ext cx="142899" cy="142899"/>
              </a:xfrm>
              <a:custGeom>
                <a:rect b="b" l="l" r="r" t="t"/>
                <a:pathLst>
                  <a:path extrusionOk="0" h="1511" w="1511">
                    <a:moveTo>
                      <a:pt x="762" y="339"/>
                    </a:moveTo>
                    <a:cubicBezTo>
                      <a:pt x="986" y="339"/>
                      <a:pt x="1172" y="525"/>
                      <a:pt x="1172" y="762"/>
                    </a:cubicBezTo>
                    <a:cubicBezTo>
                      <a:pt x="1172" y="987"/>
                      <a:pt x="986" y="1175"/>
                      <a:pt x="762" y="1175"/>
                    </a:cubicBezTo>
                    <a:cubicBezTo>
                      <a:pt x="525" y="1175"/>
                      <a:pt x="336" y="987"/>
                      <a:pt x="336" y="762"/>
                    </a:cubicBezTo>
                    <a:cubicBezTo>
                      <a:pt x="336" y="525"/>
                      <a:pt x="525" y="339"/>
                      <a:pt x="762" y="339"/>
                    </a:cubicBezTo>
                    <a:close/>
                    <a:moveTo>
                      <a:pt x="762" y="0"/>
                    </a:moveTo>
                    <a:cubicBezTo>
                      <a:pt x="336" y="0"/>
                      <a:pt x="0" y="339"/>
                      <a:pt x="0" y="762"/>
                    </a:cubicBezTo>
                    <a:cubicBezTo>
                      <a:pt x="0" y="1175"/>
                      <a:pt x="336" y="1511"/>
                      <a:pt x="762" y="1511"/>
                    </a:cubicBezTo>
                    <a:cubicBezTo>
                      <a:pt x="1172" y="1511"/>
                      <a:pt x="1511" y="1175"/>
                      <a:pt x="1511" y="762"/>
                    </a:cubicBezTo>
                    <a:cubicBezTo>
                      <a:pt x="1511" y="339"/>
                      <a:pt x="1172"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2"/>
              <p:cNvSpPr/>
              <p:nvPr/>
            </p:nvSpPr>
            <p:spPr>
              <a:xfrm>
                <a:off x="6617308" y="454057"/>
                <a:ext cx="141859" cy="142899"/>
              </a:xfrm>
              <a:custGeom>
                <a:rect b="b" l="l" r="r" t="t"/>
                <a:pathLst>
                  <a:path extrusionOk="0" h="1511" w="1500">
                    <a:moveTo>
                      <a:pt x="750" y="339"/>
                    </a:moveTo>
                    <a:cubicBezTo>
                      <a:pt x="975" y="339"/>
                      <a:pt x="1163" y="525"/>
                      <a:pt x="1163" y="762"/>
                    </a:cubicBezTo>
                    <a:cubicBezTo>
                      <a:pt x="1163" y="987"/>
                      <a:pt x="975" y="1175"/>
                      <a:pt x="750" y="1175"/>
                    </a:cubicBezTo>
                    <a:cubicBezTo>
                      <a:pt x="525" y="1175"/>
                      <a:pt x="339" y="987"/>
                      <a:pt x="339" y="762"/>
                    </a:cubicBezTo>
                    <a:cubicBezTo>
                      <a:pt x="339" y="525"/>
                      <a:pt x="525" y="339"/>
                      <a:pt x="750" y="339"/>
                    </a:cubicBezTo>
                    <a:close/>
                    <a:moveTo>
                      <a:pt x="750" y="0"/>
                    </a:moveTo>
                    <a:cubicBezTo>
                      <a:pt x="339" y="0"/>
                      <a:pt x="1" y="339"/>
                      <a:pt x="1" y="762"/>
                    </a:cubicBezTo>
                    <a:cubicBezTo>
                      <a:pt x="1" y="1175"/>
                      <a:pt x="339" y="1511"/>
                      <a:pt x="750" y="1511"/>
                    </a:cubicBezTo>
                    <a:cubicBezTo>
                      <a:pt x="1163" y="1511"/>
                      <a:pt x="1499" y="1175"/>
                      <a:pt x="1499" y="762"/>
                    </a:cubicBezTo>
                    <a:cubicBezTo>
                      <a:pt x="1499" y="339"/>
                      <a:pt x="1163"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2"/>
              <p:cNvSpPr/>
              <p:nvPr/>
            </p:nvSpPr>
            <p:spPr>
              <a:xfrm>
                <a:off x="6868962" y="454057"/>
                <a:ext cx="141859" cy="142899"/>
              </a:xfrm>
              <a:custGeom>
                <a:rect b="b" l="l" r="r" t="t"/>
                <a:pathLst>
                  <a:path extrusionOk="0" h="1511" w="1500">
                    <a:moveTo>
                      <a:pt x="750" y="339"/>
                    </a:moveTo>
                    <a:cubicBezTo>
                      <a:pt x="975" y="339"/>
                      <a:pt x="1161" y="525"/>
                      <a:pt x="1161" y="762"/>
                    </a:cubicBezTo>
                    <a:cubicBezTo>
                      <a:pt x="1161" y="987"/>
                      <a:pt x="975" y="1175"/>
                      <a:pt x="750" y="1175"/>
                    </a:cubicBezTo>
                    <a:cubicBezTo>
                      <a:pt x="525" y="1175"/>
                      <a:pt x="337" y="987"/>
                      <a:pt x="337" y="762"/>
                    </a:cubicBezTo>
                    <a:cubicBezTo>
                      <a:pt x="337" y="525"/>
                      <a:pt x="525" y="339"/>
                      <a:pt x="750" y="339"/>
                    </a:cubicBezTo>
                    <a:close/>
                    <a:moveTo>
                      <a:pt x="750" y="0"/>
                    </a:moveTo>
                    <a:cubicBezTo>
                      <a:pt x="337" y="0"/>
                      <a:pt x="1" y="339"/>
                      <a:pt x="1" y="762"/>
                    </a:cubicBezTo>
                    <a:cubicBezTo>
                      <a:pt x="1" y="1175"/>
                      <a:pt x="337" y="1511"/>
                      <a:pt x="750" y="1511"/>
                    </a:cubicBezTo>
                    <a:cubicBezTo>
                      <a:pt x="1161" y="1511"/>
                      <a:pt x="1499" y="1175"/>
                      <a:pt x="1499" y="762"/>
                    </a:cubicBezTo>
                    <a:cubicBezTo>
                      <a:pt x="1499" y="339"/>
                      <a:pt x="1161"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2"/>
              <p:cNvSpPr/>
              <p:nvPr/>
            </p:nvSpPr>
            <p:spPr>
              <a:xfrm>
                <a:off x="6110879" y="703158"/>
                <a:ext cx="141764" cy="142994"/>
              </a:xfrm>
              <a:custGeom>
                <a:rect b="b" l="l" r="r" t="t"/>
                <a:pathLst>
                  <a:path extrusionOk="0" h="1512" w="1499">
                    <a:moveTo>
                      <a:pt x="749" y="340"/>
                    </a:moveTo>
                    <a:cubicBezTo>
                      <a:pt x="974" y="340"/>
                      <a:pt x="1160" y="525"/>
                      <a:pt x="1160" y="750"/>
                    </a:cubicBezTo>
                    <a:cubicBezTo>
                      <a:pt x="1160" y="987"/>
                      <a:pt x="974" y="1164"/>
                      <a:pt x="749" y="1164"/>
                    </a:cubicBezTo>
                    <a:cubicBezTo>
                      <a:pt x="524" y="1164"/>
                      <a:pt x="336" y="987"/>
                      <a:pt x="336" y="750"/>
                    </a:cubicBezTo>
                    <a:cubicBezTo>
                      <a:pt x="336" y="525"/>
                      <a:pt x="524" y="340"/>
                      <a:pt x="749" y="340"/>
                    </a:cubicBezTo>
                    <a:close/>
                    <a:moveTo>
                      <a:pt x="749" y="1"/>
                    </a:moveTo>
                    <a:cubicBezTo>
                      <a:pt x="336" y="1"/>
                      <a:pt x="0" y="340"/>
                      <a:pt x="0" y="750"/>
                    </a:cubicBezTo>
                    <a:cubicBezTo>
                      <a:pt x="0" y="1164"/>
                      <a:pt x="336" y="1511"/>
                      <a:pt x="749" y="1511"/>
                    </a:cubicBezTo>
                    <a:cubicBezTo>
                      <a:pt x="1160" y="1511"/>
                      <a:pt x="1498" y="1164"/>
                      <a:pt x="1498" y="750"/>
                    </a:cubicBezTo>
                    <a:cubicBezTo>
                      <a:pt x="1498" y="340"/>
                      <a:pt x="1160"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2"/>
              <p:cNvSpPr/>
              <p:nvPr/>
            </p:nvSpPr>
            <p:spPr>
              <a:xfrm>
                <a:off x="6362249" y="703158"/>
                <a:ext cx="141764" cy="142994"/>
              </a:xfrm>
              <a:custGeom>
                <a:rect b="b" l="l" r="r" t="t"/>
                <a:pathLst>
                  <a:path extrusionOk="0" h="1512" w="1499">
                    <a:moveTo>
                      <a:pt x="750" y="340"/>
                    </a:moveTo>
                    <a:cubicBezTo>
                      <a:pt x="974" y="340"/>
                      <a:pt x="1163" y="525"/>
                      <a:pt x="1163" y="750"/>
                    </a:cubicBezTo>
                    <a:cubicBezTo>
                      <a:pt x="1163" y="987"/>
                      <a:pt x="974" y="1164"/>
                      <a:pt x="750" y="1164"/>
                    </a:cubicBezTo>
                    <a:cubicBezTo>
                      <a:pt x="525" y="1164"/>
                      <a:pt x="339" y="987"/>
                      <a:pt x="339" y="750"/>
                    </a:cubicBezTo>
                    <a:cubicBezTo>
                      <a:pt x="339" y="525"/>
                      <a:pt x="525" y="340"/>
                      <a:pt x="750" y="340"/>
                    </a:cubicBezTo>
                    <a:close/>
                    <a:moveTo>
                      <a:pt x="750" y="1"/>
                    </a:moveTo>
                    <a:cubicBezTo>
                      <a:pt x="339" y="1"/>
                      <a:pt x="0" y="340"/>
                      <a:pt x="0" y="750"/>
                    </a:cubicBezTo>
                    <a:cubicBezTo>
                      <a:pt x="0" y="1164"/>
                      <a:pt x="339" y="1511"/>
                      <a:pt x="750" y="1511"/>
                    </a:cubicBezTo>
                    <a:cubicBezTo>
                      <a:pt x="1163" y="1511"/>
                      <a:pt x="1499" y="1164"/>
                      <a:pt x="1499" y="750"/>
                    </a:cubicBezTo>
                    <a:cubicBezTo>
                      <a:pt x="1499" y="340"/>
                      <a:pt x="1163"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2"/>
              <p:cNvSpPr/>
              <p:nvPr/>
            </p:nvSpPr>
            <p:spPr>
              <a:xfrm>
                <a:off x="6613904" y="703158"/>
                <a:ext cx="142994" cy="142994"/>
              </a:xfrm>
              <a:custGeom>
                <a:rect b="b" l="l" r="r" t="t"/>
                <a:pathLst>
                  <a:path extrusionOk="0" h="1512" w="1512">
                    <a:moveTo>
                      <a:pt x="750" y="340"/>
                    </a:moveTo>
                    <a:cubicBezTo>
                      <a:pt x="987" y="340"/>
                      <a:pt x="1175" y="525"/>
                      <a:pt x="1175" y="750"/>
                    </a:cubicBezTo>
                    <a:cubicBezTo>
                      <a:pt x="1175" y="987"/>
                      <a:pt x="987" y="1164"/>
                      <a:pt x="750" y="1164"/>
                    </a:cubicBezTo>
                    <a:cubicBezTo>
                      <a:pt x="525" y="1164"/>
                      <a:pt x="336" y="987"/>
                      <a:pt x="336" y="750"/>
                    </a:cubicBezTo>
                    <a:cubicBezTo>
                      <a:pt x="336" y="525"/>
                      <a:pt x="525" y="340"/>
                      <a:pt x="750" y="340"/>
                    </a:cubicBezTo>
                    <a:close/>
                    <a:moveTo>
                      <a:pt x="750" y="1"/>
                    </a:moveTo>
                    <a:cubicBezTo>
                      <a:pt x="336" y="1"/>
                      <a:pt x="1" y="340"/>
                      <a:pt x="1" y="750"/>
                    </a:cubicBezTo>
                    <a:cubicBezTo>
                      <a:pt x="1" y="1164"/>
                      <a:pt x="336" y="1511"/>
                      <a:pt x="750" y="1511"/>
                    </a:cubicBezTo>
                    <a:cubicBezTo>
                      <a:pt x="1175" y="1511"/>
                      <a:pt x="1511" y="1164"/>
                      <a:pt x="1511" y="750"/>
                    </a:cubicBezTo>
                    <a:cubicBezTo>
                      <a:pt x="1511" y="340"/>
                      <a:pt x="1175"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2"/>
              <p:cNvSpPr/>
              <p:nvPr/>
            </p:nvSpPr>
            <p:spPr>
              <a:xfrm>
                <a:off x="6865274" y="703158"/>
                <a:ext cx="143277" cy="142994"/>
              </a:xfrm>
              <a:custGeom>
                <a:rect b="b" l="l" r="r" t="t"/>
                <a:pathLst>
                  <a:path extrusionOk="0" h="1512" w="1515">
                    <a:moveTo>
                      <a:pt x="765" y="340"/>
                    </a:moveTo>
                    <a:cubicBezTo>
                      <a:pt x="990" y="340"/>
                      <a:pt x="1176" y="525"/>
                      <a:pt x="1176" y="750"/>
                    </a:cubicBezTo>
                    <a:cubicBezTo>
                      <a:pt x="1176" y="987"/>
                      <a:pt x="990" y="1164"/>
                      <a:pt x="765" y="1164"/>
                    </a:cubicBezTo>
                    <a:cubicBezTo>
                      <a:pt x="525" y="1164"/>
                      <a:pt x="340" y="987"/>
                      <a:pt x="340" y="750"/>
                    </a:cubicBezTo>
                    <a:cubicBezTo>
                      <a:pt x="340" y="525"/>
                      <a:pt x="525" y="340"/>
                      <a:pt x="765" y="340"/>
                    </a:cubicBezTo>
                    <a:close/>
                    <a:moveTo>
                      <a:pt x="765" y="1"/>
                    </a:moveTo>
                    <a:cubicBezTo>
                      <a:pt x="340" y="1"/>
                      <a:pt x="1" y="340"/>
                      <a:pt x="1" y="750"/>
                    </a:cubicBezTo>
                    <a:cubicBezTo>
                      <a:pt x="1" y="1164"/>
                      <a:pt x="340" y="1511"/>
                      <a:pt x="765" y="1511"/>
                    </a:cubicBezTo>
                    <a:cubicBezTo>
                      <a:pt x="1176" y="1511"/>
                      <a:pt x="1514" y="1164"/>
                      <a:pt x="1514" y="750"/>
                    </a:cubicBezTo>
                    <a:cubicBezTo>
                      <a:pt x="1514" y="340"/>
                      <a:pt x="1176"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2"/>
              <p:cNvSpPr/>
              <p:nvPr/>
            </p:nvSpPr>
            <p:spPr>
              <a:xfrm>
                <a:off x="6107191" y="951218"/>
                <a:ext cx="143183" cy="142899"/>
              </a:xfrm>
              <a:custGeom>
                <a:rect b="b" l="l" r="r" t="t"/>
                <a:pathLst>
                  <a:path extrusionOk="0" h="1511" w="1514">
                    <a:moveTo>
                      <a:pt x="749" y="351"/>
                    </a:moveTo>
                    <a:cubicBezTo>
                      <a:pt x="989" y="351"/>
                      <a:pt x="1175" y="525"/>
                      <a:pt x="1175" y="761"/>
                    </a:cubicBezTo>
                    <a:cubicBezTo>
                      <a:pt x="1175" y="986"/>
                      <a:pt x="989" y="1175"/>
                      <a:pt x="749" y="1175"/>
                    </a:cubicBezTo>
                    <a:cubicBezTo>
                      <a:pt x="525" y="1175"/>
                      <a:pt x="339" y="986"/>
                      <a:pt x="339" y="761"/>
                    </a:cubicBezTo>
                    <a:cubicBezTo>
                      <a:pt x="339" y="525"/>
                      <a:pt x="525" y="351"/>
                      <a:pt x="749" y="351"/>
                    </a:cubicBezTo>
                    <a:close/>
                    <a:moveTo>
                      <a:pt x="749" y="0"/>
                    </a:moveTo>
                    <a:cubicBezTo>
                      <a:pt x="339" y="0"/>
                      <a:pt x="0" y="351"/>
                      <a:pt x="0" y="761"/>
                    </a:cubicBezTo>
                    <a:cubicBezTo>
                      <a:pt x="0" y="1175"/>
                      <a:pt x="339" y="1511"/>
                      <a:pt x="749" y="1511"/>
                    </a:cubicBezTo>
                    <a:cubicBezTo>
                      <a:pt x="1175" y="1511"/>
                      <a:pt x="1514" y="1175"/>
                      <a:pt x="1514" y="761"/>
                    </a:cubicBezTo>
                    <a:cubicBezTo>
                      <a:pt x="1514" y="351"/>
                      <a:pt x="1175" y="0"/>
                      <a:pt x="7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2"/>
              <p:cNvSpPr/>
              <p:nvPr/>
            </p:nvSpPr>
            <p:spPr>
              <a:xfrm>
                <a:off x="6358845" y="951218"/>
                <a:ext cx="142899" cy="142899"/>
              </a:xfrm>
              <a:custGeom>
                <a:rect b="b" l="l" r="r" t="t"/>
                <a:pathLst>
                  <a:path extrusionOk="0" h="1511" w="1511">
                    <a:moveTo>
                      <a:pt x="762" y="351"/>
                    </a:moveTo>
                    <a:cubicBezTo>
                      <a:pt x="986" y="351"/>
                      <a:pt x="1175" y="525"/>
                      <a:pt x="1175" y="761"/>
                    </a:cubicBezTo>
                    <a:cubicBezTo>
                      <a:pt x="1175" y="986"/>
                      <a:pt x="986" y="1175"/>
                      <a:pt x="762" y="1175"/>
                    </a:cubicBezTo>
                    <a:cubicBezTo>
                      <a:pt x="525" y="1175"/>
                      <a:pt x="336" y="986"/>
                      <a:pt x="336" y="761"/>
                    </a:cubicBezTo>
                    <a:cubicBezTo>
                      <a:pt x="336" y="525"/>
                      <a:pt x="525" y="351"/>
                      <a:pt x="762" y="351"/>
                    </a:cubicBezTo>
                    <a:close/>
                    <a:moveTo>
                      <a:pt x="762" y="0"/>
                    </a:moveTo>
                    <a:cubicBezTo>
                      <a:pt x="336" y="0"/>
                      <a:pt x="0" y="351"/>
                      <a:pt x="0" y="761"/>
                    </a:cubicBezTo>
                    <a:cubicBezTo>
                      <a:pt x="0" y="1175"/>
                      <a:pt x="336" y="1511"/>
                      <a:pt x="762" y="1511"/>
                    </a:cubicBezTo>
                    <a:cubicBezTo>
                      <a:pt x="1175" y="1511"/>
                      <a:pt x="1511" y="1175"/>
                      <a:pt x="1511" y="761"/>
                    </a:cubicBezTo>
                    <a:cubicBezTo>
                      <a:pt x="1511" y="351"/>
                      <a:pt x="1175"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2"/>
              <p:cNvSpPr/>
              <p:nvPr/>
            </p:nvSpPr>
            <p:spPr>
              <a:xfrm>
                <a:off x="6610215" y="951218"/>
                <a:ext cx="143277" cy="142899"/>
              </a:xfrm>
              <a:custGeom>
                <a:rect b="b" l="l" r="r" t="t"/>
                <a:pathLst>
                  <a:path extrusionOk="0" h="1511" w="1515">
                    <a:moveTo>
                      <a:pt x="765" y="351"/>
                    </a:moveTo>
                    <a:cubicBezTo>
                      <a:pt x="990" y="351"/>
                      <a:pt x="1175" y="525"/>
                      <a:pt x="1175" y="761"/>
                    </a:cubicBezTo>
                    <a:cubicBezTo>
                      <a:pt x="1175" y="986"/>
                      <a:pt x="990" y="1175"/>
                      <a:pt x="765" y="1175"/>
                    </a:cubicBezTo>
                    <a:cubicBezTo>
                      <a:pt x="525" y="1175"/>
                      <a:pt x="339" y="986"/>
                      <a:pt x="339" y="761"/>
                    </a:cubicBezTo>
                    <a:cubicBezTo>
                      <a:pt x="339" y="525"/>
                      <a:pt x="525" y="351"/>
                      <a:pt x="765" y="351"/>
                    </a:cubicBezTo>
                    <a:close/>
                    <a:moveTo>
                      <a:pt x="765" y="0"/>
                    </a:moveTo>
                    <a:cubicBezTo>
                      <a:pt x="339" y="0"/>
                      <a:pt x="1" y="351"/>
                      <a:pt x="1" y="761"/>
                    </a:cubicBezTo>
                    <a:cubicBezTo>
                      <a:pt x="1" y="1175"/>
                      <a:pt x="339" y="1511"/>
                      <a:pt x="765" y="1511"/>
                    </a:cubicBezTo>
                    <a:cubicBezTo>
                      <a:pt x="1175" y="1511"/>
                      <a:pt x="1514" y="1175"/>
                      <a:pt x="1514" y="761"/>
                    </a:cubicBezTo>
                    <a:cubicBezTo>
                      <a:pt x="1514" y="351"/>
                      <a:pt x="1175"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2"/>
              <p:cNvSpPr/>
              <p:nvPr/>
            </p:nvSpPr>
            <p:spPr>
              <a:xfrm>
                <a:off x="6863004" y="951218"/>
                <a:ext cx="141859" cy="142899"/>
              </a:xfrm>
              <a:custGeom>
                <a:rect b="b" l="l" r="r" t="t"/>
                <a:pathLst>
                  <a:path extrusionOk="0" h="1511" w="1500">
                    <a:moveTo>
                      <a:pt x="750" y="351"/>
                    </a:moveTo>
                    <a:cubicBezTo>
                      <a:pt x="975" y="351"/>
                      <a:pt x="1164" y="525"/>
                      <a:pt x="1164" y="761"/>
                    </a:cubicBezTo>
                    <a:cubicBezTo>
                      <a:pt x="1164" y="986"/>
                      <a:pt x="975" y="1175"/>
                      <a:pt x="750" y="1175"/>
                    </a:cubicBezTo>
                    <a:cubicBezTo>
                      <a:pt x="525" y="1175"/>
                      <a:pt x="340" y="986"/>
                      <a:pt x="340" y="761"/>
                    </a:cubicBezTo>
                    <a:cubicBezTo>
                      <a:pt x="340" y="525"/>
                      <a:pt x="525" y="351"/>
                      <a:pt x="750" y="351"/>
                    </a:cubicBezTo>
                    <a:close/>
                    <a:moveTo>
                      <a:pt x="750" y="0"/>
                    </a:moveTo>
                    <a:cubicBezTo>
                      <a:pt x="340" y="0"/>
                      <a:pt x="1" y="351"/>
                      <a:pt x="1" y="761"/>
                    </a:cubicBezTo>
                    <a:cubicBezTo>
                      <a:pt x="1" y="1175"/>
                      <a:pt x="340" y="1511"/>
                      <a:pt x="750" y="1511"/>
                    </a:cubicBezTo>
                    <a:cubicBezTo>
                      <a:pt x="1164" y="1511"/>
                      <a:pt x="1499" y="1175"/>
                      <a:pt x="1499" y="761"/>
                    </a:cubicBezTo>
                    <a:cubicBezTo>
                      <a:pt x="1499" y="351"/>
                      <a:pt x="1164"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2"/>
              <p:cNvSpPr/>
              <p:nvPr/>
            </p:nvSpPr>
            <p:spPr>
              <a:xfrm>
                <a:off x="6103786" y="1200319"/>
                <a:ext cx="142899" cy="143277"/>
              </a:xfrm>
              <a:custGeom>
                <a:rect b="b" l="l" r="r" t="t"/>
                <a:pathLst>
                  <a:path extrusionOk="0" h="1515" w="1511">
                    <a:moveTo>
                      <a:pt x="761" y="339"/>
                    </a:moveTo>
                    <a:cubicBezTo>
                      <a:pt x="986" y="339"/>
                      <a:pt x="1175" y="525"/>
                      <a:pt x="1175" y="750"/>
                    </a:cubicBezTo>
                    <a:cubicBezTo>
                      <a:pt x="1175" y="990"/>
                      <a:pt x="986" y="1175"/>
                      <a:pt x="761" y="1175"/>
                    </a:cubicBezTo>
                    <a:cubicBezTo>
                      <a:pt x="525" y="1175"/>
                      <a:pt x="336" y="990"/>
                      <a:pt x="336" y="750"/>
                    </a:cubicBezTo>
                    <a:cubicBezTo>
                      <a:pt x="336" y="525"/>
                      <a:pt x="525" y="339"/>
                      <a:pt x="761" y="339"/>
                    </a:cubicBezTo>
                    <a:close/>
                    <a:moveTo>
                      <a:pt x="761" y="1"/>
                    </a:moveTo>
                    <a:cubicBezTo>
                      <a:pt x="336" y="1"/>
                      <a:pt x="0" y="339"/>
                      <a:pt x="0" y="750"/>
                    </a:cubicBezTo>
                    <a:cubicBezTo>
                      <a:pt x="0" y="1175"/>
                      <a:pt x="336" y="1514"/>
                      <a:pt x="761" y="1514"/>
                    </a:cubicBezTo>
                    <a:cubicBezTo>
                      <a:pt x="1175" y="1514"/>
                      <a:pt x="1511" y="1175"/>
                      <a:pt x="1511" y="750"/>
                    </a:cubicBezTo>
                    <a:cubicBezTo>
                      <a:pt x="1511" y="339"/>
                      <a:pt x="1175" y="1"/>
                      <a:pt x="7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2"/>
              <p:cNvSpPr/>
              <p:nvPr/>
            </p:nvSpPr>
            <p:spPr>
              <a:xfrm>
                <a:off x="6356575" y="1200319"/>
                <a:ext cx="141764" cy="143277"/>
              </a:xfrm>
              <a:custGeom>
                <a:rect b="b" l="l" r="r" t="t"/>
                <a:pathLst>
                  <a:path extrusionOk="0" h="1515" w="1499">
                    <a:moveTo>
                      <a:pt x="750" y="339"/>
                    </a:moveTo>
                    <a:cubicBezTo>
                      <a:pt x="974" y="339"/>
                      <a:pt x="1160" y="525"/>
                      <a:pt x="1160" y="750"/>
                    </a:cubicBezTo>
                    <a:cubicBezTo>
                      <a:pt x="1160" y="990"/>
                      <a:pt x="974" y="1175"/>
                      <a:pt x="750" y="1175"/>
                    </a:cubicBezTo>
                    <a:cubicBezTo>
                      <a:pt x="525" y="1175"/>
                      <a:pt x="336" y="990"/>
                      <a:pt x="336" y="750"/>
                    </a:cubicBezTo>
                    <a:cubicBezTo>
                      <a:pt x="336" y="525"/>
                      <a:pt x="525" y="339"/>
                      <a:pt x="750" y="339"/>
                    </a:cubicBezTo>
                    <a:close/>
                    <a:moveTo>
                      <a:pt x="750" y="1"/>
                    </a:moveTo>
                    <a:cubicBezTo>
                      <a:pt x="336" y="1"/>
                      <a:pt x="0" y="339"/>
                      <a:pt x="0" y="750"/>
                    </a:cubicBezTo>
                    <a:cubicBezTo>
                      <a:pt x="0" y="1175"/>
                      <a:pt x="336" y="1514"/>
                      <a:pt x="750" y="1514"/>
                    </a:cubicBezTo>
                    <a:cubicBezTo>
                      <a:pt x="1160" y="1514"/>
                      <a:pt x="1499" y="1175"/>
                      <a:pt x="1499" y="750"/>
                    </a:cubicBezTo>
                    <a:cubicBezTo>
                      <a:pt x="1499" y="339"/>
                      <a:pt x="1160"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2"/>
              <p:cNvSpPr/>
              <p:nvPr/>
            </p:nvSpPr>
            <p:spPr>
              <a:xfrm>
                <a:off x="6607946" y="1200319"/>
                <a:ext cx="141859" cy="143277"/>
              </a:xfrm>
              <a:custGeom>
                <a:rect b="b" l="l" r="r" t="t"/>
                <a:pathLst>
                  <a:path extrusionOk="0" h="1515" w="1500">
                    <a:moveTo>
                      <a:pt x="750" y="339"/>
                    </a:moveTo>
                    <a:cubicBezTo>
                      <a:pt x="975" y="339"/>
                      <a:pt x="1164" y="525"/>
                      <a:pt x="1164" y="750"/>
                    </a:cubicBezTo>
                    <a:cubicBezTo>
                      <a:pt x="1164" y="990"/>
                      <a:pt x="975" y="1175"/>
                      <a:pt x="750" y="1175"/>
                    </a:cubicBezTo>
                    <a:cubicBezTo>
                      <a:pt x="525" y="1175"/>
                      <a:pt x="339" y="990"/>
                      <a:pt x="339" y="750"/>
                    </a:cubicBezTo>
                    <a:cubicBezTo>
                      <a:pt x="339" y="525"/>
                      <a:pt x="525" y="339"/>
                      <a:pt x="750" y="339"/>
                    </a:cubicBezTo>
                    <a:close/>
                    <a:moveTo>
                      <a:pt x="750" y="1"/>
                    </a:moveTo>
                    <a:cubicBezTo>
                      <a:pt x="339" y="1"/>
                      <a:pt x="1" y="339"/>
                      <a:pt x="1" y="750"/>
                    </a:cubicBezTo>
                    <a:cubicBezTo>
                      <a:pt x="1" y="1175"/>
                      <a:pt x="339" y="1514"/>
                      <a:pt x="750" y="1514"/>
                    </a:cubicBezTo>
                    <a:cubicBezTo>
                      <a:pt x="1164" y="1514"/>
                      <a:pt x="1499" y="1175"/>
                      <a:pt x="1499" y="750"/>
                    </a:cubicBezTo>
                    <a:cubicBezTo>
                      <a:pt x="1499" y="339"/>
                      <a:pt x="1164"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2"/>
              <p:cNvSpPr/>
              <p:nvPr/>
            </p:nvSpPr>
            <p:spPr>
              <a:xfrm>
                <a:off x="6859694" y="1200319"/>
                <a:ext cx="142899" cy="143277"/>
              </a:xfrm>
              <a:custGeom>
                <a:rect b="b" l="l" r="r" t="t"/>
                <a:pathLst>
                  <a:path extrusionOk="0" h="1515" w="1511">
                    <a:moveTo>
                      <a:pt x="749" y="339"/>
                    </a:moveTo>
                    <a:cubicBezTo>
                      <a:pt x="986" y="339"/>
                      <a:pt x="1172" y="525"/>
                      <a:pt x="1172" y="750"/>
                    </a:cubicBezTo>
                    <a:cubicBezTo>
                      <a:pt x="1172" y="990"/>
                      <a:pt x="986" y="1175"/>
                      <a:pt x="749" y="1175"/>
                    </a:cubicBezTo>
                    <a:cubicBezTo>
                      <a:pt x="524" y="1175"/>
                      <a:pt x="336" y="990"/>
                      <a:pt x="336" y="750"/>
                    </a:cubicBezTo>
                    <a:cubicBezTo>
                      <a:pt x="336" y="525"/>
                      <a:pt x="524" y="339"/>
                      <a:pt x="749" y="339"/>
                    </a:cubicBezTo>
                    <a:close/>
                    <a:moveTo>
                      <a:pt x="749" y="1"/>
                    </a:moveTo>
                    <a:cubicBezTo>
                      <a:pt x="336" y="1"/>
                      <a:pt x="0" y="339"/>
                      <a:pt x="0" y="750"/>
                    </a:cubicBezTo>
                    <a:cubicBezTo>
                      <a:pt x="0" y="1175"/>
                      <a:pt x="336" y="1514"/>
                      <a:pt x="749" y="1514"/>
                    </a:cubicBezTo>
                    <a:cubicBezTo>
                      <a:pt x="1172" y="1514"/>
                      <a:pt x="1511" y="1175"/>
                      <a:pt x="1511" y="750"/>
                    </a:cubicBezTo>
                    <a:cubicBezTo>
                      <a:pt x="1511" y="339"/>
                      <a:pt x="1172"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95" name="Google Shape;2595;p22"/>
          <p:cNvGrpSpPr/>
          <p:nvPr/>
        </p:nvGrpSpPr>
        <p:grpSpPr>
          <a:xfrm rot="1320208">
            <a:off x="8924640" y="-681673"/>
            <a:ext cx="794314" cy="1691256"/>
            <a:chOff x="3052990" y="2649667"/>
            <a:chExt cx="931164" cy="1982636"/>
          </a:xfrm>
        </p:grpSpPr>
        <p:grpSp>
          <p:nvGrpSpPr>
            <p:cNvPr id="2596" name="Google Shape;2596;p22"/>
            <p:cNvGrpSpPr/>
            <p:nvPr/>
          </p:nvGrpSpPr>
          <p:grpSpPr>
            <a:xfrm>
              <a:off x="3052990" y="2649667"/>
              <a:ext cx="931164" cy="1982636"/>
              <a:chOff x="1894490" y="2649667"/>
              <a:chExt cx="931164" cy="1982636"/>
            </a:xfrm>
          </p:grpSpPr>
          <p:grpSp>
            <p:nvGrpSpPr>
              <p:cNvPr id="2597" name="Google Shape;2597;p22"/>
              <p:cNvGrpSpPr/>
              <p:nvPr/>
            </p:nvGrpSpPr>
            <p:grpSpPr>
              <a:xfrm>
                <a:off x="1894490" y="2649667"/>
                <a:ext cx="931164" cy="1982636"/>
                <a:chOff x="2950128" y="2762904"/>
                <a:chExt cx="931164" cy="1982636"/>
              </a:xfrm>
            </p:grpSpPr>
            <p:sp>
              <p:nvSpPr>
                <p:cNvPr id="2598" name="Google Shape;2598;p22"/>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2"/>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2"/>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2"/>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2"/>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2"/>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2"/>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2"/>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2"/>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2"/>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2"/>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2"/>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2"/>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2"/>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2"/>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2"/>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2"/>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2"/>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2"/>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2"/>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2"/>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2"/>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0" name="Google Shape;2620;p22"/>
              <p:cNvSpPr/>
              <p:nvPr/>
            </p:nvSpPr>
            <p:spPr>
              <a:xfrm>
                <a:off x="2114048" y="3484088"/>
                <a:ext cx="492084" cy="484645"/>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1" name="Google Shape;2621;p22"/>
            <p:cNvSpPr/>
            <p:nvPr/>
          </p:nvSpPr>
          <p:spPr>
            <a:xfrm>
              <a:off x="3206100" y="2962636"/>
              <a:ext cx="666842" cy="422072"/>
            </a:xfrm>
            <a:custGeom>
              <a:rect b="b" l="l" r="r" t="t"/>
              <a:pathLst>
                <a:path extrusionOk="0" h="5968" w="9429">
                  <a:moveTo>
                    <a:pt x="0" y="1"/>
                  </a:moveTo>
                  <a:lnTo>
                    <a:pt x="0" y="5968"/>
                  </a:lnTo>
                  <a:lnTo>
                    <a:pt x="1838" y="5968"/>
                  </a:lnTo>
                  <a:lnTo>
                    <a:pt x="1838" y="3870"/>
                  </a:lnTo>
                  <a:lnTo>
                    <a:pt x="1199" y="3870"/>
                  </a:lnTo>
                  <a:lnTo>
                    <a:pt x="1199" y="1"/>
                  </a:lnTo>
                  <a:close/>
                  <a:moveTo>
                    <a:pt x="3099" y="1"/>
                  </a:moveTo>
                  <a:lnTo>
                    <a:pt x="3099" y="3870"/>
                  </a:lnTo>
                  <a:lnTo>
                    <a:pt x="2524" y="3870"/>
                  </a:lnTo>
                  <a:lnTo>
                    <a:pt x="2524" y="5968"/>
                  </a:lnTo>
                  <a:lnTo>
                    <a:pt x="4346" y="5968"/>
                  </a:lnTo>
                  <a:lnTo>
                    <a:pt x="4346" y="3870"/>
                  </a:lnTo>
                  <a:lnTo>
                    <a:pt x="3822" y="3870"/>
                  </a:lnTo>
                  <a:lnTo>
                    <a:pt x="3822" y="1"/>
                  </a:lnTo>
                  <a:close/>
                  <a:moveTo>
                    <a:pt x="5707" y="1"/>
                  </a:moveTo>
                  <a:lnTo>
                    <a:pt x="5707" y="3870"/>
                  </a:lnTo>
                  <a:lnTo>
                    <a:pt x="5083" y="3870"/>
                  </a:lnTo>
                  <a:lnTo>
                    <a:pt x="5083" y="5968"/>
                  </a:lnTo>
                  <a:lnTo>
                    <a:pt x="6920" y="5968"/>
                  </a:lnTo>
                  <a:lnTo>
                    <a:pt x="6920" y="3870"/>
                  </a:lnTo>
                  <a:lnTo>
                    <a:pt x="6294" y="3870"/>
                  </a:lnTo>
                  <a:lnTo>
                    <a:pt x="6294" y="1"/>
                  </a:lnTo>
                  <a:close/>
                  <a:moveTo>
                    <a:pt x="8194" y="1"/>
                  </a:moveTo>
                  <a:lnTo>
                    <a:pt x="8194" y="3870"/>
                  </a:lnTo>
                  <a:lnTo>
                    <a:pt x="7595" y="3870"/>
                  </a:lnTo>
                  <a:lnTo>
                    <a:pt x="7595" y="5968"/>
                  </a:lnTo>
                  <a:lnTo>
                    <a:pt x="9429" y="5968"/>
                  </a:lnTo>
                  <a:lnTo>
                    <a:pt x="94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2"/>
            <p:cNvSpPr/>
            <p:nvPr/>
          </p:nvSpPr>
          <p:spPr>
            <a:xfrm>
              <a:off x="3675986" y="2899904"/>
              <a:ext cx="84018" cy="302127"/>
            </a:xfrm>
            <a:custGeom>
              <a:rect b="b" l="l" r="r" t="t"/>
              <a:pathLst>
                <a:path extrusionOk="0" h="4272" w="1188">
                  <a:moveTo>
                    <a:pt x="1" y="1"/>
                  </a:moveTo>
                  <a:lnTo>
                    <a:pt x="1" y="4271"/>
                  </a:lnTo>
                  <a:lnTo>
                    <a:pt x="1188" y="4271"/>
                  </a:lnTo>
                  <a:lnTo>
                    <a:pt x="11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2"/>
            <p:cNvSpPr/>
            <p:nvPr/>
          </p:nvSpPr>
          <p:spPr>
            <a:xfrm>
              <a:off x="3500309" y="2899904"/>
              <a:ext cx="84018" cy="302127"/>
            </a:xfrm>
            <a:custGeom>
              <a:rect b="b" l="l" r="r" t="t"/>
              <a:pathLst>
                <a:path extrusionOk="0" h="4272" w="1188">
                  <a:moveTo>
                    <a:pt x="0" y="1"/>
                  </a:moveTo>
                  <a:lnTo>
                    <a:pt x="0" y="4271"/>
                  </a:lnTo>
                  <a:lnTo>
                    <a:pt x="1187" y="4271"/>
                  </a:lnTo>
                  <a:lnTo>
                    <a:pt x="1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2"/>
            <p:cNvSpPr/>
            <p:nvPr/>
          </p:nvSpPr>
          <p:spPr>
            <a:xfrm>
              <a:off x="3315650" y="2899904"/>
              <a:ext cx="84867" cy="302127"/>
            </a:xfrm>
            <a:custGeom>
              <a:rect b="b" l="l" r="r" t="t"/>
              <a:pathLst>
                <a:path extrusionOk="0" h="4272" w="1200">
                  <a:moveTo>
                    <a:pt x="1" y="1"/>
                  </a:moveTo>
                  <a:lnTo>
                    <a:pt x="1" y="4271"/>
                  </a:lnTo>
                  <a:lnTo>
                    <a:pt x="1200" y="4271"/>
                  </a:lnTo>
                  <a:lnTo>
                    <a:pt x="12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625" name="Shape 2625"/>
        <p:cNvGrpSpPr/>
        <p:nvPr/>
      </p:nvGrpSpPr>
      <p:grpSpPr>
        <a:xfrm>
          <a:off x="0" y="0"/>
          <a:ext cx="0" cy="0"/>
          <a:chOff x="0" y="0"/>
          <a:chExt cx="0" cy="0"/>
        </a:xfrm>
      </p:grpSpPr>
      <p:grpSp>
        <p:nvGrpSpPr>
          <p:cNvPr id="2626" name="Google Shape;2626;p23"/>
          <p:cNvGrpSpPr/>
          <p:nvPr/>
        </p:nvGrpSpPr>
        <p:grpSpPr>
          <a:xfrm rot="-5400000">
            <a:off x="-576910" y="1152904"/>
            <a:ext cx="1463954" cy="310126"/>
            <a:chOff x="4912200" y="2137750"/>
            <a:chExt cx="483600" cy="102450"/>
          </a:xfrm>
        </p:grpSpPr>
        <p:sp>
          <p:nvSpPr>
            <p:cNvPr id="2627" name="Google Shape;2627;p23"/>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3"/>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3"/>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3"/>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3"/>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3"/>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3"/>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3"/>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3"/>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3"/>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3"/>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3"/>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3"/>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3"/>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3"/>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3"/>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3"/>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3"/>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3"/>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3"/>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3"/>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3"/>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3"/>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50" name="Google Shape;2650;p23"/>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2651" name="Google Shape;2651;p23"/>
          <p:cNvGrpSpPr/>
          <p:nvPr/>
        </p:nvGrpSpPr>
        <p:grpSpPr>
          <a:xfrm flipH="1" rot="-1319958">
            <a:off x="7163466" y="3588171"/>
            <a:ext cx="3590611" cy="2470418"/>
            <a:chOff x="-1086191" y="3215518"/>
            <a:chExt cx="3590566" cy="2470387"/>
          </a:xfrm>
        </p:grpSpPr>
        <p:grpSp>
          <p:nvGrpSpPr>
            <p:cNvPr id="2652" name="Google Shape;2652;p23"/>
            <p:cNvGrpSpPr/>
            <p:nvPr/>
          </p:nvGrpSpPr>
          <p:grpSpPr>
            <a:xfrm rot="5400000">
              <a:off x="1281979" y="4463510"/>
              <a:ext cx="1788823" cy="655968"/>
              <a:chOff x="1462254" y="474431"/>
              <a:chExt cx="5092010" cy="1867258"/>
            </a:xfrm>
          </p:grpSpPr>
          <p:sp>
            <p:nvSpPr>
              <p:cNvPr id="2653" name="Google Shape;2653;p23"/>
              <p:cNvSpPr/>
              <p:nvPr/>
            </p:nvSpPr>
            <p:spPr>
              <a:xfrm>
                <a:off x="1462254" y="474431"/>
                <a:ext cx="5092010" cy="1867258"/>
              </a:xfrm>
              <a:custGeom>
                <a:rect b="b" l="l" r="r" t="t"/>
                <a:pathLst>
                  <a:path extrusionOk="0" h="16260" w="44341">
                    <a:moveTo>
                      <a:pt x="1124" y="1"/>
                    </a:moveTo>
                    <a:cubicBezTo>
                      <a:pt x="560" y="1"/>
                      <a:pt x="99" y="450"/>
                      <a:pt x="99" y="1011"/>
                    </a:cubicBezTo>
                    <a:lnTo>
                      <a:pt x="0" y="14947"/>
                    </a:lnTo>
                    <a:cubicBezTo>
                      <a:pt x="0" y="15510"/>
                      <a:pt x="450" y="15972"/>
                      <a:pt x="1010" y="15972"/>
                    </a:cubicBezTo>
                    <a:lnTo>
                      <a:pt x="32841" y="16185"/>
                    </a:lnTo>
                    <a:cubicBezTo>
                      <a:pt x="32817" y="16008"/>
                      <a:pt x="32817" y="15810"/>
                      <a:pt x="33428" y="15483"/>
                    </a:cubicBezTo>
                    <a:cubicBezTo>
                      <a:pt x="33428" y="15483"/>
                      <a:pt x="33440" y="15471"/>
                      <a:pt x="33452" y="15471"/>
                    </a:cubicBezTo>
                    <a:cubicBezTo>
                      <a:pt x="33791" y="15483"/>
                      <a:pt x="34052" y="15759"/>
                      <a:pt x="34052" y="16098"/>
                    </a:cubicBezTo>
                    <a:cubicBezTo>
                      <a:pt x="34052" y="16134"/>
                      <a:pt x="34052" y="16158"/>
                      <a:pt x="34040" y="16197"/>
                    </a:cubicBezTo>
                    <a:lnTo>
                      <a:pt x="43756" y="16260"/>
                    </a:lnTo>
                    <a:cubicBezTo>
                      <a:pt x="44017" y="16260"/>
                      <a:pt x="44241" y="16047"/>
                      <a:pt x="44241" y="15771"/>
                    </a:cubicBezTo>
                    <a:lnTo>
                      <a:pt x="44253" y="13835"/>
                    </a:lnTo>
                    <a:cubicBezTo>
                      <a:pt x="44253" y="13610"/>
                      <a:pt x="44116" y="13424"/>
                      <a:pt x="43906" y="13361"/>
                    </a:cubicBezTo>
                    <a:cubicBezTo>
                      <a:pt x="42680" y="13011"/>
                      <a:pt x="41745" y="10913"/>
                      <a:pt x="41769" y="8380"/>
                    </a:cubicBezTo>
                    <a:cubicBezTo>
                      <a:pt x="41781" y="5857"/>
                      <a:pt x="42743" y="3771"/>
                      <a:pt x="43966" y="3435"/>
                    </a:cubicBezTo>
                    <a:cubicBezTo>
                      <a:pt x="44178" y="3384"/>
                      <a:pt x="44328" y="3184"/>
                      <a:pt x="44328" y="2971"/>
                    </a:cubicBezTo>
                    <a:lnTo>
                      <a:pt x="44340" y="786"/>
                    </a:lnTo>
                    <a:cubicBezTo>
                      <a:pt x="44340" y="513"/>
                      <a:pt x="44131" y="289"/>
                      <a:pt x="43855" y="289"/>
                    </a:cubicBezTo>
                    <a:lnTo>
                      <a:pt x="34166" y="226"/>
                    </a:lnTo>
                    <a:cubicBezTo>
                      <a:pt x="34139" y="537"/>
                      <a:pt x="33878" y="786"/>
                      <a:pt x="33551" y="786"/>
                    </a:cubicBezTo>
                    <a:cubicBezTo>
                      <a:pt x="33228" y="786"/>
                      <a:pt x="32967" y="537"/>
                      <a:pt x="32940" y="214"/>
                    </a:cubicBezTo>
                    <a:lnTo>
                      <a:pt x="11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4" name="Google Shape;2654;p23"/>
              <p:cNvGrpSpPr/>
              <p:nvPr/>
            </p:nvGrpSpPr>
            <p:grpSpPr>
              <a:xfrm>
                <a:off x="5886164" y="853054"/>
                <a:ext cx="183511" cy="1148609"/>
                <a:chOff x="4519324" y="1312991"/>
                <a:chExt cx="126813" cy="793732"/>
              </a:xfrm>
            </p:grpSpPr>
            <p:sp>
              <p:nvSpPr>
                <p:cNvPr id="2655" name="Google Shape;2655;p23"/>
                <p:cNvSpPr/>
                <p:nvPr/>
              </p:nvSpPr>
              <p:spPr>
                <a:xfrm>
                  <a:off x="4525276" y="1312991"/>
                  <a:ext cx="120861" cy="19839"/>
                </a:xfrm>
                <a:custGeom>
                  <a:rect b="b" l="l" r="r" t="t"/>
                  <a:pathLst>
                    <a:path extrusionOk="0" h="250" w="1523">
                      <a:moveTo>
                        <a:pt x="0" y="1"/>
                      </a:moveTo>
                      <a:lnTo>
                        <a:pt x="0" y="237"/>
                      </a:lnTo>
                      <a:lnTo>
                        <a:pt x="1523" y="2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3"/>
                <p:cNvSpPr/>
                <p:nvPr/>
              </p:nvSpPr>
              <p:spPr>
                <a:xfrm>
                  <a:off x="4524324" y="1396237"/>
                  <a:ext cx="120861" cy="18887"/>
                </a:xfrm>
                <a:custGeom>
                  <a:rect b="b" l="l" r="r" t="t"/>
                  <a:pathLst>
                    <a:path extrusionOk="0" h="238" w="1523">
                      <a:moveTo>
                        <a:pt x="0" y="0"/>
                      </a:moveTo>
                      <a:lnTo>
                        <a:pt x="0" y="237"/>
                      </a:lnTo>
                      <a:lnTo>
                        <a:pt x="1523" y="237"/>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3"/>
                <p:cNvSpPr/>
                <p:nvPr/>
              </p:nvSpPr>
              <p:spPr>
                <a:xfrm>
                  <a:off x="4524324" y="1460675"/>
                  <a:ext cx="120861" cy="18887"/>
                </a:xfrm>
                <a:custGeom>
                  <a:rect b="b" l="l" r="r" t="t"/>
                  <a:pathLst>
                    <a:path extrusionOk="0" h="238" w="1523">
                      <a:moveTo>
                        <a:pt x="0" y="1"/>
                      </a:moveTo>
                      <a:lnTo>
                        <a:pt x="0" y="237"/>
                      </a:lnTo>
                      <a:lnTo>
                        <a:pt x="1523" y="237"/>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3"/>
                <p:cNvSpPr/>
                <p:nvPr/>
              </p:nvSpPr>
              <p:spPr>
                <a:xfrm>
                  <a:off x="4524324" y="1423853"/>
                  <a:ext cx="120861" cy="9999"/>
                </a:xfrm>
                <a:custGeom>
                  <a:rect b="b" l="l" r="r" t="t"/>
                  <a:pathLst>
                    <a:path extrusionOk="0" h="126" w="1523">
                      <a:moveTo>
                        <a:pt x="0" y="0"/>
                      </a:moveTo>
                      <a:lnTo>
                        <a:pt x="0" y="114"/>
                      </a:lnTo>
                      <a:lnTo>
                        <a:pt x="1523" y="126"/>
                      </a:lnTo>
                      <a:lnTo>
                        <a:pt x="1523"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3"/>
                <p:cNvSpPr/>
                <p:nvPr/>
              </p:nvSpPr>
              <p:spPr>
                <a:xfrm>
                  <a:off x="4523133" y="1569633"/>
                  <a:ext cx="121100" cy="6983"/>
                </a:xfrm>
                <a:custGeom>
                  <a:rect b="b" l="l" r="r" t="t"/>
                  <a:pathLst>
                    <a:path extrusionOk="0" h="88" w="1526">
                      <a:moveTo>
                        <a:pt x="0" y="0"/>
                      </a:moveTo>
                      <a:lnTo>
                        <a:pt x="0" y="75"/>
                      </a:lnTo>
                      <a:lnTo>
                        <a:pt x="1526" y="87"/>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3"/>
                <p:cNvSpPr/>
                <p:nvPr/>
              </p:nvSpPr>
              <p:spPr>
                <a:xfrm>
                  <a:off x="4523133" y="1532970"/>
                  <a:ext cx="121100" cy="9840"/>
                </a:xfrm>
                <a:custGeom>
                  <a:rect b="b" l="l" r="r" t="t"/>
                  <a:pathLst>
                    <a:path extrusionOk="0" h="124" w="1526">
                      <a:moveTo>
                        <a:pt x="0" y="1"/>
                      </a:moveTo>
                      <a:lnTo>
                        <a:pt x="0" y="112"/>
                      </a:lnTo>
                      <a:lnTo>
                        <a:pt x="1526" y="124"/>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3"/>
                <p:cNvSpPr/>
                <p:nvPr/>
              </p:nvSpPr>
              <p:spPr>
                <a:xfrm>
                  <a:off x="4524324" y="1439725"/>
                  <a:ext cx="120861" cy="15078"/>
                </a:xfrm>
                <a:custGeom>
                  <a:rect b="b" l="l" r="r" t="t"/>
                  <a:pathLst>
                    <a:path extrusionOk="0" h="190" w="1523">
                      <a:moveTo>
                        <a:pt x="0" y="1"/>
                      </a:moveTo>
                      <a:lnTo>
                        <a:pt x="0" y="190"/>
                      </a:lnTo>
                      <a:lnTo>
                        <a:pt x="1523" y="190"/>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3"/>
                <p:cNvSpPr/>
                <p:nvPr/>
              </p:nvSpPr>
              <p:spPr>
                <a:xfrm>
                  <a:off x="4523133" y="1548682"/>
                  <a:ext cx="121100" cy="16030"/>
                </a:xfrm>
                <a:custGeom>
                  <a:rect b="b" l="l" r="r" t="t"/>
                  <a:pathLst>
                    <a:path extrusionOk="0" h="202" w="1526">
                      <a:moveTo>
                        <a:pt x="0" y="1"/>
                      </a:moveTo>
                      <a:lnTo>
                        <a:pt x="0" y="189"/>
                      </a:lnTo>
                      <a:lnTo>
                        <a:pt x="1526" y="201"/>
                      </a:lnTo>
                      <a:lnTo>
                        <a:pt x="1526"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3"/>
                <p:cNvSpPr/>
                <p:nvPr/>
              </p:nvSpPr>
              <p:spPr>
                <a:xfrm>
                  <a:off x="4524324" y="1342750"/>
                  <a:ext cx="121814" cy="42615"/>
                </a:xfrm>
                <a:custGeom>
                  <a:rect b="b" l="l" r="r" t="t"/>
                  <a:pathLst>
                    <a:path extrusionOk="0" h="537" w="1535">
                      <a:moveTo>
                        <a:pt x="12" y="0"/>
                      </a:moveTo>
                      <a:lnTo>
                        <a:pt x="0" y="537"/>
                      </a:lnTo>
                      <a:lnTo>
                        <a:pt x="1523" y="537"/>
                      </a:lnTo>
                      <a:lnTo>
                        <a:pt x="1535" y="12"/>
                      </a:lnTo>
                      <a:lnTo>
                        <a:pt x="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3"/>
                <p:cNvSpPr/>
                <p:nvPr/>
              </p:nvSpPr>
              <p:spPr>
                <a:xfrm>
                  <a:off x="4523133" y="1486387"/>
                  <a:ext cx="122052" cy="42615"/>
                </a:xfrm>
                <a:custGeom>
                  <a:rect b="b" l="l" r="r" t="t"/>
                  <a:pathLst>
                    <a:path extrusionOk="0" h="537" w="1538">
                      <a:moveTo>
                        <a:pt x="15" y="0"/>
                      </a:moveTo>
                      <a:lnTo>
                        <a:pt x="0" y="525"/>
                      </a:lnTo>
                      <a:lnTo>
                        <a:pt x="1526" y="537"/>
                      </a:lnTo>
                      <a:lnTo>
                        <a:pt x="1538" y="12"/>
                      </a:lnTo>
                      <a:lnTo>
                        <a:pt x="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3"/>
                <p:cNvSpPr/>
                <p:nvPr/>
              </p:nvSpPr>
              <p:spPr>
                <a:xfrm>
                  <a:off x="4523133" y="1584393"/>
                  <a:ext cx="121100" cy="19998"/>
                </a:xfrm>
                <a:custGeom>
                  <a:rect b="b" l="l" r="r" t="t"/>
                  <a:pathLst>
                    <a:path extrusionOk="0" h="252" w="1526">
                      <a:moveTo>
                        <a:pt x="0" y="0"/>
                      </a:moveTo>
                      <a:lnTo>
                        <a:pt x="0" y="240"/>
                      </a:lnTo>
                      <a:lnTo>
                        <a:pt x="1526" y="252"/>
                      </a:lnTo>
                      <a:lnTo>
                        <a:pt x="1526"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3"/>
                <p:cNvSpPr/>
                <p:nvPr/>
              </p:nvSpPr>
              <p:spPr>
                <a:xfrm>
                  <a:off x="4522181" y="1666687"/>
                  <a:ext cx="122052" cy="19998"/>
                </a:xfrm>
                <a:custGeom>
                  <a:rect b="b" l="l" r="r" t="t"/>
                  <a:pathLst>
                    <a:path extrusionOk="0" h="252" w="1538">
                      <a:moveTo>
                        <a:pt x="0" y="0"/>
                      </a:moveTo>
                      <a:lnTo>
                        <a:pt x="0" y="237"/>
                      </a:lnTo>
                      <a:lnTo>
                        <a:pt x="1526" y="252"/>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3"/>
                <p:cNvSpPr/>
                <p:nvPr/>
              </p:nvSpPr>
              <p:spPr>
                <a:xfrm>
                  <a:off x="4522181" y="1731125"/>
                  <a:ext cx="121100" cy="19760"/>
                </a:xfrm>
                <a:custGeom>
                  <a:rect b="b" l="l" r="r" t="t"/>
                  <a:pathLst>
                    <a:path extrusionOk="0" h="249" w="1526">
                      <a:moveTo>
                        <a:pt x="0" y="0"/>
                      </a:moveTo>
                      <a:lnTo>
                        <a:pt x="0" y="237"/>
                      </a:lnTo>
                      <a:lnTo>
                        <a:pt x="1526" y="249"/>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3"/>
                <p:cNvSpPr/>
                <p:nvPr/>
              </p:nvSpPr>
              <p:spPr>
                <a:xfrm>
                  <a:off x="4522181" y="1695414"/>
                  <a:ext cx="121100" cy="10078"/>
                </a:xfrm>
                <a:custGeom>
                  <a:rect b="b" l="l" r="r" t="t"/>
                  <a:pathLst>
                    <a:path extrusionOk="0" h="127" w="1526">
                      <a:moveTo>
                        <a:pt x="0" y="1"/>
                      </a:moveTo>
                      <a:lnTo>
                        <a:pt x="0" y="115"/>
                      </a:lnTo>
                      <a:lnTo>
                        <a:pt x="1526" y="127"/>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3"/>
                <p:cNvSpPr/>
                <p:nvPr/>
              </p:nvSpPr>
              <p:spPr>
                <a:xfrm>
                  <a:off x="4521229" y="1840003"/>
                  <a:ext cx="120861" cy="7222"/>
                </a:xfrm>
                <a:custGeom>
                  <a:rect b="b" l="l" r="r" t="t"/>
                  <a:pathLst>
                    <a:path extrusionOk="0" h="91" w="1523">
                      <a:moveTo>
                        <a:pt x="0" y="1"/>
                      </a:moveTo>
                      <a:lnTo>
                        <a:pt x="0" y="91"/>
                      </a:lnTo>
                      <a:lnTo>
                        <a:pt x="1523" y="91"/>
                      </a:lnTo>
                      <a:lnTo>
                        <a:pt x="1523"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3"/>
                <p:cNvSpPr/>
                <p:nvPr/>
              </p:nvSpPr>
              <p:spPr>
                <a:xfrm>
                  <a:off x="4521229" y="1803419"/>
                  <a:ext cx="122052" cy="10078"/>
                </a:xfrm>
                <a:custGeom>
                  <a:rect b="b" l="l" r="r" t="t"/>
                  <a:pathLst>
                    <a:path extrusionOk="0" h="127" w="1538">
                      <a:moveTo>
                        <a:pt x="0" y="0"/>
                      </a:moveTo>
                      <a:lnTo>
                        <a:pt x="0" y="126"/>
                      </a:lnTo>
                      <a:lnTo>
                        <a:pt x="1538" y="126"/>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3"/>
                <p:cNvSpPr/>
                <p:nvPr/>
              </p:nvSpPr>
              <p:spPr>
                <a:xfrm>
                  <a:off x="4522181" y="1710413"/>
                  <a:ext cx="121100" cy="15792"/>
                </a:xfrm>
                <a:custGeom>
                  <a:rect b="b" l="l" r="r" t="t"/>
                  <a:pathLst>
                    <a:path extrusionOk="0" h="199" w="1526">
                      <a:moveTo>
                        <a:pt x="0" y="0"/>
                      </a:moveTo>
                      <a:lnTo>
                        <a:pt x="0" y="186"/>
                      </a:lnTo>
                      <a:lnTo>
                        <a:pt x="1526" y="198"/>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3"/>
                <p:cNvSpPr/>
                <p:nvPr/>
              </p:nvSpPr>
              <p:spPr>
                <a:xfrm>
                  <a:off x="4521229" y="1820322"/>
                  <a:ext cx="120861" cy="15951"/>
                </a:xfrm>
                <a:custGeom>
                  <a:rect b="b" l="l" r="r" t="t"/>
                  <a:pathLst>
                    <a:path extrusionOk="0" h="201" w="1523">
                      <a:moveTo>
                        <a:pt x="0" y="0"/>
                      </a:moveTo>
                      <a:lnTo>
                        <a:pt x="0" y="189"/>
                      </a:lnTo>
                      <a:lnTo>
                        <a:pt x="1523" y="201"/>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3"/>
                <p:cNvSpPr/>
                <p:nvPr/>
              </p:nvSpPr>
              <p:spPr>
                <a:xfrm>
                  <a:off x="4522181" y="1613120"/>
                  <a:ext cx="122052" cy="43885"/>
                </a:xfrm>
                <a:custGeom>
                  <a:rect b="b" l="l" r="r" t="t"/>
                  <a:pathLst>
                    <a:path extrusionOk="0" h="553" w="1538">
                      <a:moveTo>
                        <a:pt x="12" y="1"/>
                      </a:moveTo>
                      <a:lnTo>
                        <a:pt x="0" y="537"/>
                      </a:lnTo>
                      <a:lnTo>
                        <a:pt x="1538" y="552"/>
                      </a:lnTo>
                      <a:lnTo>
                        <a:pt x="1538"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3"/>
                <p:cNvSpPr/>
                <p:nvPr/>
              </p:nvSpPr>
              <p:spPr>
                <a:xfrm>
                  <a:off x="4521229" y="1756757"/>
                  <a:ext cx="122052" cy="43885"/>
                </a:xfrm>
                <a:custGeom>
                  <a:rect b="b" l="l" r="r" t="t"/>
                  <a:pathLst>
                    <a:path extrusionOk="0" h="553" w="1538">
                      <a:moveTo>
                        <a:pt x="12" y="1"/>
                      </a:moveTo>
                      <a:lnTo>
                        <a:pt x="0" y="540"/>
                      </a:lnTo>
                      <a:lnTo>
                        <a:pt x="1538" y="552"/>
                      </a:lnTo>
                      <a:lnTo>
                        <a:pt x="1538" y="16"/>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3"/>
                <p:cNvSpPr/>
                <p:nvPr/>
              </p:nvSpPr>
              <p:spPr>
                <a:xfrm>
                  <a:off x="4521229" y="1844050"/>
                  <a:ext cx="122052" cy="19839"/>
                </a:xfrm>
                <a:custGeom>
                  <a:rect b="b" l="l" r="r" t="t"/>
                  <a:pathLst>
                    <a:path extrusionOk="0" h="250" w="1538">
                      <a:moveTo>
                        <a:pt x="0" y="1"/>
                      </a:moveTo>
                      <a:lnTo>
                        <a:pt x="0" y="238"/>
                      </a:lnTo>
                      <a:lnTo>
                        <a:pt x="1523" y="250"/>
                      </a:lnTo>
                      <a:lnTo>
                        <a:pt x="1538"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3"/>
                <p:cNvSpPr/>
                <p:nvPr/>
              </p:nvSpPr>
              <p:spPr>
                <a:xfrm>
                  <a:off x="4520276" y="1926344"/>
                  <a:ext cx="121814" cy="19839"/>
                </a:xfrm>
                <a:custGeom>
                  <a:rect b="b" l="l" r="r" t="t"/>
                  <a:pathLst>
                    <a:path extrusionOk="0" h="250" w="1535">
                      <a:moveTo>
                        <a:pt x="12" y="1"/>
                      </a:moveTo>
                      <a:lnTo>
                        <a:pt x="0" y="238"/>
                      </a:lnTo>
                      <a:lnTo>
                        <a:pt x="1535" y="250"/>
                      </a:lnTo>
                      <a:lnTo>
                        <a:pt x="1535"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3"/>
                <p:cNvSpPr/>
                <p:nvPr/>
              </p:nvSpPr>
              <p:spPr>
                <a:xfrm>
                  <a:off x="4520276" y="1990782"/>
                  <a:ext cx="120861" cy="19839"/>
                </a:xfrm>
                <a:custGeom>
                  <a:rect b="b" l="l" r="r" t="t"/>
                  <a:pathLst>
                    <a:path extrusionOk="0" h="250" w="1523">
                      <a:moveTo>
                        <a:pt x="0" y="1"/>
                      </a:moveTo>
                      <a:lnTo>
                        <a:pt x="0" y="238"/>
                      </a:lnTo>
                      <a:lnTo>
                        <a:pt x="1523" y="250"/>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3"/>
                <p:cNvSpPr/>
                <p:nvPr/>
              </p:nvSpPr>
              <p:spPr>
                <a:xfrm>
                  <a:off x="4520276" y="1955150"/>
                  <a:ext cx="121814" cy="9840"/>
                </a:xfrm>
                <a:custGeom>
                  <a:rect b="b" l="l" r="r" t="t"/>
                  <a:pathLst>
                    <a:path extrusionOk="0" h="124" w="1535">
                      <a:moveTo>
                        <a:pt x="0" y="0"/>
                      </a:moveTo>
                      <a:lnTo>
                        <a:pt x="0" y="111"/>
                      </a:lnTo>
                      <a:lnTo>
                        <a:pt x="1523" y="123"/>
                      </a:lnTo>
                      <a:lnTo>
                        <a:pt x="15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3"/>
                <p:cNvSpPr/>
                <p:nvPr/>
              </p:nvSpPr>
              <p:spPr>
                <a:xfrm>
                  <a:off x="4519324" y="2099740"/>
                  <a:ext cx="121814" cy="6983"/>
                </a:xfrm>
                <a:custGeom>
                  <a:rect b="b" l="l" r="r" t="t"/>
                  <a:pathLst>
                    <a:path extrusionOk="0" h="88" w="1535">
                      <a:moveTo>
                        <a:pt x="0" y="1"/>
                      </a:moveTo>
                      <a:lnTo>
                        <a:pt x="0" y="87"/>
                      </a:lnTo>
                      <a:lnTo>
                        <a:pt x="1523" y="87"/>
                      </a:lnTo>
                      <a:lnTo>
                        <a:pt x="1535"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3"/>
                <p:cNvSpPr/>
                <p:nvPr/>
              </p:nvSpPr>
              <p:spPr>
                <a:xfrm>
                  <a:off x="4520276" y="2063156"/>
                  <a:ext cx="120861" cy="9999"/>
                </a:xfrm>
                <a:custGeom>
                  <a:rect b="b" l="l" r="r" t="t"/>
                  <a:pathLst>
                    <a:path extrusionOk="0" h="126" w="1523">
                      <a:moveTo>
                        <a:pt x="0" y="0"/>
                      </a:moveTo>
                      <a:lnTo>
                        <a:pt x="0" y="111"/>
                      </a:lnTo>
                      <a:lnTo>
                        <a:pt x="1523" y="126"/>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3"/>
                <p:cNvSpPr/>
                <p:nvPr/>
              </p:nvSpPr>
              <p:spPr>
                <a:xfrm>
                  <a:off x="4520276" y="1969911"/>
                  <a:ext cx="120861" cy="15951"/>
                </a:xfrm>
                <a:custGeom>
                  <a:rect b="b" l="l" r="r" t="t"/>
                  <a:pathLst>
                    <a:path extrusionOk="0" h="201" w="1523">
                      <a:moveTo>
                        <a:pt x="0" y="0"/>
                      </a:moveTo>
                      <a:lnTo>
                        <a:pt x="0" y="189"/>
                      </a:lnTo>
                      <a:lnTo>
                        <a:pt x="1523" y="201"/>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3"/>
                <p:cNvSpPr/>
                <p:nvPr/>
              </p:nvSpPr>
              <p:spPr>
                <a:xfrm>
                  <a:off x="4519324" y="2079980"/>
                  <a:ext cx="121814" cy="15792"/>
                </a:xfrm>
                <a:custGeom>
                  <a:rect b="b" l="l" r="r" t="t"/>
                  <a:pathLst>
                    <a:path extrusionOk="0" h="199" w="1535">
                      <a:moveTo>
                        <a:pt x="12" y="1"/>
                      </a:moveTo>
                      <a:lnTo>
                        <a:pt x="0" y="187"/>
                      </a:lnTo>
                      <a:lnTo>
                        <a:pt x="1535" y="199"/>
                      </a:lnTo>
                      <a:lnTo>
                        <a:pt x="15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3"/>
                <p:cNvSpPr/>
                <p:nvPr/>
              </p:nvSpPr>
              <p:spPr>
                <a:xfrm>
                  <a:off x="4521229" y="1872857"/>
                  <a:ext cx="120861" cy="43567"/>
                </a:xfrm>
                <a:custGeom>
                  <a:rect b="b" l="l" r="r" t="t"/>
                  <a:pathLst>
                    <a:path extrusionOk="0" h="549" w="1523">
                      <a:moveTo>
                        <a:pt x="0" y="0"/>
                      </a:moveTo>
                      <a:lnTo>
                        <a:pt x="0" y="537"/>
                      </a:lnTo>
                      <a:lnTo>
                        <a:pt x="1523" y="549"/>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3"/>
                <p:cNvSpPr/>
                <p:nvPr/>
              </p:nvSpPr>
              <p:spPr>
                <a:xfrm>
                  <a:off x="4520276" y="2016494"/>
                  <a:ext cx="120861" cy="43647"/>
                </a:xfrm>
                <a:custGeom>
                  <a:rect b="b" l="l" r="r" t="t"/>
                  <a:pathLst>
                    <a:path extrusionOk="0" h="550" w="1523">
                      <a:moveTo>
                        <a:pt x="0" y="1"/>
                      </a:moveTo>
                      <a:lnTo>
                        <a:pt x="0" y="537"/>
                      </a:lnTo>
                      <a:lnTo>
                        <a:pt x="1523" y="5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5" name="Google Shape;2685;p23"/>
              <p:cNvSpPr/>
              <p:nvPr/>
            </p:nvSpPr>
            <p:spPr>
              <a:xfrm>
                <a:off x="2289544" y="857186"/>
                <a:ext cx="516424" cy="520788"/>
              </a:xfrm>
              <a:custGeom>
                <a:rect b="b" l="l" r="r" t="t"/>
                <a:pathLst>
                  <a:path extrusionOk="0" h="4535" w="4497">
                    <a:moveTo>
                      <a:pt x="2509" y="0"/>
                    </a:moveTo>
                    <a:lnTo>
                      <a:pt x="1" y="2512"/>
                    </a:lnTo>
                    <a:lnTo>
                      <a:pt x="1997" y="4535"/>
                    </a:lnTo>
                    <a:lnTo>
                      <a:pt x="4496" y="4535"/>
                    </a:lnTo>
                    <a:lnTo>
                      <a:pt x="4496" y="2035"/>
                    </a:lnTo>
                    <a:lnTo>
                      <a:pt x="25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3"/>
              <p:cNvSpPr/>
              <p:nvPr/>
            </p:nvSpPr>
            <p:spPr>
              <a:xfrm>
                <a:off x="2299534" y="857186"/>
                <a:ext cx="288242" cy="288472"/>
              </a:xfrm>
              <a:custGeom>
                <a:rect b="b" l="l" r="r" t="t"/>
                <a:pathLst>
                  <a:path extrusionOk="0" h="2512" w="2510">
                    <a:moveTo>
                      <a:pt x="1" y="0"/>
                    </a:moveTo>
                    <a:lnTo>
                      <a:pt x="1" y="2512"/>
                    </a:lnTo>
                    <a:lnTo>
                      <a:pt x="2509" y="2512"/>
                    </a:lnTo>
                    <a:lnTo>
                      <a:pt x="25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3"/>
              <p:cNvSpPr/>
              <p:nvPr/>
            </p:nvSpPr>
            <p:spPr>
              <a:xfrm>
                <a:off x="2799997" y="857186"/>
                <a:ext cx="516309" cy="520788"/>
              </a:xfrm>
              <a:custGeom>
                <a:rect b="b" l="l" r="r" t="t"/>
                <a:pathLst>
                  <a:path extrusionOk="0" h="4535" w="4496">
                    <a:moveTo>
                      <a:pt x="2512" y="0"/>
                    </a:moveTo>
                    <a:lnTo>
                      <a:pt x="0" y="2512"/>
                    </a:lnTo>
                    <a:lnTo>
                      <a:pt x="1987" y="4535"/>
                    </a:lnTo>
                    <a:lnTo>
                      <a:pt x="4496" y="4535"/>
                    </a:lnTo>
                    <a:lnTo>
                      <a:pt x="4496" y="2035"/>
                    </a:lnTo>
                    <a:lnTo>
                      <a:pt x="25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3"/>
              <p:cNvSpPr/>
              <p:nvPr/>
            </p:nvSpPr>
            <p:spPr>
              <a:xfrm>
                <a:off x="2809987" y="857186"/>
                <a:ext cx="288472" cy="288472"/>
              </a:xfrm>
              <a:custGeom>
                <a:rect b="b" l="l" r="r" t="t"/>
                <a:pathLst>
                  <a:path extrusionOk="0" h="2512" w="2512">
                    <a:moveTo>
                      <a:pt x="0" y="0"/>
                    </a:moveTo>
                    <a:lnTo>
                      <a:pt x="0" y="2512"/>
                    </a:lnTo>
                    <a:lnTo>
                      <a:pt x="2512" y="2512"/>
                    </a:lnTo>
                    <a:lnTo>
                      <a:pt x="25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3"/>
              <p:cNvSpPr/>
              <p:nvPr/>
            </p:nvSpPr>
            <p:spPr>
              <a:xfrm>
                <a:off x="2299534" y="1373382"/>
                <a:ext cx="516424" cy="520903"/>
              </a:xfrm>
              <a:custGeom>
                <a:rect b="b" l="l" r="r" t="t"/>
                <a:pathLst>
                  <a:path extrusionOk="0" h="4536" w="4497">
                    <a:moveTo>
                      <a:pt x="2509" y="1"/>
                    </a:moveTo>
                    <a:lnTo>
                      <a:pt x="1" y="2500"/>
                    </a:lnTo>
                    <a:lnTo>
                      <a:pt x="2000" y="4535"/>
                    </a:lnTo>
                    <a:lnTo>
                      <a:pt x="4496" y="4535"/>
                    </a:lnTo>
                    <a:lnTo>
                      <a:pt x="4496" y="2024"/>
                    </a:lnTo>
                    <a:lnTo>
                      <a:pt x="25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3"/>
              <p:cNvSpPr/>
              <p:nvPr/>
            </p:nvSpPr>
            <p:spPr>
              <a:xfrm>
                <a:off x="2309525" y="1373382"/>
                <a:ext cx="288587" cy="287209"/>
              </a:xfrm>
              <a:custGeom>
                <a:rect b="b" l="l" r="r" t="t"/>
                <a:pathLst>
                  <a:path extrusionOk="0" h="2501" w="2513">
                    <a:moveTo>
                      <a:pt x="1" y="1"/>
                    </a:moveTo>
                    <a:lnTo>
                      <a:pt x="1" y="2500"/>
                    </a:lnTo>
                    <a:lnTo>
                      <a:pt x="2512" y="2500"/>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3"/>
              <p:cNvSpPr/>
              <p:nvPr/>
            </p:nvSpPr>
            <p:spPr>
              <a:xfrm>
                <a:off x="2809987" y="1373382"/>
                <a:ext cx="516309" cy="520903"/>
              </a:xfrm>
              <a:custGeom>
                <a:rect b="b" l="l" r="r" t="t"/>
                <a:pathLst>
                  <a:path extrusionOk="0" h="4536" w="4496">
                    <a:moveTo>
                      <a:pt x="2512" y="1"/>
                    </a:moveTo>
                    <a:lnTo>
                      <a:pt x="0" y="2500"/>
                    </a:lnTo>
                    <a:lnTo>
                      <a:pt x="1987" y="4535"/>
                    </a:lnTo>
                    <a:lnTo>
                      <a:pt x="4496" y="4535"/>
                    </a:lnTo>
                    <a:lnTo>
                      <a:pt x="4496" y="2024"/>
                    </a:lnTo>
                    <a:lnTo>
                      <a:pt x="25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3"/>
              <p:cNvSpPr/>
              <p:nvPr/>
            </p:nvSpPr>
            <p:spPr>
              <a:xfrm>
                <a:off x="2809987" y="1373382"/>
                <a:ext cx="288472" cy="287209"/>
              </a:xfrm>
              <a:custGeom>
                <a:rect b="b" l="l" r="r" t="t"/>
                <a:pathLst>
                  <a:path extrusionOk="0" h="2501" w="2512">
                    <a:moveTo>
                      <a:pt x="0" y="1"/>
                    </a:moveTo>
                    <a:lnTo>
                      <a:pt x="0" y="2500"/>
                    </a:lnTo>
                    <a:lnTo>
                      <a:pt x="2512" y="2500"/>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3"/>
              <p:cNvSpPr/>
              <p:nvPr/>
            </p:nvSpPr>
            <p:spPr>
              <a:xfrm>
                <a:off x="3668973" y="857186"/>
                <a:ext cx="1092908" cy="1094172"/>
              </a:xfrm>
              <a:custGeom>
                <a:rect b="b" l="l" r="r" t="t"/>
                <a:pathLst>
                  <a:path extrusionOk="0" h="9528" w="9517">
                    <a:moveTo>
                      <a:pt x="4760" y="0"/>
                    </a:moveTo>
                    <a:cubicBezTo>
                      <a:pt x="2122" y="0"/>
                      <a:pt x="1" y="2137"/>
                      <a:pt x="1" y="4772"/>
                    </a:cubicBezTo>
                    <a:cubicBezTo>
                      <a:pt x="1" y="7394"/>
                      <a:pt x="2122" y="9528"/>
                      <a:pt x="4760" y="9528"/>
                    </a:cubicBezTo>
                    <a:cubicBezTo>
                      <a:pt x="7394" y="9528"/>
                      <a:pt x="9516" y="7394"/>
                      <a:pt x="9516" y="4772"/>
                    </a:cubicBezTo>
                    <a:cubicBezTo>
                      <a:pt x="9516" y="2137"/>
                      <a:pt x="7394" y="0"/>
                      <a:pt x="47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3"/>
              <p:cNvSpPr/>
              <p:nvPr/>
            </p:nvSpPr>
            <p:spPr>
              <a:xfrm>
                <a:off x="3897155" y="1086746"/>
                <a:ext cx="636889" cy="635396"/>
              </a:xfrm>
              <a:custGeom>
                <a:rect b="b" l="l" r="r" t="t"/>
                <a:pathLst>
                  <a:path extrusionOk="0" h="5533" w="5546">
                    <a:moveTo>
                      <a:pt x="2773" y="0"/>
                    </a:moveTo>
                    <a:cubicBezTo>
                      <a:pt x="1247" y="0"/>
                      <a:pt x="1" y="1235"/>
                      <a:pt x="1" y="2773"/>
                    </a:cubicBezTo>
                    <a:cubicBezTo>
                      <a:pt x="1" y="4295"/>
                      <a:pt x="1247" y="5533"/>
                      <a:pt x="2773" y="5533"/>
                    </a:cubicBezTo>
                    <a:cubicBezTo>
                      <a:pt x="4295" y="5533"/>
                      <a:pt x="5545" y="4295"/>
                      <a:pt x="5545" y="2773"/>
                    </a:cubicBezTo>
                    <a:cubicBezTo>
                      <a:pt x="5545" y="1235"/>
                      <a:pt x="4295" y="0"/>
                      <a:pt x="27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5" name="Google Shape;2695;p23"/>
              <p:cNvGrpSpPr/>
              <p:nvPr/>
            </p:nvGrpSpPr>
            <p:grpSpPr>
              <a:xfrm rot="-5400000">
                <a:off x="4513093" y="1373690"/>
                <a:ext cx="1621711" cy="61149"/>
                <a:chOff x="3143975" y="2577950"/>
                <a:chExt cx="1242500" cy="46850"/>
              </a:xfrm>
            </p:grpSpPr>
            <p:sp>
              <p:nvSpPr>
                <p:cNvPr id="2696" name="Google Shape;2696;p23"/>
                <p:cNvSpPr/>
                <p:nvPr/>
              </p:nvSpPr>
              <p:spPr>
                <a:xfrm>
                  <a:off x="3143975"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3"/>
                <p:cNvSpPr/>
                <p:nvPr/>
              </p:nvSpPr>
              <p:spPr>
                <a:xfrm>
                  <a:off x="3229250"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6" y="1451"/>
                        <a:pt x="1886" y="938"/>
                      </a:cubicBezTo>
                      <a:cubicBezTo>
                        <a:pt x="1886" y="414"/>
                        <a:pt x="1460" y="0"/>
                        <a:pt x="947"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3"/>
                <p:cNvSpPr/>
                <p:nvPr/>
              </p:nvSpPr>
              <p:spPr>
                <a:xfrm>
                  <a:off x="3314725" y="2577950"/>
                  <a:ext cx="46875" cy="46850"/>
                </a:xfrm>
                <a:custGeom>
                  <a:rect b="b" l="l" r="r" t="t"/>
                  <a:pathLst>
                    <a:path extrusionOk="0" h="1874" w="1875">
                      <a:moveTo>
                        <a:pt x="939" y="0"/>
                      </a:moveTo>
                      <a:cubicBezTo>
                        <a:pt x="427" y="0"/>
                        <a:pt x="1" y="414"/>
                        <a:pt x="1" y="938"/>
                      </a:cubicBezTo>
                      <a:cubicBezTo>
                        <a:pt x="1" y="1451"/>
                        <a:pt x="427"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3"/>
                <p:cNvSpPr/>
                <p:nvPr/>
              </p:nvSpPr>
              <p:spPr>
                <a:xfrm>
                  <a:off x="3400300" y="2577950"/>
                  <a:ext cx="46850" cy="46850"/>
                </a:xfrm>
                <a:custGeom>
                  <a:rect b="b" l="l" r="r" t="t"/>
                  <a:pathLst>
                    <a:path extrusionOk="0" h="1874" w="1874">
                      <a:moveTo>
                        <a:pt x="936" y="0"/>
                      </a:moveTo>
                      <a:cubicBezTo>
                        <a:pt x="411" y="0"/>
                        <a:pt x="1" y="414"/>
                        <a:pt x="1" y="938"/>
                      </a:cubicBezTo>
                      <a:cubicBezTo>
                        <a:pt x="1" y="1451"/>
                        <a:pt x="411" y="1873"/>
                        <a:pt x="936" y="1873"/>
                      </a:cubicBezTo>
                      <a:cubicBezTo>
                        <a:pt x="1448" y="1873"/>
                        <a:pt x="1874" y="1451"/>
                        <a:pt x="1874" y="938"/>
                      </a:cubicBezTo>
                      <a:cubicBezTo>
                        <a:pt x="1874" y="414"/>
                        <a:pt x="1448" y="0"/>
                        <a:pt x="936"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3"/>
                <p:cNvSpPr/>
                <p:nvPr/>
              </p:nvSpPr>
              <p:spPr>
                <a:xfrm>
                  <a:off x="3485500"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3"/>
                <p:cNvSpPr/>
                <p:nvPr/>
              </p:nvSpPr>
              <p:spPr>
                <a:xfrm>
                  <a:off x="3571050"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3"/>
                <p:cNvSpPr/>
                <p:nvPr/>
              </p:nvSpPr>
              <p:spPr>
                <a:xfrm>
                  <a:off x="3656325"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5" y="1451"/>
                        <a:pt x="1885" y="938"/>
                      </a:cubicBezTo>
                      <a:cubicBezTo>
                        <a:pt x="1885" y="414"/>
                        <a:pt x="1460" y="0"/>
                        <a:pt x="947"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3"/>
                <p:cNvSpPr/>
                <p:nvPr/>
              </p:nvSpPr>
              <p:spPr>
                <a:xfrm>
                  <a:off x="374180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3"/>
                <p:cNvSpPr/>
                <p:nvPr/>
              </p:nvSpPr>
              <p:spPr>
                <a:xfrm>
                  <a:off x="3827375"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3"/>
                <p:cNvSpPr/>
                <p:nvPr/>
              </p:nvSpPr>
              <p:spPr>
                <a:xfrm>
                  <a:off x="391255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3"/>
                <p:cNvSpPr/>
                <p:nvPr/>
              </p:nvSpPr>
              <p:spPr>
                <a:xfrm>
                  <a:off x="3998125" y="2577950"/>
                  <a:ext cx="46850" cy="46850"/>
                </a:xfrm>
                <a:custGeom>
                  <a:rect b="b" l="l" r="r" t="t"/>
                  <a:pathLst>
                    <a:path extrusionOk="0" h="1874" w="1874">
                      <a:moveTo>
                        <a:pt x="938" y="0"/>
                      </a:moveTo>
                      <a:cubicBezTo>
                        <a:pt x="414" y="0"/>
                        <a:pt x="0" y="414"/>
                        <a:pt x="0" y="938"/>
                      </a:cubicBezTo>
                      <a:cubicBezTo>
                        <a:pt x="0" y="1451"/>
                        <a:pt x="414" y="1873"/>
                        <a:pt x="938" y="1873"/>
                      </a:cubicBezTo>
                      <a:cubicBezTo>
                        <a:pt x="1448" y="1873"/>
                        <a:pt x="1874" y="1451"/>
                        <a:pt x="1874" y="938"/>
                      </a:cubicBezTo>
                      <a:cubicBezTo>
                        <a:pt x="1874" y="414"/>
                        <a:pt x="1448" y="0"/>
                        <a:pt x="938"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3"/>
                <p:cNvSpPr/>
                <p:nvPr/>
              </p:nvSpPr>
              <p:spPr>
                <a:xfrm>
                  <a:off x="4083375" y="2577950"/>
                  <a:ext cx="47175" cy="46850"/>
                </a:xfrm>
                <a:custGeom>
                  <a:rect b="b" l="l" r="r" t="t"/>
                  <a:pathLst>
                    <a:path extrusionOk="0" h="1874" w="1887">
                      <a:moveTo>
                        <a:pt x="936" y="0"/>
                      </a:moveTo>
                      <a:cubicBezTo>
                        <a:pt x="424" y="0"/>
                        <a:pt x="1" y="414"/>
                        <a:pt x="1" y="938"/>
                      </a:cubicBezTo>
                      <a:cubicBezTo>
                        <a:pt x="1" y="1451"/>
                        <a:pt x="424" y="1873"/>
                        <a:pt x="936" y="1873"/>
                      </a:cubicBezTo>
                      <a:cubicBezTo>
                        <a:pt x="1461" y="1873"/>
                        <a:pt x="1886" y="1451"/>
                        <a:pt x="1886" y="938"/>
                      </a:cubicBezTo>
                      <a:cubicBezTo>
                        <a:pt x="1886" y="414"/>
                        <a:pt x="1461" y="0"/>
                        <a:pt x="936"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3"/>
                <p:cNvSpPr/>
                <p:nvPr/>
              </p:nvSpPr>
              <p:spPr>
                <a:xfrm>
                  <a:off x="416887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3"/>
                <p:cNvSpPr/>
                <p:nvPr/>
              </p:nvSpPr>
              <p:spPr>
                <a:xfrm>
                  <a:off x="4254450"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3"/>
                <p:cNvSpPr/>
                <p:nvPr/>
              </p:nvSpPr>
              <p:spPr>
                <a:xfrm>
                  <a:off x="433962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11" name="Google Shape;2711;p23"/>
            <p:cNvGrpSpPr/>
            <p:nvPr/>
          </p:nvGrpSpPr>
          <p:grpSpPr>
            <a:xfrm>
              <a:off x="-242434" y="4087315"/>
              <a:ext cx="2014632" cy="699285"/>
              <a:chOff x="-242434" y="4087315"/>
              <a:chExt cx="2014632" cy="699285"/>
            </a:xfrm>
          </p:grpSpPr>
          <p:sp>
            <p:nvSpPr>
              <p:cNvPr id="2712" name="Google Shape;2712;p23"/>
              <p:cNvSpPr/>
              <p:nvPr/>
            </p:nvSpPr>
            <p:spPr>
              <a:xfrm>
                <a:off x="1203676" y="4088023"/>
                <a:ext cx="568523" cy="698578"/>
              </a:xfrm>
              <a:custGeom>
                <a:rect b="b" l="l" r="r" t="t"/>
                <a:pathLst>
                  <a:path extrusionOk="0" h="14809" w="12052">
                    <a:moveTo>
                      <a:pt x="324" y="0"/>
                    </a:moveTo>
                    <a:cubicBezTo>
                      <a:pt x="150" y="0"/>
                      <a:pt x="12" y="150"/>
                      <a:pt x="12" y="324"/>
                    </a:cubicBezTo>
                    <a:lnTo>
                      <a:pt x="0" y="14473"/>
                    </a:lnTo>
                    <a:cubicBezTo>
                      <a:pt x="0" y="14659"/>
                      <a:pt x="138" y="14796"/>
                      <a:pt x="324" y="14796"/>
                    </a:cubicBezTo>
                    <a:lnTo>
                      <a:pt x="11713" y="14808"/>
                    </a:lnTo>
                    <a:cubicBezTo>
                      <a:pt x="11901" y="14808"/>
                      <a:pt x="12039" y="14659"/>
                      <a:pt x="12039" y="14485"/>
                    </a:cubicBezTo>
                    <a:lnTo>
                      <a:pt x="12051" y="324"/>
                    </a:lnTo>
                    <a:cubicBezTo>
                      <a:pt x="12051" y="150"/>
                      <a:pt x="11901" y="12"/>
                      <a:pt x="11728" y="12"/>
                    </a:cubicBezTo>
                    <a:lnTo>
                      <a:pt x="3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3" name="Google Shape;2713;p23"/>
              <p:cNvGrpSpPr/>
              <p:nvPr/>
            </p:nvGrpSpPr>
            <p:grpSpPr>
              <a:xfrm>
                <a:off x="1638414" y="4237039"/>
                <a:ext cx="133782" cy="422333"/>
                <a:chOff x="8258971" y="494344"/>
                <a:chExt cx="268208" cy="846697"/>
              </a:xfrm>
            </p:grpSpPr>
            <p:sp>
              <p:nvSpPr>
                <p:cNvPr id="2714" name="Google Shape;2714;p23"/>
                <p:cNvSpPr/>
                <p:nvPr/>
              </p:nvSpPr>
              <p:spPr>
                <a:xfrm>
                  <a:off x="8258971" y="494344"/>
                  <a:ext cx="268208" cy="28372"/>
                </a:xfrm>
                <a:custGeom>
                  <a:rect b="b" l="l" r="r" t="t"/>
                  <a:pathLst>
                    <a:path extrusionOk="0" h="300" w="2836">
                      <a:moveTo>
                        <a:pt x="0" y="0"/>
                      </a:moveTo>
                      <a:lnTo>
                        <a:pt x="0" y="300"/>
                      </a:lnTo>
                      <a:lnTo>
                        <a:pt x="2835" y="300"/>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3"/>
                <p:cNvSpPr/>
                <p:nvPr/>
              </p:nvSpPr>
              <p:spPr>
                <a:xfrm>
                  <a:off x="8258971" y="1311440"/>
                  <a:ext cx="267073" cy="29601"/>
                </a:xfrm>
                <a:custGeom>
                  <a:rect b="b" l="l" r="r" t="t"/>
                  <a:pathLst>
                    <a:path extrusionOk="0" h="313" w="2824">
                      <a:moveTo>
                        <a:pt x="0" y="0"/>
                      </a:moveTo>
                      <a:lnTo>
                        <a:pt x="0" y="312"/>
                      </a:lnTo>
                      <a:lnTo>
                        <a:pt x="2823" y="312"/>
                      </a:lnTo>
                      <a:lnTo>
                        <a:pt x="2823" y="12"/>
                      </a:lnTo>
                      <a:lnTo>
                        <a:pt x="0"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3"/>
                <p:cNvSpPr/>
                <p:nvPr/>
              </p:nvSpPr>
              <p:spPr>
                <a:xfrm>
                  <a:off x="8258971" y="951218"/>
                  <a:ext cx="267073" cy="29507"/>
                </a:xfrm>
                <a:custGeom>
                  <a:rect b="b" l="l" r="r" t="t"/>
                  <a:pathLst>
                    <a:path extrusionOk="0" h="312" w="2824">
                      <a:moveTo>
                        <a:pt x="0" y="0"/>
                      </a:moveTo>
                      <a:lnTo>
                        <a:pt x="0" y="312"/>
                      </a:lnTo>
                      <a:lnTo>
                        <a:pt x="2823" y="31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3"/>
                <p:cNvSpPr/>
                <p:nvPr/>
              </p:nvSpPr>
              <p:spPr>
                <a:xfrm>
                  <a:off x="8258971" y="1201738"/>
                  <a:ext cx="267073" cy="29601"/>
                </a:xfrm>
                <a:custGeom>
                  <a:rect b="b" l="l" r="r" t="t"/>
                  <a:pathLst>
                    <a:path extrusionOk="0" h="313" w="2824">
                      <a:moveTo>
                        <a:pt x="0" y="1"/>
                      </a:moveTo>
                      <a:lnTo>
                        <a:pt x="0" y="300"/>
                      </a:lnTo>
                      <a:lnTo>
                        <a:pt x="2823" y="312"/>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3"/>
                <p:cNvSpPr/>
                <p:nvPr/>
              </p:nvSpPr>
              <p:spPr>
                <a:xfrm>
                  <a:off x="8258971" y="729259"/>
                  <a:ext cx="268208" cy="28466"/>
                </a:xfrm>
                <a:custGeom>
                  <a:rect b="b" l="l" r="r" t="t"/>
                  <a:pathLst>
                    <a:path extrusionOk="0" h="301" w="2836">
                      <a:moveTo>
                        <a:pt x="0" y="1"/>
                      </a:moveTo>
                      <a:lnTo>
                        <a:pt x="0" y="300"/>
                      </a:lnTo>
                      <a:lnTo>
                        <a:pt x="2835" y="300"/>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3"/>
                <p:cNvSpPr/>
                <p:nvPr/>
              </p:nvSpPr>
              <p:spPr>
                <a:xfrm>
                  <a:off x="8258971" y="555532"/>
                  <a:ext cx="268208" cy="9741"/>
                </a:xfrm>
                <a:custGeom>
                  <a:rect b="b" l="l" r="r" t="t"/>
                  <a:pathLst>
                    <a:path extrusionOk="0" h="103" w="2836">
                      <a:moveTo>
                        <a:pt x="0" y="0"/>
                      </a:moveTo>
                      <a:lnTo>
                        <a:pt x="0" y="102"/>
                      </a:lnTo>
                      <a:lnTo>
                        <a:pt x="2835" y="102"/>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3"/>
                <p:cNvSpPr/>
                <p:nvPr/>
              </p:nvSpPr>
              <p:spPr>
                <a:xfrm>
                  <a:off x="8258971" y="782314"/>
                  <a:ext cx="268208" cy="10781"/>
                </a:xfrm>
                <a:custGeom>
                  <a:rect b="b" l="l" r="r" t="t"/>
                  <a:pathLst>
                    <a:path extrusionOk="0" h="114" w="2836">
                      <a:moveTo>
                        <a:pt x="0" y="0"/>
                      </a:moveTo>
                      <a:lnTo>
                        <a:pt x="0" y="102"/>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3"/>
                <p:cNvSpPr/>
                <p:nvPr/>
              </p:nvSpPr>
              <p:spPr>
                <a:xfrm>
                  <a:off x="8258971" y="815414"/>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3"/>
                <p:cNvSpPr/>
                <p:nvPr/>
              </p:nvSpPr>
              <p:spPr>
                <a:xfrm>
                  <a:off x="8258971" y="1255832"/>
                  <a:ext cx="267073" cy="10876"/>
                </a:xfrm>
                <a:custGeom>
                  <a:rect b="b" l="l" r="r" t="t"/>
                  <a:pathLst>
                    <a:path extrusionOk="0" h="115" w="2824">
                      <a:moveTo>
                        <a:pt x="0" y="1"/>
                      </a:moveTo>
                      <a:lnTo>
                        <a:pt x="0" y="115"/>
                      </a:lnTo>
                      <a:lnTo>
                        <a:pt x="2823" y="115"/>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3"/>
                <p:cNvSpPr/>
                <p:nvPr/>
              </p:nvSpPr>
              <p:spPr>
                <a:xfrm>
                  <a:off x="8258971" y="1024606"/>
                  <a:ext cx="267073" cy="10592"/>
                </a:xfrm>
                <a:custGeom>
                  <a:rect b="b" l="l" r="r" t="t"/>
                  <a:pathLst>
                    <a:path extrusionOk="0" h="112" w="2824">
                      <a:moveTo>
                        <a:pt x="0" y="0"/>
                      </a:moveTo>
                      <a:lnTo>
                        <a:pt x="0" y="111"/>
                      </a:lnTo>
                      <a:lnTo>
                        <a:pt x="2823" y="11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3"/>
                <p:cNvSpPr/>
                <p:nvPr/>
              </p:nvSpPr>
              <p:spPr>
                <a:xfrm>
                  <a:off x="8258971" y="1069338"/>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3"/>
                <p:cNvSpPr/>
                <p:nvPr/>
              </p:nvSpPr>
              <p:spPr>
                <a:xfrm>
                  <a:off x="8258971" y="1044466"/>
                  <a:ext cx="267073" cy="9741"/>
                </a:xfrm>
                <a:custGeom>
                  <a:rect b="b" l="l" r="r" t="t"/>
                  <a:pathLst>
                    <a:path extrusionOk="0" h="103" w="2824">
                      <a:moveTo>
                        <a:pt x="0" y="0"/>
                      </a:moveTo>
                      <a:lnTo>
                        <a:pt x="0" y="102"/>
                      </a:lnTo>
                      <a:lnTo>
                        <a:pt x="2823" y="10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3"/>
                <p:cNvSpPr/>
                <p:nvPr/>
              </p:nvSpPr>
              <p:spPr>
                <a:xfrm>
                  <a:off x="8258971" y="887383"/>
                  <a:ext cx="267073" cy="9741"/>
                </a:xfrm>
                <a:custGeom>
                  <a:rect b="b" l="l" r="r" t="t"/>
                  <a:pathLst>
                    <a:path extrusionOk="0" h="103" w="2824">
                      <a:moveTo>
                        <a:pt x="0" y="1"/>
                      </a:moveTo>
                      <a:lnTo>
                        <a:pt x="0" y="103"/>
                      </a:lnTo>
                      <a:lnTo>
                        <a:pt x="2823" y="103"/>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3"/>
                <p:cNvSpPr/>
                <p:nvPr/>
              </p:nvSpPr>
              <p:spPr>
                <a:xfrm>
                  <a:off x="8258971" y="918307"/>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3"/>
                <p:cNvSpPr/>
                <p:nvPr/>
              </p:nvSpPr>
              <p:spPr>
                <a:xfrm>
                  <a:off x="8258971" y="1113030"/>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3"/>
                <p:cNvSpPr/>
                <p:nvPr/>
              </p:nvSpPr>
              <p:spPr>
                <a:xfrm>
                  <a:off x="8258971" y="574541"/>
                  <a:ext cx="268208" cy="10876"/>
                </a:xfrm>
                <a:custGeom>
                  <a:rect b="b" l="l" r="r" t="t"/>
                  <a:pathLst>
                    <a:path extrusionOk="0" h="115" w="2836">
                      <a:moveTo>
                        <a:pt x="0" y="0"/>
                      </a:moveTo>
                      <a:lnTo>
                        <a:pt x="0" y="99"/>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3"/>
                <p:cNvSpPr/>
                <p:nvPr/>
              </p:nvSpPr>
              <p:spPr>
                <a:xfrm>
                  <a:off x="8258971" y="594684"/>
                  <a:ext cx="268208" cy="9363"/>
                </a:xfrm>
                <a:custGeom>
                  <a:rect b="b" l="l" r="r" t="t"/>
                  <a:pathLst>
                    <a:path extrusionOk="0" h="99" w="2836">
                      <a:moveTo>
                        <a:pt x="0" y="0"/>
                      </a:moveTo>
                      <a:lnTo>
                        <a:pt x="0" y="99"/>
                      </a:lnTo>
                      <a:lnTo>
                        <a:pt x="2835" y="99"/>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3"/>
                <p:cNvSpPr/>
                <p:nvPr/>
              </p:nvSpPr>
              <p:spPr>
                <a:xfrm>
                  <a:off x="8258971" y="633459"/>
                  <a:ext cx="268208" cy="10876"/>
                </a:xfrm>
                <a:custGeom>
                  <a:rect b="b" l="l" r="r" t="t"/>
                  <a:pathLst>
                    <a:path extrusionOk="0" h="115" w="2836">
                      <a:moveTo>
                        <a:pt x="0" y="1"/>
                      </a:moveTo>
                      <a:lnTo>
                        <a:pt x="0" y="114"/>
                      </a:lnTo>
                      <a:lnTo>
                        <a:pt x="2835" y="114"/>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3"/>
                <p:cNvSpPr/>
                <p:nvPr/>
              </p:nvSpPr>
              <p:spPr>
                <a:xfrm>
                  <a:off x="8258971" y="693795"/>
                  <a:ext cx="268208" cy="10592"/>
                </a:xfrm>
                <a:custGeom>
                  <a:rect b="b" l="l" r="r" t="t"/>
                  <a:pathLst>
                    <a:path extrusionOk="0" h="112" w="2836">
                      <a:moveTo>
                        <a:pt x="0" y="1"/>
                      </a:moveTo>
                      <a:lnTo>
                        <a:pt x="0" y="112"/>
                      </a:lnTo>
                      <a:lnTo>
                        <a:pt x="2835" y="112"/>
                      </a:lnTo>
                      <a:lnTo>
                        <a:pt x="2835"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3"/>
                <p:cNvSpPr/>
                <p:nvPr/>
              </p:nvSpPr>
              <p:spPr>
                <a:xfrm>
                  <a:off x="8258971" y="1281934"/>
                  <a:ext cx="267073" cy="10592"/>
                </a:xfrm>
                <a:custGeom>
                  <a:rect b="b" l="l" r="r" t="t"/>
                  <a:pathLst>
                    <a:path extrusionOk="0" h="112" w="2824">
                      <a:moveTo>
                        <a:pt x="0" y="1"/>
                      </a:moveTo>
                      <a:lnTo>
                        <a:pt x="0" y="112"/>
                      </a:lnTo>
                      <a:lnTo>
                        <a:pt x="2823" y="112"/>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3"/>
                <p:cNvSpPr/>
                <p:nvPr/>
              </p:nvSpPr>
              <p:spPr>
                <a:xfrm>
                  <a:off x="8258971" y="653602"/>
                  <a:ext cx="268208" cy="20239"/>
                </a:xfrm>
                <a:custGeom>
                  <a:rect b="b" l="l" r="r" t="t"/>
                  <a:pathLst>
                    <a:path extrusionOk="0" h="214" w="2836">
                      <a:moveTo>
                        <a:pt x="0" y="0"/>
                      </a:moveTo>
                      <a:lnTo>
                        <a:pt x="0" y="213"/>
                      </a:lnTo>
                      <a:lnTo>
                        <a:pt x="2835" y="213"/>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3"/>
                <p:cNvSpPr/>
                <p:nvPr/>
              </p:nvSpPr>
              <p:spPr>
                <a:xfrm>
                  <a:off x="8258971" y="850878"/>
                  <a:ext cx="267073" cy="19104"/>
                </a:xfrm>
                <a:custGeom>
                  <a:rect b="b" l="l" r="r" t="t"/>
                  <a:pathLst>
                    <a:path extrusionOk="0" h="202" w="2824">
                      <a:moveTo>
                        <a:pt x="0" y="0"/>
                      </a:moveTo>
                      <a:lnTo>
                        <a:pt x="0" y="201"/>
                      </a:lnTo>
                      <a:lnTo>
                        <a:pt x="2823" y="20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3"/>
                <p:cNvSpPr/>
                <p:nvPr/>
              </p:nvSpPr>
              <p:spPr>
                <a:xfrm>
                  <a:off x="8258971" y="1152182"/>
                  <a:ext cx="267073" cy="19860"/>
                </a:xfrm>
                <a:custGeom>
                  <a:rect b="b" l="l" r="r" t="t"/>
                  <a:pathLst>
                    <a:path extrusionOk="0" h="210" w="2824">
                      <a:moveTo>
                        <a:pt x="0" y="0"/>
                      </a:moveTo>
                      <a:lnTo>
                        <a:pt x="0" y="210"/>
                      </a:lnTo>
                      <a:lnTo>
                        <a:pt x="2823" y="210"/>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7" name="Google Shape;2737;p23"/>
              <p:cNvSpPr/>
              <p:nvPr/>
            </p:nvSpPr>
            <p:spPr>
              <a:xfrm>
                <a:off x="-242434" y="4087315"/>
                <a:ext cx="1446733" cy="698719"/>
              </a:xfrm>
              <a:custGeom>
                <a:rect b="b" l="l" r="r" t="t"/>
                <a:pathLst>
                  <a:path extrusionOk="0" h="14812" w="30669">
                    <a:moveTo>
                      <a:pt x="336" y="0"/>
                    </a:moveTo>
                    <a:cubicBezTo>
                      <a:pt x="162" y="0"/>
                      <a:pt x="12" y="138"/>
                      <a:pt x="12" y="315"/>
                    </a:cubicBezTo>
                    <a:lnTo>
                      <a:pt x="0" y="14476"/>
                    </a:lnTo>
                    <a:cubicBezTo>
                      <a:pt x="0" y="14650"/>
                      <a:pt x="150" y="14787"/>
                      <a:pt x="324" y="14787"/>
                    </a:cubicBezTo>
                    <a:lnTo>
                      <a:pt x="30333" y="14811"/>
                    </a:lnTo>
                    <a:cubicBezTo>
                      <a:pt x="30507" y="14811"/>
                      <a:pt x="30656" y="14674"/>
                      <a:pt x="30656" y="14488"/>
                    </a:cubicBezTo>
                    <a:lnTo>
                      <a:pt x="30668" y="339"/>
                    </a:lnTo>
                    <a:cubicBezTo>
                      <a:pt x="30668" y="165"/>
                      <a:pt x="30519" y="15"/>
                      <a:pt x="30345" y="15"/>
                    </a:cubicBezTo>
                    <a:lnTo>
                      <a:pt x="3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8" name="Google Shape;2738;p23"/>
              <p:cNvGrpSpPr/>
              <p:nvPr/>
            </p:nvGrpSpPr>
            <p:grpSpPr>
              <a:xfrm>
                <a:off x="-71671" y="4199254"/>
                <a:ext cx="461916" cy="462529"/>
                <a:chOff x="4830573" y="418593"/>
                <a:chExt cx="926054" cy="927283"/>
              </a:xfrm>
            </p:grpSpPr>
            <p:sp>
              <p:nvSpPr>
                <p:cNvPr id="2739" name="Google Shape;2739;p23"/>
                <p:cNvSpPr/>
                <p:nvPr/>
              </p:nvSpPr>
              <p:spPr>
                <a:xfrm>
                  <a:off x="4830573" y="862794"/>
                  <a:ext cx="926054" cy="38869"/>
                </a:xfrm>
                <a:custGeom>
                  <a:rect b="b" l="l" r="r" t="t"/>
                  <a:pathLst>
                    <a:path extrusionOk="0" h="411" w="9792">
                      <a:moveTo>
                        <a:pt x="1" y="0"/>
                      </a:moveTo>
                      <a:lnTo>
                        <a:pt x="1" y="411"/>
                      </a:lnTo>
                      <a:lnTo>
                        <a:pt x="9792" y="411"/>
                      </a:lnTo>
                      <a:lnTo>
                        <a:pt x="97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3"/>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3"/>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3"/>
                <p:cNvSpPr/>
                <p:nvPr/>
              </p:nvSpPr>
              <p:spPr>
                <a:xfrm>
                  <a:off x="4952192" y="540211"/>
                  <a:ext cx="682908" cy="684043"/>
                </a:xfrm>
                <a:custGeom>
                  <a:rect b="b" l="l" r="r" t="t"/>
                  <a:pathLst>
                    <a:path extrusionOk="0" h="7233" w="7221">
                      <a:moveTo>
                        <a:pt x="6920" y="1"/>
                      </a:moveTo>
                      <a:lnTo>
                        <a:pt x="0" y="6933"/>
                      </a:lnTo>
                      <a:lnTo>
                        <a:pt x="288" y="7232"/>
                      </a:lnTo>
                      <a:lnTo>
                        <a:pt x="7220" y="300"/>
                      </a:lnTo>
                      <a:lnTo>
                        <a:pt x="6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3"/>
                <p:cNvSpPr/>
                <p:nvPr/>
              </p:nvSpPr>
              <p:spPr>
                <a:xfrm>
                  <a:off x="4952192" y="540211"/>
                  <a:ext cx="682908" cy="684043"/>
                </a:xfrm>
                <a:custGeom>
                  <a:rect b="b" l="l" r="r" t="t"/>
                  <a:pathLst>
                    <a:path extrusionOk="0" h="7233" w="7221">
                      <a:moveTo>
                        <a:pt x="288" y="1"/>
                      </a:moveTo>
                      <a:lnTo>
                        <a:pt x="0" y="300"/>
                      </a:lnTo>
                      <a:lnTo>
                        <a:pt x="6920" y="7232"/>
                      </a:lnTo>
                      <a:lnTo>
                        <a:pt x="7220" y="6933"/>
                      </a:lnTo>
                      <a:lnTo>
                        <a:pt x="2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3"/>
                <p:cNvSpPr/>
                <p:nvPr/>
              </p:nvSpPr>
              <p:spPr>
                <a:xfrm>
                  <a:off x="4864902" y="670342"/>
                  <a:ext cx="857489" cy="423779"/>
                </a:xfrm>
                <a:custGeom>
                  <a:rect b="b" l="l" r="r" t="t"/>
                  <a:pathLst>
                    <a:path extrusionOk="0" h="4481" w="9067">
                      <a:moveTo>
                        <a:pt x="8892" y="0"/>
                      </a:moveTo>
                      <a:lnTo>
                        <a:pt x="0" y="4106"/>
                      </a:lnTo>
                      <a:lnTo>
                        <a:pt x="174" y="4481"/>
                      </a:lnTo>
                      <a:lnTo>
                        <a:pt x="9066" y="375"/>
                      </a:lnTo>
                      <a:lnTo>
                        <a:pt x="8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3"/>
                <p:cNvSpPr/>
                <p:nvPr/>
              </p:nvSpPr>
              <p:spPr>
                <a:xfrm>
                  <a:off x="4851852" y="703158"/>
                  <a:ext cx="883496" cy="358146"/>
                </a:xfrm>
                <a:custGeom>
                  <a:rect b="b" l="l" r="r" t="t"/>
                  <a:pathLst>
                    <a:path extrusionOk="0" h="3787" w="9342">
                      <a:moveTo>
                        <a:pt x="150" y="1"/>
                      </a:moveTo>
                      <a:lnTo>
                        <a:pt x="0" y="402"/>
                      </a:lnTo>
                      <a:lnTo>
                        <a:pt x="9192" y="3786"/>
                      </a:lnTo>
                      <a:lnTo>
                        <a:pt x="9342" y="3384"/>
                      </a:lnTo>
                      <a:lnTo>
                        <a:pt x="1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3"/>
                <p:cNvSpPr/>
                <p:nvPr/>
              </p:nvSpPr>
              <p:spPr>
                <a:xfrm>
                  <a:off x="5081092" y="454057"/>
                  <a:ext cx="423874" cy="856354"/>
                </a:xfrm>
                <a:custGeom>
                  <a:rect b="b" l="l" r="r" t="t"/>
                  <a:pathLst>
                    <a:path extrusionOk="0" h="9055" w="4482">
                      <a:moveTo>
                        <a:pt x="388" y="0"/>
                      </a:moveTo>
                      <a:lnTo>
                        <a:pt x="1" y="174"/>
                      </a:lnTo>
                      <a:lnTo>
                        <a:pt x="4107" y="9054"/>
                      </a:lnTo>
                      <a:lnTo>
                        <a:pt x="4481" y="8881"/>
                      </a:lnTo>
                      <a:lnTo>
                        <a:pt x="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3"/>
                <p:cNvSpPr/>
                <p:nvPr/>
              </p:nvSpPr>
              <p:spPr>
                <a:xfrm>
                  <a:off x="5115138" y="441006"/>
                  <a:ext cx="356917" cy="882456"/>
                </a:xfrm>
                <a:custGeom>
                  <a:rect b="b" l="l" r="r" t="t"/>
                  <a:pathLst>
                    <a:path extrusionOk="0" h="9331" w="3774">
                      <a:moveTo>
                        <a:pt x="3372" y="1"/>
                      </a:moveTo>
                      <a:lnTo>
                        <a:pt x="1" y="9192"/>
                      </a:lnTo>
                      <a:lnTo>
                        <a:pt x="390" y="9330"/>
                      </a:lnTo>
                      <a:lnTo>
                        <a:pt x="3774" y="138"/>
                      </a:lnTo>
                      <a:lnTo>
                        <a:pt x="3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8" name="Google Shape;2748;p23"/>
              <p:cNvGrpSpPr/>
              <p:nvPr/>
            </p:nvGrpSpPr>
            <p:grpSpPr>
              <a:xfrm>
                <a:off x="563408" y="4216944"/>
                <a:ext cx="452429" cy="443702"/>
                <a:chOff x="6103786" y="454057"/>
                <a:chExt cx="907035" cy="889539"/>
              </a:xfrm>
            </p:grpSpPr>
            <p:sp>
              <p:nvSpPr>
                <p:cNvPr id="2749" name="Google Shape;2749;p23"/>
                <p:cNvSpPr/>
                <p:nvPr/>
              </p:nvSpPr>
              <p:spPr>
                <a:xfrm>
                  <a:off x="6113054" y="454057"/>
                  <a:ext cx="142994" cy="142899"/>
                </a:xfrm>
                <a:custGeom>
                  <a:rect b="b" l="l" r="r" t="t"/>
                  <a:pathLst>
                    <a:path extrusionOk="0" h="1511" w="1512">
                      <a:moveTo>
                        <a:pt x="762" y="339"/>
                      </a:moveTo>
                      <a:cubicBezTo>
                        <a:pt x="987" y="339"/>
                        <a:pt x="1176" y="525"/>
                        <a:pt x="1176" y="762"/>
                      </a:cubicBezTo>
                      <a:cubicBezTo>
                        <a:pt x="1176" y="987"/>
                        <a:pt x="987" y="1175"/>
                        <a:pt x="762" y="1175"/>
                      </a:cubicBezTo>
                      <a:cubicBezTo>
                        <a:pt x="525" y="1175"/>
                        <a:pt x="340" y="987"/>
                        <a:pt x="340" y="762"/>
                      </a:cubicBezTo>
                      <a:cubicBezTo>
                        <a:pt x="340" y="525"/>
                        <a:pt x="525" y="339"/>
                        <a:pt x="762" y="339"/>
                      </a:cubicBezTo>
                      <a:close/>
                      <a:moveTo>
                        <a:pt x="762" y="0"/>
                      </a:moveTo>
                      <a:cubicBezTo>
                        <a:pt x="340" y="0"/>
                        <a:pt x="1" y="339"/>
                        <a:pt x="1" y="762"/>
                      </a:cubicBezTo>
                      <a:cubicBezTo>
                        <a:pt x="1" y="1175"/>
                        <a:pt x="340" y="1511"/>
                        <a:pt x="762" y="1511"/>
                      </a:cubicBezTo>
                      <a:cubicBezTo>
                        <a:pt x="1176" y="1511"/>
                        <a:pt x="1511" y="1175"/>
                        <a:pt x="1511" y="762"/>
                      </a:cubicBezTo>
                      <a:cubicBezTo>
                        <a:pt x="1511" y="339"/>
                        <a:pt x="1176" y="0"/>
                        <a:pt x="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3"/>
                <p:cNvSpPr/>
                <p:nvPr/>
              </p:nvSpPr>
              <p:spPr>
                <a:xfrm>
                  <a:off x="6364803" y="454057"/>
                  <a:ext cx="142899" cy="142899"/>
                </a:xfrm>
                <a:custGeom>
                  <a:rect b="b" l="l" r="r" t="t"/>
                  <a:pathLst>
                    <a:path extrusionOk="0" h="1511" w="1511">
                      <a:moveTo>
                        <a:pt x="762" y="339"/>
                      </a:moveTo>
                      <a:cubicBezTo>
                        <a:pt x="986" y="339"/>
                        <a:pt x="1172" y="525"/>
                        <a:pt x="1172" y="762"/>
                      </a:cubicBezTo>
                      <a:cubicBezTo>
                        <a:pt x="1172" y="987"/>
                        <a:pt x="986" y="1175"/>
                        <a:pt x="762" y="1175"/>
                      </a:cubicBezTo>
                      <a:cubicBezTo>
                        <a:pt x="525" y="1175"/>
                        <a:pt x="336" y="987"/>
                        <a:pt x="336" y="762"/>
                      </a:cubicBezTo>
                      <a:cubicBezTo>
                        <a:pt x="336" y="525"/>
                        <a:pt x="525" y="339"/>
                        <a:pt x="762" y="339"/>
                      </a:cubicBezTo>
                      <a:close/>
                      <a:moveTo>
                        <a:pt x="762" y="0"/>
                      </a:moveTo>
                      <a:cubicBezTo>
                        <a:pt x="336" y="0"/>
                        <a:pt x="0" y="339"/>
                        <a:pt x="0" y="762"/>
                      </a:cubicBezTo>
                      <a:cubicBezTo>
                        <a:pt x="0" y="1175"/>
                        <a:pt x="336" y="1511"/>
                        <a:pt x="762" y="1511"/>
                      </a:cubicBezTo>
                      <a:cubicBezTo>
                        <a:pt x="1172" y="1511"/>
                        <a:pt x="1511" y="1175"/>
                        <a:pt x="1511" y="762"/>
                      </a:cubicBezTo>
                      <a:cubicBezTo>
                        <a:pt x="1511" y="339"/>
                        <a:pt x="1172" y="0"/>
                        <a:pt x="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3"/>
                <p:cNvSpPr/>
                <p:nvPr/>
              </p:nvSpPr>
              <p:spPr>
                <a:xfrm>
                  <a:off x="6617308" y="454057"/>
                  <a:ext cx="141859" cy="142899"/>
                </a:xfrm>
                <a:custGeom>
                  <a:rect b="b" l="l" r="r" t="t"/>
                  <a:pathLst>
                    <a:path extrusionOk="0" h="1511" w="1500">
                      <a:moveTo>
                        <a:pt x="750" y="339"/>
                      </a:moveTo>
                      <a:cubicBezTo>
                        <a:pt x="975" y="339"/>
                        <a:pt x="1163" y="525"/>
                        <a:pt x="1163" y="762"/>
                      </a:cubicBezTo>
                      <a:cubicBezTo>
                        <a:pt x="1163" y="987"/>
                        <a:pt x="975" y="1175"/>
                        <a:pt x="750" y="1175"/>
                      </a:cubicBezTo>
                      <a:cubicBezTo>
                        <a:pt x="525" y="1175"/>
                        <a:pt x="339" y="987"/>
                        <a:pt x="339" y="762"/>
                      </a:cubicBezTo>
                      <a:cubicBezTo>
                        <a:pt x="339" y="525"/>
                        <a:pt x="525" y="339"/>
                        <a:pt x="750" y="339"/>
                      </a:cubicBezTo>
                      <a:close/>
                      <a:moveTo>
                        <a:pt x="750" y="0"/>
                      </a:moveTo>
                      <a:cubicBezTo>
                        <a:pt x="339" y="0"/>
                        <a:pt x="1" y="339"/>
                        <a:pt x="1" y="762"/>
                      </a:cubicBezTo>
                      <a:cubicBezTo>
                        <a:pt x="1" y="1175"/>
                        <a:pt x="339" y="1511"/>
                        <a:pt x="750" y="1511"/>
                      </a:cubicBezTo>
                      <a:cubicBezTo>
                        <a:pt x="1163" y="1511"/>
                        <a:pt x="1499" y="1175"/>
                        <a:pt x="1499" y="762"/>
                      </a:cubicBezTo>
                      <a:cubicBezTo>
                        <a:pt x="1499" y="339"/>
                        <a:pt x="1163" y="0"/>
                        <a:pt x="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3"/>
                <p:cNvSpPr/>
                <p:nvPr/>
              </p:nvSpPr>
              <p:spPr>
                <a:xfrm>
                  <a:off x="6868962" y="454057"/>
                  <a:ext cx="141859" cy="142899"/>
                </a:xfrm>
                <a:custGeom>
                  <a:rect b="b" l="l" r="r" t="t"/>
                  <a:pathLst>
                    <a:path extrusionOk="0" h="1511" w="1500">
                      <a:moveTo>
                        <a:pt x="750" y="339"/>
                      </a:moveTo>
                      <a:cubicBezTo>
                        <a:pt x="975" y="339"/>
                        <a:pt x="1161" y="525"/>
                        <a:pt x="1161" y="762"/>
                      </a:cubicBezTo>
                      <a:cubicBezTo>
                        <a:pt x="1161" y="987"/>
                        <a:pt x="975" y="1175"/>
                        <a:pt x="750" y="1175"/>
                      </a:cubicBezTo>
                      <a:cubicBezTo>
                        <a:pt x="525" y="1175"/>
                        <a:pt x="337" y="987"/>
                        <a:pt x="337" y="762"/>
                      </a:cubicBezTo>
                      <a:cubicBezTo>
                        <a:pt x="337" y="525"/>
                        <a:pt x="525" y="339"/>
                        <a:pt x="750" y="339"/>
                      </a:cubicBezTo>
                      <a:close/>
                      <a:moveTo>
                        <a:pt x="750" y="0"/>
                      </a:moveTo>
                      <a:cubicBezTo>
                        <a:pt x="337" y="0"/>
                        <a:pt x="1" y="339"/>
                        <a:pt x="1" y="762"/>
                      </a:cubicBezTo>
                      <a:cubicBezTo>
                        <a:pt x="1" y="1175"/>
                        <a:pt x="337" y="1511"/>
                        <a:pt x="750" y="1511"/>
                      </a:cubicBezTo>
                      <a:cubicBezTo>
                        <a:pt x="1161" y="1511"/>
                        <a:pt x="1499" y="1175"/>
                        <a:pt x="1499" y="762"/>
                      </a:cubicBezTo>
                      <a:cubicBezTo>
                        <a:pt x="1499" y="339"/>
                        <a:pt x="1161" y="0"/>
                        <a:pt x="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3"/>
                <p:cNvSpPr/>
                <p:nvPr/>
              </p:nvSpPr>
              <p:spPr>
                <a:xfrm>
                  <a:off x="6110879" y="703158"/>
                  <a:ext cx="141764" cy="142994"/>
                </a:xfrm>
                <a:custGeom>
                  <a:rect b="b" l="l" r="r" t="t"/>
                  <a:pathLst>
                    <a:path extrusionOk="0" h="1512" w="1499">
                      <a:moveTo>
                        <a:pt x="749" y="340"/>
                      </a:moveTo>
                      <a:cubicBezTo>
                        <a:pt x="974" y="340"/>
                        <a:pt x="1160" y="525"/>
                        <a:pt x="1160" y="750"/>
                      </a:cubicBezTo>
                      <a:cubicBezTo>
                        <a:pt x="1160" y="987"/>
                        <a:pt x="974" y="1164"/>
                        <a:pt x="749" y="1164"/>
                      </a:cubicBezTo>
                      <a:cubicBezTo>
                        <a:pt x="524" y="1164"/>
                        <a:pt x="336" y="987"/>
                        <a:pt x="336" y="750"/>
                      </a:cubicBezTo>
                      <a:cubicBezTo>
                        <a:pt x="336" y="525"/>
                        <a:pt x="524" y="340"/>
                        <a:pt x="749" y="340"/>
                      </a:cubicBezTo>
                      <a:close/>
                      <a:moveTo>
                        <a:pt x="749" y="1"/>
                      </a:moveTo>
                      <a:cubicBezTo>
                        <a:pt x="336" y="1"/>
                        <a:pt x="0" y="340"/>
                        <a:pt x="0" y="750"/>
                      </a:cubicBezTo>
                      <a:cubicBezTo>
                        <a:pt x="0" y="1164"/>
                        <a:pt x="336" y="1511"/>
                        <a:pt x="749" y="1511"/>
                      </a:cubicBezTo>
                      <a:cubicBezTo>
                        <a:pt x="1160" y="1511"/>
                        <a:pt x="1498" y="1164"/>
                        <a:pt x="1498" y="750"/>
                      </a:cubicBezTo>
                      <a:cubicBezTo>
                        <a:pt x="1498" y="340"/>
                        <a:pt x="1160" y="1"/>
                        <a:pt x="7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3"/>
                <p:cNvSpPr/>
                <p:nvPr/>
              </p:nvSpPr>
              <p:spPr>
                <a:xfrm>
                  <a:off x="6362249" y="703158"/>
                  <a:ext cx="141764" cy="142994"/>
                </a:xfrm>
                <a:custGeom>
                  <a:rect b="b" l="l" r="r" t="t"/>
                  <a:pathLst>
                    <a:path extrusionOk="0" h="1512" w="1499">
                      <a:moveTo>
                        <a:pt x="750" y="340"/>
                      </a:moveTo>
                      <a:cubicBezTo>
                        <a:pt x="974" y="340"/>
                        <a:pt x="1163" y="525"/>
                        <a:pt x="1163" y="750"/>
                      </a:cubicBezTo>
                      <a:cubicBezTo>
                        <a:pt x="1163" y="987"/>
                        <a:pt x="974" y="1164"/>
                        <a:pt x="750" y="1164"/>
                      </a:cubicBezTo>
                      <a:cubicBezTo>
                        <a:pt x="525" y="1164"/>
                        <a:pt x="339" y="987"/>
                        <a:pt x="339" y="750"/>
                      </a:cubicBezTo>
                      <a:cubicBezTo>
                        <a:pt x="339" y="525"/>
                        <a:pt x="525" y="340"/>
                        <a:pt x="750" y="340"/>
                      </a:cubicBezTo>
                      <a:close/>
                      <a:moveTo>
                        <a:pt x="750" y="1"/>
                      </a:moveTo>
                      <a:cubicBezTo>
                        <a:pt x="339" y="1"/>
                        <a:pt x="0" y="340"/>
                        <a:pt x="0" y="750"/>
                      </a:cubicBezTo>
                      <a:cubicBezTo>
                        <a:pt x="0" y="1164"/>
                        <a:pt x="339" y="1511"/>
                        <a:pt x="750" y="1511"/>
                      </a:cubicBezTo>
                      <a:cubicBezTo>
                        <a:pt x="1163" y="1511"/>
                        <a:pt x="1499" y="1164"/>
                        <a:pt x="1499" y="750"/>
                      </a:cubicBezTo>
                      <a:cubicBezTo>
                        <a:pt x="1499" y="340"/>
                        <a:pt x="1163" y="1"/>
                        <a:pt x="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3"/>
                <p:cNvSpPr/>
                <p:nvPr/>
              </p:nvSpPr>
              <p:spPr>
                <a:xfrm>
                  <a:off x="6613904" y="703158"/>
                  <a:ext cx="142994" cy="142994"/>
                </a:xfrm>
                <a:custGeom>
                  <a:rect b="b" l="l" r="r" t="t"/>
                  <a:pathLst>
                    <a:path extrusionOk="0" h="1512" w="1512">
                      <a:moveTo>
                        <a:pt x="750" y="340"/>
                      </a:moveTo>
                      <a:cubicBezTo>
                        <a:pt x="987" y="340"/>
                        <a:pt x="1175" y="525"/>
                        <a:pt x="1175" y="750"/>
                      </a:cubicBezTo>
                      <a:cubicBezTo>
                        <a:pt x="1175" y="987"/>
                        <a:pt x="987" y="1164"/>
                        <a:pt x="750" y="1164"/>
                      </a:cubicBezTo>
                      <a:cubicBezTo>
                        <a:pt x="525" y="1164"/>
                        <a:pt x="336" y="987"/>
                        <a:pt x="336" y="750"/>
                      </a:cubicBezTo>
                      <a:cubicBezTo>
                        <a:pt x="336" y="525"/>
                        <a:pt x="525" y="340"/>
                        <a:pt x="750" y="340"/>
                      </a:cubicBezTo>
                      <a:close/>
                      <a:moveTo>
                        <a:pt x="750" y="1"/>
                      </a:moveTo>
                      <a:cubicBezTo>
                        <a:pt x="336" y="1"/>
                        <a:pt x="1" y="340"/>
                        <a:pt x="1" y="750"/>
                      </a:cubicBezTo>
                      <a:cubicBezTo>
                        <a:pt x="1" y="1164"/>
                        <a:pt x="336" y="1511"/>
                        <a:pt x="750" y="1511"/>
                      </a:cubicBezTo>
                      <a:cubicBezTo>
                        <a:pt x="1175" y="1511"/>
                        <a:pt x="1511" y="1164"/>
                        <a:pt x="1511" y="750"/>
                      </a:cubicBezTo>
                      <a:cubicBezTo>
                        <a:pt x="1511" y="340"/>
                        <a:pt x="1175" y="1"/>
                        <a:pt x="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3"/>
                <p:cNvSpPr/>
                <p:nvPr/>
              </p:nvSpPr>
              <p:spPr>
                <a:xfrm>
                  <a:off x="6865274" y="703158"/>
                  <a:ext cx="143277" cy="142994"/>
                </a:xfrm>
                <a:custGeom>
                  <a:rect b="b" l="l" r="r" t="t"/>
                  <a:pathLst>
                    <a:path extrusionOk="0" h="1512" w="1515">
                      <a:moveTo>
                        <a:pt x="765" y="340"/>
                      </a:moveTo>
                      <a:cubicBezTo>
                        <a:pt x="990" y="340"/>
                        <a:pt x="1176" y="525"/>
                        <a:pt x="1176" y="750"/>
                      </a:cubicBezTo>
                      <a:cubicBezTo>
                        <a:pt x="1176" y="987"/>
                        <a:pt x="990" y="1164"/>
                        <a:pt x="765" y="1164"/>
                      </a:cubicBezTo>
                      <a:cubicBezTo>
                        <a:pt x="525" y="1164"/>
                        <a:pt x="340" y="987"/>
                        <a:pt x="340" y="750"/>
                      </a:cubicBezTo>
                      <a:cubicBezTo>
                        <a:pt x="340" y="525"/>
                        <a:pt x="525" y="340"/>
                        <a:pt x="765" y="340"/>
                      </a:cubicBezTo>
                      <a:close/>
                      <a:moveTo>
                        <a:pt x="765" y="1"/>
                      </a:moveTo>
                      <a:cubicBezTo>
                        <a:pt x="340" y="1"/>
                        <a:pt x="1" y="340"/>
                        <a:pt x="1" y="750"/>
                      </a:cubicBezTo>
                      <a:cubicBezTo>
                        <a:pt x="1" y="1164"/>
                        <a:pt x="340" y="1511"/>
                        <a:pt x="765" y="1511"/>
                      </a:cubicBezTo>
                      <a:cubicBezTo>
                        <a:pt x="1176" y="1511"/>
                        <a:pt x="1514" y="1164"/>
                        <a:pt x="1514" y="750"/>
                      </a:cubicBezTo>
                      <a:cubicBezTo>
                        <a:pt x="1514" y="340"/>
                        <a:pt x="1176" y="1"/>
                        <a:pt x="7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3"/>
                <p:cNvSpPr/>
                <p:nvPr/>
              </p:nvSpPr>
              <p:spPr>
                <a:xfrm>
                  <a:off x="6107191" y="951218"/>
                  <a:ext cx="143183" cy="142899"/>
                </a:xfrm>
                <a:custGeom>
                  <a:rect b="b" l="l" r="r" t="t"/>
                  <a:pathLst>
                    <a:path extrusionOk="0" h="1511" w="1514">
                      <a:moveTo>
                        <a:pt x="749" y="351"/>
                      </a:moveTo>
                      <a:cubicBezTo>
                        <a:pt x="989" y="351"/>
                        <a:pt x="1175" y="525"/>
                        <a:pt x="1175" y="761"/>
                      </a:cubicBezTo>
                      <a:cubicBezTo>
                        <a:pt x="1175" y="986"/>
                        <a:pt x="989" y="1175"/>
                        <a:pt x="749" y="1175"/>
                      </a:cubicBezTo>
                      <a:cubicBezTo>
                        <a:pt x="525" y="1175"/>
                        <a:pt x="339" y="986"/>
                        <a:pt x="339" y="761"/>
                      </a:cubicBezTo>
                      <a:cubicBezTo>
                        <a:pt x="339" y="525"/>
                        <a:pt x="525" y="351"/>
                        <a:pt x="749" y="351"/>
                      </a:cubicBezTo>
                      <a:close/>
                      <a:moveTo>
                        <a:pt x="749" y="0"/>
                      </a:moveTo>
                      <a:cubicBezTo>
                        <a:pt x="339" y="0"/>
                        <a:pt x="0" y="351"/>
                        <a:pt x="0" y="761"/>
                      </a:cubicBezTo>
                      <a:cubicBezTo>
                        <a:pt x="0" y="1175"/>
                        <a:pt x="339" y="1511"/>
                        <a:pt x="749" y="1511"/>
                      </a:cubicBezTo>
                      <a:cubicBezTo>
                        <a:pt x="1175" y="1511"/>
                        <a:pt x="1514" y="1175"/>
                        <a:pt x="1514" y="761"/>
                      </a:cubicBezTo>
                      <a:cubicBezTo>
                        <a:pt x="1514" y="351"/>
                        <a:pt x="1175" y="0"/>
                        <a:pt x="7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3"/>
                <p:cNvSpPr/>
                <p:nvPr/>
              </p:nvSpPr>
              <p:spPr>
                <a:xfrm>
                  <a:off x="6358845" y="951218"/>
                  <a:ext cx="142899" cy="142899"/>
                </a:xfrm>
                <a:custGeom>
                  <a:rect b="b" l="l" r="r" t="t"/>
                  <a:pathLst>
                    <a:path extrusionOk="0" h="1511" w="1511">
                      <a:moveTo>
                        <a:pt x="762" y="351"/>
                      </a:moveTo>
                      <a:cubicBezTo>
                        <a:pt x="986" y="351"/>
                        <a:pt x="1175" y="525"/>
                        <a:pt x="1175" y="761"/>
                      </a:cubicBezTo>
                      <a:cubicBezTo>
                        <a:pt x="1175" y="986"/>
                        <a:pt x="986" y="1175"/>
                        <a:pt x="762" y="1175"/>
                      </a:cubicBezTo>
                      <a:cubicBezTo>
                        <a:pt x="525" y="1175"/>
                        <a:pt x="336" y="986"/>
                        <a:pt x="336" y="761"/>
                      </a:cubicBezTo>
                      <a:cubicBezTo>
                        <a:pt x="336" y="525"/>
                        <a:pt x="525" y="351"/>
                        <a:pt x="762" y="351"/>
                      </a:cubicBezTo>
                      <a:close/>
                      <a:moveTo>
                        <a:pt x="762" y="0"/>
                      </a:moveTo>
                      <a:cubicBezTo>
                        <a:pt x="336" y="0"/>
                        <a:pt x="0" y="351"/>
                        <a:pt x="0" y="761"/>
                      </a:cubicBezTo>
                      <a:cubicBezTo>
                        <a:pt x="0" y="1175"/>
                        <a:pt x="336" y="1511"/>
                        <a:pt x="762" y="1511"/>
                      </a:cubicBezTo>
                      <a:cubicBezTo>
                        <a:pt x="1175" y="1511"/>
                        <a:pt x="1511" y="1175"/>
                        <a:pt x="1511" y="761"/>
                      </a:cubicBezTo>
                      <a:cubicBezTo>
                        <a:pt x="1511" y="351"/>
                        <a:pt x="1175" y="0"/>
                        <a:pt x="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3"/>
                <p:cNvSpPr/>
                <p:nvPr/>
              </p:nvSpPr>
              <p:spPr>
                <a:xfrm>
                  <a:off x="6610215" y="951218"/>
                  <a:ext cx="143277" cy="142899"/>
                </a:xfrm>
                <a:custGeom>
                  <a:rect b="b" l="l" r="r" t="t"/>
                  <a:pathLst>
                    <a:path extrusionOk="0" h="1511" w="1515">
                      <a:moveTo>
                        <a:pt x="765" y="351"/>
                      </a:moveTo>
                      <a:cubicBezTo>
                        <a:pt x="990" y="351"/>
                        <a:pt x="1175" y="525"/>
                        <a:pt x="1175" y="761"/>
                      </a:cubicBezTo>
                      <a:cubicBezTo>
                        <a:pt x="1175" y="986"/>
                        <a:pt x="990" y="1175"/>
                        <a:pt x="765" y="1175"/>
                      </a:cubicBezTo>
                      <a:cubicBezTo>
                        <a:pt x="525" y="1175"/>
                        <a:pt x="339" y="986"/>
                        <a:pt x="339" y="761"/>
                      </a:cubicBezTo>
                      <a:cubicBezTo>
                        <a:pt x="339" y="525"/>
                        <a:pt x="525" y="351"/>
                        <a:pt x="765" y="351"/>
                      </a:cubicBezTo>
                      <a:close/>
                      <a:moveTo>
                        <a:pt x="765" y="0"/>
                      </a:moveTo>
                      <a:cubicBezTo>
                        <a:pt x="339" y="0"/>
                        <a:pt x="1" y="351"/>
                        <a:pt x="1" y="761"/>
                      </a:cubicBezTo>
                      <a:cubicBezTo>
                        <a:pt x="1" y="1175"/>
                        <a:pt x="339" y="1511"/>
                        <a:pt x="765" y="1511"/>
                      </a:cubicBezTo>
                      <a:cubicBezTo>
                        <a:pt x="1175" y="1511"/>
                        <a:pt x="1514" y="1175"/>
                        <a:pt x="1514" y="761"/>
                      </a:cubicBezTo>
                      <a:cubicBezTo>
                        <a:pt x="1514" y="351"/>
                        <a:pt x="1175" y="0"/>
                        <a:pt x="7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3"/>
                <p:cNvSpPr/>
                <p:nvPr/>
              </p:nvSpPr>
              <p:spPr>
                <a:xfrm>
                  <a:off x="6863004" y="951218"/>
                  <a:ext cx="141859" cy="142899"/>
                </a:xfrm>
                <a:custGeom>
                  <a:rect b="b" l="l" r="r" t="t"/>
                  <a:pathLst>
                    <a:path extrusionOk="0" h="1511" w="1500">
                      <a:moveTo>
                        <a:pt x="750" y="351"/>
                      </a:moveTo>
                      <a:cubicBezTo>
                        <a:pt x="975" y="351"/>
                        <a:pt x="1164" y="525"/>
                        <a:pt x="1164" y="761"/>
                      </a:cubicBezTo>
                      <a:cubicBezTo>
                        <a:pt x="1164" y="986"/>
                        <a:pt x="975" y="1175"/>
                        <a:pt x="750" y="1175"/>
                      </a:cubicBezTo>
                      <a:cubicBezTo>
                        <a:pt x="525" y="1175"/>
                        <a:pt x="340" y="986"/>
                        <a:pt x="340" y="761"/>
                      </a:cubicBezTo>
                      <a:cubicBezTo>
                        <a:pt x="340" y="525"/>
                        <a:pt x="525" y="351"/>
                        <a:pt x="750" y="351"/>
                      </a:cubicBezTo>
                      <a:close/>
                      <a:moveTo>
                        <a:pt x="750" y="0"/>
                      </a:moveTo>
                      <a:cubicBezTo>
                        <a:pt x="340" y="0"/>
                        <a:pt x="1" y="351"/>
                        <a:pt x="1" y="761"/>
                      </a:cubicBezTo>
                      <a:cubicBezTo>
                        <a:pt x="1" y="1175"/>
                        <a:pt x="340" y="1511"/>
                        <a:pt x="750" y="1511"/>
                      </a:cubicBezTo>
                      <a:cubicBezTo>
                        <a:pt x="1164" y="1511"/>
                        <a:pt x="1499" y="1175"/>
                        <a:pt x="1499" y="761"/>
                      </a:cubicBezTo>
                      <a:cubicBezTo>
                        <a:pt x="1499" y="351"/>
                        <a:pt x="1164" y="0"/>
                        <a:pt x="7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3"/>
                <p:cNvSpPr/>
                <p:nvPr/>
              </p:nvSpPr>
              <p:spPr>
                <a:xfrm>
                  <a:off x="6103786" y="1200319"/>
                  <a:ext cx="142899" cy="143277"/>
                </a:xfrm>
                <a:custGeom>
                  <a:rect b="b" l="l" r="r" t="t"/>
                  <a:pathLst>
                    <a:path extrusionOk="0" h="1515" w="1511">
                      <a:moveTo>
                        <a:pt x="761" y="339"/>
                      </a:moveTo>
                      <a:cubicBezTo>
                        <a:pt x="986" y="339"/>
                        <a:pt x="1175" y="525"/>
                        <a:pt x="1175" y="750"/>
                      </a:cubicBezTo>
                      <a:cubicBezTo>
                        <a:pt x="1175" y="990"/>
                        <a:pt x="986" y="1175"/>
                        <a:pt x="761" y="1175"/>
                      </a:cubicBezTo>
                      <a:cubicBezTo>
                        <a:pt x="525" y="1175"/>
                        <a:pt x="336" y="990"/>
                        <a:pt x="336" y="750"/>
                      </a:cubicBezTo>
                      <a:cubicBezTo>
                        <a:pt x="336" y="525"/>
                        <a:pt x="525" y="339"/>
                        <a:pt x="761" y="339"/>
                      </a:cubicBezTo>
                      <a:close/>
                      <a:moveTo>
                        <a:pt x="761" y="1"/>
                      </a:moveTo>
                      <a:cubicBezTo>
                        <a:pt x="336" y="1"/>
                        <a:pt x="0" y="339"/>
                        <a:pt x="0" y="750"/>
                      </a:cubicBezTo>
                      <a:cubicBezTo>
                        <a:pt x="0" y="1175"/>
                        <a:pt x="336" y="1514"/>
                        <a:pt x="761" y="1514"/>
                      </a:cubicBezTo>
                      <a:cubicBezTo>
                        <a:pt x="1175" y="1514"/>
                        <a:pt x="1511" y="1175"/>
                        <a:pt x="1511" y="750"/>
                      </a:cubicBezTo>
                      <a:cubicBezTo>
                        <a:pt x="1511" y="339"/>
                        <a:pt x="1175" y="1"/>
                        <a:pt x="7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3"/>
                <p:cNvSpPr/>
                <p:nvPr/>
              </p:nvSpPr>
              <p:spPr>
                <a:xfrm>
                  <a:off x="6356575" y="1200319"/>
                  <a:ext cx="141764" cy="143277"/>
                </a:xfrm>
                <a:custGeom>
                  <a:rect b="b" l="l" r="r" t="t"/>
                  <a:pathLst>
                    <a:path extrusionOk="0" h="1515" w="1499">
                      <a:moveTo>
                        <a:pt x="750" y="339"/>
                      </a:moveTo>
                      <a:cubicBezTo>
                        <a:pt x="974" y="339"/>
                        <a:pt x="1160" y="525"/>
                        <a:pt x="1160" y="750"/>
                      </a:cubicBezTo>
                      <a:cubicBezTo>
                        <a:pt x="1160" y="990"/>
                        <a:pt x="974" y="1175"/>
                        <a:pt x="750" y="1175"/>
                      </a:cubicBezTo>
                      <a:cubicBezTo>
                        <a:pt x="525" y="1175"/>
                        <a:pt x="336" y="990"/>
                        <a:pt x="336" y="750"/>
                      </a:cubicBezTo>
                      <a:cubicBezTo>
                        <a:pt x="336" y="525"/>
                        <a:pt x="525" y="339"/>
                        <a:pt x="750" y="339"/>
                      </a:cubicBezTo>
                      <a:close/>
                      <a:moveTo>
                        <a:pt x="750" y="1"/>
                      </a:moveTo>
                      <a:cubicBezTo>
                        <a:pt x="336" y="1"/>
                        <a:pt x="0" y="339"/>
                        <a:pt x="0" y="750"/>
                      </a:cubicBezTo>
                      <a:cubicBezTo>
                        <a:pt x="0" y="1175"/>
                        <a:pt x="336" y="1514"/>
                        <a:pt x="750" y="1514"/>
                      </a:cubicBezTo>
                      <a:cubicBezTo>
                        <a:pt x="1160" y="1514"/>
                        <a:pt x="1499" y="1175"/>
                        <a:pt x="1499" y="750"/>
                      </a:cubicBezTo>
                      <a:cubicBezTo>
                        <a:pt x="1499" y="339"/>
                        <a:pt x="1160" y="1"/>
                        <a:pt x="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3"/>
                <p:cNvSpPr/>
                <p:nvPr/>
              </p:nvSpPr>
              <p:spPr>
                <a:xfrm>
                  <a:off x="6607946" y="1200319"/>
                  <a:ext cx="141859" cy="143277"/>
                </a:xfrm>
                <a:custGeom>
                  <a:rect b="b" l="l" r="r" t="t"/>
                  <a:pathLst>
                    <a:path extrusionOk="0" h="1515" w="1500">
                      <a:moveTo>
                        <a:pt x="750" y="339"/>
                      </a:moveTo>
                      <a:cubicBezTo>
                        <a:pt x="975" y="339"/>
                        <a:pt x="1164" y="525"/>
                        <a:pt x="1164" y="750"/>
                      </a:cubicBezTo>
                      <a:cubicBezTo>
                        <a:pt x="1164" y="990"/>
                        <a:pt x="975" y="1175"/>
                        <a:pt x="750" y="1175"/>
                      </a:cubicBezTo>
                      <a:cubicBezTo>
                        <a:pt x="525" y="1175"/>
                        <a:pt x="339" y="990"/>
                        <a:pt x="339" y="750"/>
                      </a:cubicBezTo>
                      <a:cubicBezTo>
                        <a:pt x="339" y="525"/>
                        <a:pt x="525" y="339"/>
                        <a:pt x="750" y="339"/>
                      </a:cubicBezTo>
                      <a:close/>
                      <a:moveTo>
                        <a:pt x="750" y="1"/>
                      </a:moveTo>
                      <a:cubicBezTo>
                        <a:pt x="339" y="1"/>
                        <a:pt x="1" y="339"/>
                        <a:pt x="1" y="750"/>
                      </a:cubicBezTo>
                      <a:cubicBezTo>
                        <a:pt x="1" y="1175"/>
                        <a:pt x="339" y="1514"/>
                        <a:pt x="750" y="1514"/>
                      </a:cubicBezTo>
                      <a:cubicBezTo>
                        <a:pt x="1164" y="1514"/>
                        <a:pt x="1499" y="1175"/>
                        <a:pt x="1499" y="750"/>
                      </a:cubicBezTo>
                      <a:cubicBezTo>
                        <a:pt x="1499" y="339"/>
                        <a:pt x="1164" y="1"/>
                        <a:pt x="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3"/>
                <p:cNvSpPr/>
                <p:nvPr/>
              </p:nvSpPr>
              <p:spPr>
                <a:xfrm>
                  <a:off x="6859694" y="1200319"/>
                  <a:ext cx="142899" cy="143277"/>
                </a:xfrm>
                <a:custGeom>
                  <a:rect b="b" l="l" r="r" t="t"/>
                  <a:pathLst>
                    <a:path extrusionOk="0" h="1515" w="1511">
                      <a:moveTo>
                        <a:pt x="749" y="339"/>
                      </a:moveTo>
                      <a:cubicBezTo>
                        <a:pt x="986" y="339"/>
                        <a:pt x="1172" y="525"/>
                        <a:pt x="1172" y="750"/>
                      </a:cubicBezTo>
                      <a:cubicBezTo>
                        <a:pt x="1172" y="990"/>
                        <a:pt x="986" y="1175"/>
                        <a:pt x="749" y="1175"/>
                      </a:cubicBezTo>
                      <a:cubicBezTo>
                        <a:pt x="524" y="1175"/>
                        <a:pt x="336" y="990"/>
                        <a:pt x="336" y="750"/>
                      </a:cubicBezTo>
                      <a:cubicBezTo>
                        <a:pt x="336" y="525"/>
                        <a:pt x="524" y="339"/>
                        <a:pt x="749" y="339"/>
                      </a:cubicBezTo>
                      <a:close/>
                      <a:moveTo>
                        <a:pt x="749" y="1"/>
                      </a:moveTo>
                      <a:cubicBezTo>
                        <a:pt x="336" y="1"/>
                        <a:pt x="0" y="339"/>
                        <a:pt x="0" y="750"/>
                      </a:cubicBezTo>
                      <a:cubicBezTo>
                        <a:pt x="0" y="1175"/>
                        <a:pt x="336" y="1514"/>
                        <a:pt x="749" y="1514"/>
                      </a:cubicBezTo>
                      <a:cubicBezTo>
                        <a:pt x="1172" y="1514"/>
                        <a:pt x="1511" y="1175"/>
                        <a:pt x="1511" y="750"/>
                      </a:cubicBezTo>
                      <a:cubicBezTo>
                        <a:pt x="1511" y="339"/>
                        <a:pt x="1172" y="1"/>
                        <a:pt x="7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65" name="Google Shape;2765;p23"/>
            <p:cNvGrpSpPr/>
            <p:nvPr/>
          </p:nvGrpSpPr>
          <p:grpSpPr>
            <a:xfrm rot="5400000">
              <a:off x="-565389" y="2694716"/>
              <a:ext cx="747148" cy="1788752"/>
              <a:chOff x="1733411" y="268923"/>
              <a:chExt cx="875906" cy="2097012"/>
            </a:xfrm>
          </p:grpSpPr>
          <p:grpSp>
            <p:nvGrpSpPr>
              <p:cNvPr id="2766" name="Google Shape;2766;p23"/>
              <p:cNvGrpSpPr/>
              <p:nvPr/>
            </p:nvGrpSpPr>
            <p:grpSpPr>
              <a:xfrm>
                <a:off x="1733411" y="268923"/>
                <a:ext cx="875906" cy="2097012"/>
                <a:chOff x="1911111" y="2549523"/>
                <a:chExt cx="875906" cy="2097012"/>
              </a:xfrm>
            </p:grpSpPr>
            <p:sp>
              <p:nvSpPr>
                <p:cNvPr id="2767" name="Google Shape;2767;p23"/>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3"/>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3"/>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3"/>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3"/>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3"/>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3"/>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23"/>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3"/>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3"/>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23"/>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23"/>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23"/>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23"/>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23"/>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3"/>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3"/>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3"/>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3"/>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3"/>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3"/>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8" name="Google Shape;2788;p23"/>
              <p:cNvSpPr/>
              <p:nvPr/>
            </p:nvSpPr>
            <p:spPr>
              <a:xfrm>
                <a:off x="1914082" y="1128398"/>
                <a:ext cx="514564" cy="514149"/>
              </a:xfrm>
              <a:custGeom>
                <a:rect b="b" l="l" r="r" t="t"/>
                <a:pathLst>
                  <a:path extrusionOk="0" h="17345" w="17359">
                    <a:moveTo>
                      <a:pt x="8679" y="0"/>
                    </a:moveTo>
                    <a:lnTo>
                      <a:pt x="7894" y="2560"/>
                    </a:lnTo>
                    <a:cubicBezTo>
                      <a:pt x="7106" y="5107"/>
                      <a:pt x="5110" y="7106"/>
                      <a:pt x="2562" y="7892"/>
                    </a:cubicBezTo>
                    <a:lnTo>
                      <a:pt x="0" y="8680"/>
                    </a:lnTo>
                    <a:lnTo>
                      <a:pt x="2649" y="9516"/>
                    </a:lnTo>
                    <a:cubicBezTo>
                      <a:pt x="5197" y="10316"/>
                      <a:pt x="7169" y="12324"/>
                      <a:pt x="7942" y="14872"/>
                    </a:cubicBezTo>
                    <a:lnTo>
                      <a:pt x="8679" y="17344"/>
                    </a:lnTo>
                    <a:lnTo>
                      <a:pt x="9468" y="14785"/>
                    </a:lnTo>
                    <a:cubicBezTo>
                      <a:pt x="10253" y="12237"/>
                      <a:pt x="12252" y="10253"/>
                      <a:pt x="14799" y="9465"/>
                    </a:cubicBezTo>
                    <a:lnTo>
                      <a:pt x="17359" y="8680"/>
                    </a:lnTo>
                    <a:lnTo>
                      <a:pt x="14799" y="7892"/>
                    </a:lnTo>
                    <a:cubicBezTo>
                      <a:pt x="12252" y="7106"/>
                      <a:pt x="10253" y="5107"/>
                      <a:pt x="9468" y="2560"/>
                    </a:cubicBezTo>
                    <a:lnTo>
                      <a:pt x="8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3"/>
              <p:cNvSpPr/>
              <p:nvPr/>
            </p:nvSpPr>
            <p:spPr>
              <a:xfrm>
                <a:off x="1929968" y="579750"/>
                <a:ext cx="482793" cy="475530"/>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3"/>
              <p:cNvSpPr/>
              <p:nvPr/>
            </p:nvSpPr>
            <p:spPr>
              <a:xfrm>
                <a:off x="2571701"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791" name="Shape 2791"/>
        <p:cNvGrpSpPr/>
        <p:nvPr/>
      </p:nvGrpSpPr>
      <p:grpSpPr>
        <a:xfrm>
          <a:off x="0" y="0"/>
          <a:ext cx="0" cy="0"/>
          <a:chOff x="0" y="0"/>
          <a:chExt cx="0" cy="0"/>
        </a:xfrm>
      </p:grpSpPr>
      <p:grpSp>
        <p:nvGrpSpPr>
          <p:cNvPr id="2792" name="Google Shape;2792;p24"/>
          <p:cNvGrpSpPr/>
          <p:nvPr/>
        </p:nvGrpSpPr>
        <p:grpSpPr>
          <a:xfrm flipH="1" rot="-1319958">
            <a:off x="-508245" y="3007199"/>
            <a:ext cx="3093361" cy="3873267"/>
            <a:chOff x="7258080" y="2815754"/>
            <a:chExt cx="3093322" cy="3873219"/>
          </a:xfrm>
        </p:grpSpPr>
        <p:grpSp>
          <p:nvGrpSpPr>
            <p:cNvPr id="2793" name="Google Shape;2793;p24"/>
            <p:cNvGrpSpPr/>
            <p:nvPr/>
          </p:nvGrpSpPr>
          <p:grpSpPr>
            <a:xfrm>
              <a:off x="7258080" y="4982214"/>
              <a:ext cx="712900" cy="1706758"/>
              <a:chOff x="1911111" y="2549523"/>
              <a:chExt cx="875906" cy="2097012"/>
            </a:xfrm>
          </p:grpSpPr>
          <p:sp>
            <p:nvSpPr>
              <p:cNvPr id="2794" name="Google Shape;2794;p24"/>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5" name="Google Shape;2795;p24"/>
              <p:cNvGrpSpPr/>
              <p:nvPr/>
            </p:nvGrpSpPr>
            <p:grpSpPr>
              <a:xfrm>
                <a:off x="1911111" y="2549523"/>
                <a:ext cx="875906" cy="2097012"/>
                <a:chOff x="1911111" y="2549523"/>
                <a:chExt cx="875906" cy="2097012"/>
              </a:xfrm>
            </p:grpSpPr>
            <p:sp>
              <p:nvSpPr>
                <p:cNvPr id="2796" name="Google Shape;2796;p24"/>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24"/>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4"/>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4"/>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24"/>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4"/>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4"/>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4"/>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4"/>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4"/>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4"/>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4"/>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4"/>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24"/>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4"/>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24"/>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24"/>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4"/>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24"/>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24"/>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4"/>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7" name="Google Shape;2817;p24"/>
              <p:cNvGrpSpPr/>
              <p:nvPr/>
            </p:nvGrpSpPr>
            <p:grpSpPr>
              <a:xfrm>
                <a:off x="2032275" y="3025524"/>
                <a:ext cx="630728" cy="628976"/>
                <a:chOff x="3103925" y="2978399"/>
                <a:chExt cx="630728" cy="628976"/>
              </a:xfrm>
            </p:grpSpPr>
            <p:sp>
              <p:nvSpPr>
                <p:cNvPr id="2818" name="Google Shape;2818;p24"/>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4"/>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4"/>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4"/>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4"/>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24"/>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24"/>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25" name="Google Shape;2825;p24"/>
            <p:cNvGrpSpPr/>
            <p:nvPr/>
          </p:nvGrpSpPr>
          <p:grpSpPr>
            <a:xfrm>
              <a:off x="9026070" y="2815754"/>
              <a:ext cx="747148" cy="1788752"/>
              <a:chOff x="7294111" y="249541"/>
              <a:chExt cx="747148" cy="1788752"/>
            </a:xfrm>
          </p:grpSpPr>
          <p:grpSp>
            <p:nvGrpSpPr>
              <p:cNvPr id="2826" name="Google Shape;2826;p24"/>
              <p:cNvGrpSpPr/>
              <p:nvPr/>
            </p:nvGrpSpPr>
            <p:grpSpPr>
              <a:xfrm>
                <a:off x="7294111" y="249541"/>
                <a:ext cx="747148" cy="1788752"/>
                <a:chOff x="1911111" y="2549523"/>
                <a:chExt cx="875906" cy="2097012"/>
              </a:xfrm>
            </p:grpSpPr>
            <p:sp>
              <p:nvSpPr>
                <p:cNvPr id="2827" name="Google Shape;2827;p24"/>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4"/>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4"/>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4"/>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4"/>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4"/>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4"/>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4"/>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4"/>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4"/>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4"/>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4"/>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24"/>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4"/>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4"/>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4"/>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4"/>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4"/>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4"/>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4"/>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4"/>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8" name="Google Shape;2848;p24"/>
              <p:cNvSpPr/>
              <p:nvPr/>
            </p:nvSpPr>
            <p:spPr>
              <a:xfrm>
                <a:off x="7448223" y="982673"/>
                <a:ext cx="438922" cy="438568"/>
              </a:xfrm>
              <a:custGeom>
                <a:rect b="b" l="l" r="r" t="t"/>
                <a:pathLst>
                  <a:path extrusionOk="0" h="17345" w="17359">
                    <a:moveTo>
                      <a:pt x="8679" y="0"/>
                    </a:moveTo>
                    <a:lnTo>
                      <a:pt x="7894" y="2560"/>
                    </a:lnTo>
                    <a:cubicBezTo>
                      <a:pt x="7106" y="5107"/>
                      <a:pt x="5110" y="7106"/>
                      <a:pt x="2562" y="7892"/>
                    </a:cubicBezTo>
                    <a:lnTo>
                      <a:pt x="0" y="8680"/>
                    </a:lnTo>
                    <a:lnTo>
                      <a:pt x="2649" y="9516"/>
                    </a:lnTo>
                    <a:cubicBezTo>
                      <a:pt x="5197" y="10316"/>
                      <a:pt x="7169" y="12324"/>
                      <a:pt x="7942" y="14872"/>
                    </a:cubicBezTo>
                    <a:lnTo>
                      <a:pt x="8679" y="17344"/>
                    </a:lnTo>
                    <a:lnTo>
                      <a:pt x="9468" y="14785"/>
                    </a:lnTo>
                    <a:cubicBezTo>
                      <a:pt x="10253" y="12237"/>
                      <a:pt x="12252" y="10253"/>
                      <a:pt x="14799" y="9465"/>
                    </a:cubicBezTo>
                    <a:lnTo>
                      <a:pt x="17359" y="8680"/>
                    </a:lnTo>
                    <a:lnTo>
                      <a:pt x="14799" y="7892"/>
                    </a:lnTo>
                    <a:cubicBezTo>
                      <a:pt x="12252" y="7106"/>
                      <a:pt x="10253" y="5107"/>
                      <a:pt x="9468" y="2560"/>
                    </a:cubicBezTo>
                    <a:lnTo>
                      <a:pt x="86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4"/>
              <p:cNvSpPr/>
              <p:nvPr/>
            </p:nvSpPr>
            <p:spPr>
              <a:xfrm>
                <a:off x="8009172" y="1511199"/>
                <a:ext cx="22013" cy="847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0" name="Google Shape;2850;p24"/>
              <p:cNvGrpSpPr/>
              <p:nvPr/>
            </p:nvGrpSpPr>
            <p:grpSpPr>
              <a:xfrm>
                <a:off x="7494130" y="537216"/>
                <a:ext cx="347583" cy="339972"/>
                <a:chOff x="5934550" y="2672200"/>
                <a:chExt cx="202625" cy="198200"/>
              </a:xfrm>
            </p:grpSpPr>
            <p:sp>
              <p:nvSpPr>
                <p:cNvPr id="2851" name="Google Shape;2851;p24"/>
                <p:cNvSpPr/>
                <p:nvPr/>
              </p:nvSpPr>
              <p:spPr>
                <a:xfrm>
                  <a:off x="5934550" y="2672200"/>
                  <a:ext cx="202625" cy="103025"/>
                </a:xfrm>
                <a:custGeom>
                  <a:rect b="b" l="l" r="r" t="t"/>
                  <a:pathLst>
                    <a:path extrusionOk="0" h="4121" w="8105">
                      <a:moveTo>
                        <a:pt x="1" y="0"/>
                      </a:moveTo>
                      <a:lnTo>
                        <a:pt x="1" y="60"/>
                      </a:lnTo>
                      <a:cubicBezTo>
                        <a:pt x="1" y="2296"/>
                        <a:pt x="1823" y="4121"/>
                        <a:pt x="4059" y="4121"/>
                      </a:cubicBezTo>
                      <a:cubicBezTo>
                        <a:pt x="6294" y="4121"/>
                        <a:pt x="8105" y="2296"/>
                        <a:pt x="8105" y="60"/>
                      </a:cubicBezTo>
                      <a:lnTo>
                        <a:pt x="8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4"/>
                <p:cNvSpPr/>
                <p:nvPr/>
              </p:nvSpPr>
              <p:spPr>
                <a:xfrm>
                  <a:off x="5934550" y="2767350"/>
                  <a:ext cx="202625" cy="103050"/>
                </a:xfrm>
                <a:custGeom>
                  <a:rect b="b" l="l" r="r" t="t"/>
                  <a:pathLst>
                    <a:path extrusionOk="0" h="4122" w="8105">
                      <a:moveTo>
                        <a:pt x="4059" y="0"/>
                      </a:moveTo>
                      <a:cubicBezTo>
                        <a:pt x="1823" y="0"/>
                        <a:pt x="1" y="1825"/>
                        <a:pt x="1" y="4061"/>
                      </a:cubicBezTo>
                      <a:lnTo>
                        <a:pt x="1" y="4121"/>
                      </a:lnTo>
                      <a:lnTo>
                        <a:pt x="8105" y="4121"/>
                      </a:lnTo>
                      <a:lnTo>
                        <a:pt x="8105" y="4061"/>
                      </a:lnTo>
                      <a:cubicBezTo>
                        <a:pt x="8105" y="1825"/>
                        <a:pt x="6294" y="0"/>
                        <a:pt x="4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53" name="Google Shape;2853;p24"/>
            <p:cNvGrpSpPr/>
            <p:nvPr/>
          </p:nvGrpSpPr>
          <p:grpSpPr>
            <a:xfrm rot="-1205">
              <a:off x="8047173" y="4680613"/>
              <a:ext cx="2304230" cy="800089"/>
              <a:chOff x="4488225" y="194175"/>
              <a:chExt cx="4038965" cy="1401943"/>
            </a:xfrm>
          </p:grpSpPr>
          <p:sp>
            <p:nvSpPr>
              <p:cNvPr id="2854" name="Google Shape;2854;p24"/>
              <p:cNvSpPr/>
              <p:nvPr/>
            </p:nvSpPr>
            <p:spPr>
              <a:xfrm>
                <a:off x="7387402" y="195594"/>
                <a:ext cx="1139788" cy="1400524"/>
              </a:xfrm>
              <a:custGeom>
                <a:rect b="b" l="l" r="r" t="t"/>
                <a:pathLst>
                  <a:path extrusionOk="0" h="14809" w="12052">
                    <a:moveTo>
                      <a:pt x="324" y="0"/>
                    </a:moveTo>
                    <a:cubicBezTo>
                      <a:pt x="150" y="0"/>
                      <a:pt x="12" y="150"/>
                      <a:pt x="12" y="324"/>
                    </a:cubicBezTo>
                    <a:lnTo>
                      <a:pt x="0" y="14473"/>
                    </a:lnTo>
                    <a:cubicBezTo>
                      <a:pt x="0" y="14659"/>
                      <a:pt x="138" y="14796"/>
                      <a:pt x="324" y="14796"/>
                    </a:cubicBezTo>
                    <a:lnTo>
                      <a:pt x="11713" y="14808"/>
                    </a:lnTo>
                    <a:cubicBezTo>
                      <a:pt x="11901" y="14808"/>
                      <a:pt x="12039" y="14659"/>
                      <a:pt x="12039" y="14485"/>
                    </a:cubicBezTo>
                    <a:lnTo>
                      <a:pt x="12051" y="324"/>
                    </a:lnTo>
                    <a:cubicBezTo>
                      <a:pt x="12051" y="150"/>
                      <a:pt x="11901" y="12"/>
                      <a:pt x="11728" y="12"/>
                    </a:cubicBezTo>
                    <a:lnTo>
                      <a:pt x="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5" name="Google Shape;2855;p24"/>
              <p:cNvGrpSpPr/>
              <p:nvPr/>
            </p:nvGrpSpPr>
            <p:grpSpPr>
              <a:xfrm>
                <a:off x="8258971" y="494344"/>
                <a:ext cx="268208" cy="846697"/>
                <a:chOff x="8258971" y="494344"/>
                <a:chExt cx="268208" cy="846697"/>
              </a:xfrm>
            </p:grpSpPr>
            <p:sp>
              <p:nvSpPr>
                <p:cNvPr id="2856" name="Google Shape;2856;p24"/>
                <p:cNvSpPr/>
                <p:nvPr/>
              </p:nvSpPr>
              <p:spPr>
                <a:xfrm>
                  <a:off x="8258971" y="494344"/>
                  <a:ext cx="268208" cy="28372"/>
                </a:xfrm>
                <a:custGeom>
                  <a:rect b="b" l="l" r="r" t="t"/>
                  <a:pathLst>
                    <a:path extrusionOk="0" h="300" w="2836">
                      <a:moveTo>
                        <a:pt x="0" y="0"/>
                      </a:moveTo>
                      <a:lnTo>
                        <a:pt x="0" y="300"/>
                      </a:lnTo>
                      <a:lnTo>
                        <a:pt x="2835" y="300"/>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4"/>
                <p:cNvSpPr/>
                <p:nvPr/>
              </p:nvSpPr>
              <p:spPr>
                <a:xfrm>
                  <a:off x="8258971" y="1311440"/>
                  <a:ext cx="267073" cy="29601"/>
                </a:xfrm>
                <a:custGeom>
                  <a:rect b="b" l="l" r="r" t="t"/>
                  <a:pathLst>
                    <a:path extrusionOk="0" h="313" w="2824">
                      <a:moveTo>
                        <a:pt x="0" y="0"/>
                      </a:moveTo>
                      <a:lnTo>
                        <a:pt x="0" y="312"/>
                      </a:lnTo>
                      <a:lnTo>
                        <a:pt x="2823" y="312"/>
                      </a:lnTo>
                      <a:lnTo>
                        <a:pt x="2823" y="12"/>
                      </a:lnTo>
                      <a:lnTo>
                        <a:pt x="0"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4"/>
                <p:cNvSpPr/>
                <p:nvPr/>
              </p:nvSpPr>
              <p:spPr>
                <a:xfrm>
                  <a:off x="8258971" y="951218"/>
                  <a:ext cx="267073" cy="29507"/>
                </a:xfrm>
                <a:custGeom>
                  <a:rect b="b" l="l" r="r" t="t"/>
                  <a:pathLst>
                    <a:path extrusionOk="0" h="312" w="2824">
                      <a:moveTo>
                        <a:pt x="0" y="0"/>
                      </a:moveTo>
                      <a:lnTo>
                        <a:pt x="0" y="312"/>
                      </a:lnTo>
                      <a:lnTo>
                        <a:pt x="2823" y="31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4"/>
                <p:cNvSpPr/>
                <p:nvPr/>
              </p:nvSpPr>
              <p:spPr>
                <a:xfrm>
                  <a:off x="8258971" y="1201738"/>
                  <a:ext cx="267073" cy="29601"/>
                </a:xfrm>
                <a:custGeom>
                  <a:rect b="b" l="l" r="r" t="t"/>
                  <a:pathLst>
                    <a:path extrusionOk="0" h="313" w="2824">
                      <a:moveTo>
                        <a:pt x="0" y="1"/>
                      </a:moveTo>
                      <a:lnTo>
                        <a:pt x="0" y="300"/>
                      </a:lnTo>
                      <a:lnTo>
                        <a:pt x="2823" y="312"/>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4"/>
                <p:cNvSpPr/>
                <p:nvPr/>
              </p:nvSpPr>
              <p:spPr>
                <a:xfrm>
                  <a:off x="8258971" y="729259"/>
                  <a:ext cx="268208" cy="28466"/>
                </a:xfrm>
                <a:custGeom>
                  <a:rect b="b" l="l" r="r" t="t"/>
                  <a:pathLst>
                    <a:path extrusionOk="0" h="301" w="2836">
                      <a:moveTo>
                        <a:pt x="0" y="1"/>
                      </a:moveTo>
                      <a:lnTo>
                        <a:pt x="0" y="300"/>
                      </a:lnTo>
                      <a:lnTo>
                        <a:pt x="2835" y="300"/>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4"/>
                <p:cNvSpPr/>
                <p:nvPr/>
              </p:nvSpPr>
              <p:spPr>
                <a:xfrm>
                  <a:off x="8258971" y="555532"/>
                  <a:ext cx="268208" cy="9741"/>
                </a:xfrm>
                <a:custGeom>
                  <a:rect b="b" l="l" r="r" t="t"/>
                  <a:pathLst>
                    <a:path extrusionOk="0" h="103" w="2836">
                      <a:moveTo>
                        <a:pt x="0" y="0"/>
                      </a:moveTo>
                      <a:lnTo>
                        <a:pt x="0" y="102"/>
                      </a:lnTo>
                      <a:lnTo>
                        <a:pt x="2835" y="102"/>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24"/>
                <p:cNvSpPr/>
                <p:nvPr/>
              </p:nvSpPr>
              <p:spPr>
                <a:xfrm>
                  <a:off x="8258971" y="782314"/>
                  <a:ext cx="268208" cy="10781"/>
                </a:xfrm>
                <a:custGeom>
                  <a:rect b="b" l="l" r="r" t="t"/>
                  <a:pathLst>
                    <a:path extrusionOk="0" h="114" w="2836">
                      <a:moveTo>
                        <a:pt x="0" y="0"/>
                      </a:moveTo>
                      <a:lnTo>
                        <a:pt x="0" y="102"/>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4"/>
                <p:cNvSpPr/>
                <p:nvPr/>
              </p:nvSpPr>
              <p:spPr>
                <a:xfrm>
                  <a:off x="8258971" y="815414"/>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4"/>
                <p:cNvSpPr/>
                <p:nvPr/>
              </p:nvSpPr>
              <p:spPr>
                <a:xfrm>
                  <a:off x="8258971" y="1255832"/>
                  <a:ext cx="267073" cy="10876"/>
                </a:xfrm>
                <a:custGeom>
                  <a:rect b="b" l="l" r="r" t="t"/>
                  <a:pathLst>
                    <a:path extrusionOk="0" h="115" w="2824">
                      <a:moveTo>
                        <a:pt x="0" y="1"/>
                      </a:moveTo>
                      <a:lnTo>
                        <a:pt x="0" y="115"/>
                      </a:lnTo>
                      <a:lnTo>
                        <a:pt x="2823" y="115"/>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4"/>
                <p:cNvSpPr/>
                <p:nvPr/>
              </p:nvSpPr>
              <p:spPr>
                <a:xfrm>
                  <a:off x="8258971" y="1024606"/>
                  <a:ext cx="267073" cy="10592"/>
                </a:xfrm>
                <a:custGeom>
                  <a:rect b="b" l="l" r="r" t="t"/>
                  <a:pathLst>
                    <a:path extrusionOk="0" h="112" w="2824">
                      <a:moveTo>
                        <a:pt x="0" y="0"/>
                      </a:moveTo>
                      <a:lnTo>
                        <a:pt x="0" y="111"/>
                      </a:lnTo>
                      <a:lnTo>
                        <a:pt x="2823" y="11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4"/>
                <p:cNvSpPr/>
                <p:nvPr/>
              </p:nvSpPr>
              <p:spPr>
                <a:xfrm>
                  <a:off x="8258971" y="1069338"/>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4"/>
                <p:cNvSpPr/>
                <p:nvPr/>
              </p:nvSpPr>
              <p:spPr>
                <a:xfrm>
                  <a:off x="8258971" y="1044466"/>
                  <a:ext cx="267073" cy="9741"/>
                </a:xfrm>
                <a:custGeom>
                  <a:rect b="b" l="l" r="r" t="t"/>
                  <a:pathLst>
                    <a:path extrusionOk="0" h="103" w="2824">
                      <a:moveTo>
                        <a:pt x="0" y="0"/>
                      </a:moveTo>
                      <a:lnTo>
                        <a:pt x="0" y="102"/>
                      </a:lnTo>
                      <a:lnTo>
                        <a:pt x="2823" y="10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4"/>
                <p:cNvSpPr/>
                <p:nvPr/>
              </p:nvSpPr>
              <p:spPr>
                <a:xfrm>
                  <a:off x="8258971" y="887383"/>
                  <a:ext cx="267073" cy="9741"/>
                </a:xfrm>
                <a:custGeom>
                  <a:rect b="b" l="l" r="r" t="t"/>
                  <a:pathLst>
                    <a:path extrusionOk="0" h="103" w="2824">
                      <a:moveTo>
                        <a:pt x="0" y="1"/>
                      </a:moveTo>
                      <a:lnTo>
                        <a:pt x="0" y="103"/>
                      </a:lnTo>
                      <a:lnTo>
                        <a:pt x="2823" y="103"/>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4"/>
                <p:cNvSpPr/>
                <p:nvPr/>
              </p:nvSpPr>
              <p:spPr>
                <a:xfrm>
                  <a:off x="8258971" y="918307"/>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4"/>
                <p:cNvSpPr/>
                <p:nvPr/>
              </p:nvSpPr>
              <p:spPr>
                <a:xfrm>
                  <a:off x="8258971" y="1113030"/>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4"/>
                <p:cNvSpPr/>
                <p:nvPr/>
              </p:nvSpPr>
              <p:spPr>
                <a:xfrm>
                  <a:off x="8258971" y="574541"/>
                  <a:ext cx="268208" cy="10876"/>
                </a:xfrm>
                <a:custGeom>
                  <a:rect b="b" l="l" r="r" t="t"/>
                  <a:pathLst>
                    <a:path extrusionOk="0" h="115" w="2836">
                      <a:moveTo>
                        <a:pt x="0" y="0"/>
                      </a:moveTo>
                      <a:lnTo>
                        <a:pt x="0" y="99"/>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4"/>
                <p:cNvSpPr/>
                <p:nvPr/>
              </p:nvSpPr>
              <p:spPr>
                <a:xfrm>
                  <a:off x="8258971" y="594684"/>
                  <a:ext cx="268208" cy="9363"/>
                </a:xfrm>
                <a:custGeom>
                  <a:rect b="b" l="l" r="r" t="t"/>
                  <a:pathLst>
                    <a:path extrusionOk="0" h="99" w="2836">
                      <a:moveTo>
                        <a:pt x="0" y="0"/>
                      </a:moveTo>
                      <a:lnTo>
                        <a:pt x="0" y="99"/>
                      </a:lnTo>
                      <a:lnTo>
                        <a:pt x="2835" y="99"/>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4"/>
                <p:cNvSpPr/>
                <p:nvPr/>
              </p:nvSpPr>
              <p:spPr>
                <a:xfrm>
                  <a:off x="8258971" y="633459"/>
                  <a:ext cx="268208" cy="10876"/>
                </a:xfrm>
                <a:custGeom>
                  <a:rect b="b" l="l" r="r" t="t"/>
                  <a:pathLst>
                    <a:path extrusionOk="0" h="115" w="2836">
                      <a:moveTo>
                        <a:pt x="0" y="1"/>
                      </a:moveTo>
                      <a:lnTo>
                        <a:pt x="0" y="114"/>
                      </a:lnTo>
                      <a:lnTo>
                        <a:pt x="2835" y="114"/>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4"/>
                <p:cNvSpPr/>
                <p:nvPr/>
              </p:nvSpPr>
              <p:spPr>
                <a:xfrm>
                  <a:off x="8258971" y="693795"/>
                  <a:ext cx="268208" cy="10592"/>
                </a:xfrm>
                <a:custGeom>
                  <a:rect b="b" l="l" r="r" t="t"/>
                  <a:pathLst>
                    <a:path extrusionOk="0" h="112" w="2836">
                      <a:moveTo>
                        <a:pt x="0" y="1"/>
                      </a:moveTo>
                      <a:lnTo>
                        <a:pt x="0" y="112"/>
                      </a:lnTo>
                      <a:lnTo>
                        <a:pt x="2835" y="112"/>
                      </a:lnTo>
                      <a:lnTo>
                        <a:pt x="2835"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4"/>
                <p:cNvSpPr/>
                <p:nvPr/>
              </p:nvSpPr>
              <p:spPr>
                <a:xfrm>
                  <a:off x="8258971" y="1281934"/>
                  <a:ext cx="267073" cy="10592"/>
                </a:xfrm>
                <a:custGeom>
                  <a:rect b="b" l="l" r="r" t="t"/>
                  <a:pathLst>
                    <a:path extrusionOk="0" h="112" w="2824">
                      <a:moveTo>
                        <a:pt x="0" y="1"/>
                      </a:moveTo>
                      <a:lnTo>
                        <a:pt x="0" y="112"/>
                      </a:lnTo>
                      <a:lnTo>
                        <a:pt x="2823" y="112"/>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4"/>
                <p:cNvSpPr/>
                <p:nvPr/>
              </p:nvSpPr>
              <p:spPr>
                <a:xfrm>
                  <a:off x="8258971" y="653602"/>
                  <a:ext cx="268208" cy="20239"/>
                </a:xfrm>
                <a:custGeom>
                  <a:rect b="b" l="l" r="r" t="t"/>
                  <a:pathLst>
                    <a:path extrusionOk="0" h="214" w="2836">
                      <a:moveTo>
                        <a:pt x="0" y="0"/>
                      </a:moveTo>
                      <a:lnTo>
                        <a:pt x="0" y="213"/>
                      </a:lnTo>
                      <a:lnTo>
                        <a:pt x="2835" y="213"/>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4"/>
                <p:cNvSpPr/>
                <p:nvPr/>
              </p:nvSpPr>
              <p:spPr>
                <a:xfrm>
                  <a:off x="8258971" y="850878"/>
                  <a:ext cx="267073" cy="19104"/>
                </a:xfrm>
                <a:custGeom>
                  <a:rect b="b" l="l" r="r" t="t"/>
                  <a:pathLst>
                    <a:path extrusionOk="0" h="202" w="2824">
                      <a:moveTo>
                        <a:pt x="0" y="0"/>
                      </a:moveTo>
                      <a:lnTo>
                        <a:pt x="0" y="201"/>
                      </a:lnTo>
                      <a:lnTo>
                        <a:pt x="2823" y="20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4"/>
                <p:cNvSpPr/>
                <p:nvPr/>
              </p:nvSpPr>
              <p:spPr>
                <a:xfrm>
                  <a:off x="8258971" y="1152182"/>
                  <a:ext cx="267073" cy="19860"/>
                </a:xfrm>
                <a:custGeom>
                  <a:rect b="b" l="l" r="r" t="t"/>
                  <a:pathLst>
                    <a:path extrusionOk="0" h="210" w="2824">
                      <a:moveTo>
                        <a:pt x="0" y="0"/>
                      </a:moveTo>
                      <a:lnTo>
                        <a:pt x="0" y="210"/>
                      </a:lnTo>
                      <a:lnTo>
                        <a:pt x="2823" y="210"/>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9" name="Google Shape;2879;p24"/>
              <p:cNvSpPr/>
              <p:nvPr/>
            </p:nvSpPr>
            <p:spPr>
              <a:xfrm>
                <a:off x="4488225" y="194175"/>
                <a:ext cx="2900444" cy="1400808"/>
              </a:xfrm>
              <a:custGeom>
                <a:rect b="b" l="l" r="r" t="t"/>
                <a:pathLst>
                  <a:path extrusionOk="0" h="14812" w="30669">
                    <a:moveTo>
                      <a:pt x="336" y="0"/>
                    </a:moveTo>
                    <a:cubicBezTo>
                      <a:pt x="162" y="0"/>
                      <a:pt x="12" y="138"/>
                      <a:pt x="12" y="315"/>
                    </a:cubicBezTo>
                    <a:lnTo>
                      <a:pt x="0" y="14476"/>
                    </a:lnTo>
                    <a:cubicBezTo>
                      <a:pt x="0" y="14650"/>
                      <a:pt x="150" y="14787"/>
                      <a:pt x="324" y="14787"/>
                    </a:cubicBezTo>
                    <a:lnTo>
                      <a:pt x="30333" y="14811"/>
                    </a:lnTo>
                    <a:cubicBezTo>
                      <a:pt x="30507" y="14811"/>
                      <a:pt x="30656" y="14674"/>
                      <a:pt x="30656" y="14488"/>
                    </a:cubicBezTo>
                    <a:lnTo>
                      <a:pt x="30668" y="339"/>
                    </a:lnTo>
                    <a:cubicBezTo>
                      <a:pt x="30668" y="165"/>
                      <a:pt x="30519" y="15"/>
                      <a:pt x="30345" y="15"/>
                    </a:cubicBezTo>
                    <a:lnTo>
                      <a:pt x="3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0" name="Google Shape;2880;p24"/>
              <p:cNvGrpSpPr/>
              <p:nvPr/>
            </p:nvGrpSpPr>
            <p:grpSpPr>
              <a:xfrm>
                <a:off x="4830573" y="418593"/>
                <a:ext cx="926054" cy="927283"/>
                <a:chOff x="4830573" y="418593"/>
                <a:chExt cx="926054" cy="927283"/>
              </a:xfrm>
            </p:grpSpPr>
            <p:sp>
              <p:nvSpPr>
                <p:cNvPr id="2881" name="Google Shape;2881;p24"/>
                <p:cNvSpPr/>
                <p:nvPr/>
              </p:nvSpPr>
              <p:spPr>
                <a:xfrm>
                  <a:off x="4830573" y="862794"/>
                  <a:ext cx="926054" cy="38869"/>
                </a:xfrm>
                <a:custGeom>
                  <a:rect b="b" l="l" r="r" t="t"/>
                  <a:pathLst>
                    <a:path extrusionOk="0" h="411" w="9792">
                      <a:moveTo>
                        <a:pt x="1" y="0"/>
                      </a:moveTo>
                      <a:lnTo>
                        <a:pt x="1" y="411"/>
                      </a:lnTo>
                      <a:lnTo>
                        <a:pt x="9792" y="411"/>
                      </a:lnTo>
                      <a:lnTo>
                        <a:pt x="97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4"/>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4"/>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4"/>
                <p:cNvSpPr/>
                <p:nvPr/>
              </p:nvSpPr>
              <p:spPr>
                <a:xfrm>
                  <a:off x="4952192" y="540211"/>
                  <a:ext cx="682908" cy="684043"/>
                </a:xfrm>
                <a:custGeom>
                  <a:rect b="b" l="l" r="r" t="t"/>
                  <a:pathLst>
                    <a:path extrusionOk="0" h="7233" w="7221">
                      <a:moveTo>
                        <a:pt x="6920" y="1"/>
                      </a:moveTo>
                      <a:lnTo>
                        <a:pt x="0" y="6933"/>
                      </a:lnTo>
                      <a:lnTo>
                        <a:pt x="288" y="7232"/>
                      </a:lnTo>
                      <a:lnTo>
                        <a:pt x="7220" y="300"/>
                      </a:lnTo>
                      <a:lnTo>
                        <a:pt x="6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4"/>
                <p:cNvSpPr/>
                <p:nvPr/>
              </p:nvSpPr>
              <p:spPr>
                <a:xfrm>
                  <a:off x="4952192" y="540211"/>
                  <a:ext cx="682908" cy="684043"/>
                </a:xfrm>
                <a:custGeom>
                  <a:rect b="b" l="l" r="r" t="t"/>
                  <a:pathLst>
                    <a:path extrusionOk="0" h="7233" w="7221">
                      <a:moveTo>
                        <a:pt x="288" y="1"/>
                      </a:moveTo>
                      <a:lnTo>
                        <a:pt x="0" y="300"/>
                      </a:lnTo>
                      <a:lnTo>
                        <a:pt x="6920" y="7232"/>
                      </a:lnTo>
                      <a:lnTo>
                        <a:pt x="7220" y="6933"/>
                      </a:lnTo>
                      <a:lnTo>
                        <a:pt x="2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4"/>
                <p:cNvSpPr/>
                <p:nvPr/>
              </p:nvSpPr>
              <p:spPr>
                <a:xfrm>
                  <a:off x="4864902" y="670342"/>
                  <a:ext cx="857489" cy="423779"/>
                </a:xfrm>
                <a:custGeom>
                  <a:rect b="b" l="l" r="r" t="t"/>
                  <a:pathLst>
                    <a:path extrusionOk="0" h="4481" w="9067">
                      <a:moveTo>
                        <a:pt x="8892" y="0"/>
                      </a:moveTo>
                      <a:lnTo>
                        <a:pt x="0" y="4106"/>
                      </a:lnTo>
                      <a:lnTo>
                        <a:pt x="174" y="4481"/>
                      </a:lnTo>
                      <a:lnTo>
                        <a:pt x="9066" y="375"/>
                      </a:lnTo>
                      <a:lnTo>
                        <a:pt x="8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4"/>
                <p:cNvSpPr/>
                <p:nvPr/>
              </p:nvSpPr>
              <p:spPr>
                <a:xfrm>
                  <a:off x="4851852" y="703158"/>
                  <a:ext cx="883496" cy="358146"/>
                </a:xfrm>
                <a:custGeom>
                  <a:rect b="b" l="l" r="r" t="t"/>
                  <a:pathLst>
                    <a:path extrusionOk="0" h="3787" w="9342">
                      <a:moveTo>
                        <a:pt x="150" y="1"/>
                      </a:moveTo>
                      <a:lnTo>
                        <a:pt x="0" y="402"/>
                      </a:lnTo>
                      <a:lnTo>
                        <a:pt x="9192" y="3786"/>
                      </a:lnTo>
                      <a:lnTo>
                        <a:pt x="9342" y="3384"/>
                      </a:lnTo>
                      <a:lnTo>
                        <a:pt x="1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4"/>
                <p:cNvSpPr/>
                <p:nvPr/>
              </p:nvSpPr>
              <p:spPr>
                <a:xfrm>
                  <a:off x="5081092" y="454057"/>
                  <a:ext cx="423874" cy="856354"/>
                </a:xfrm>
                <a:custGeom>
                  <a:rect b="b" l="l" r="r" t="t"/>
                  <a:pathLst>
                    <a:path extrusionOk="0" h="9055" w="4482">
                      <a:moveTo>
                        <a:pt x="388" y="0"/>
                      </a:moveTo>
                      <a:lnTo>
                        <a:pt x="1" y="174"/>
                      </a:lnTo>
                      <a:lnTo>
                        <a:pt x="4107" y="9054"/>
                      </a:lnTo>
                      <a:lnTo>
                        <a:pt x="4481" y="8881"/>
                      </a:lnTo>
                      <a:lnTo>
                        <a:pt x="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4"/>
                <p:cNvSpPr/>
                <p:nvPr/>
              </p:nvSpPr>
              <p:spPr>
                <a:xfrm>
                  <a:off x="5115138" y="441006"/>
                  <a:ext cx="356917" cy="882456"/>
                </a:xfrm>
                <a:custGeom>
                  <a:rect b="b" l="l" r="r" t="t"/>
                  <a:pathLst>
                    <a:path extrusionOk="0" h="9331" w="3774">
                      <a:moveTo>
                        <a:pt x="3372" y="1"/>
                      </a:moveTo>
                      <a:lnTo>
                        <a:pt x="1" y="9192"/>
                      </a:lnTo>
                      <a:lnTo>
                        <a:pt x="390" y="9330"/>
                      </a:lnTo>
                      <a:lnTo>
                        <a:pt x="3774" y="138"/>
                      </a:lnTo>
                      <a:lnTo>
                        <a:pt x="3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0" name="Google Shape;2890;p24"/>
              <p:cNvGrpSpPr/>
              <p:nvPr/>
            </p:nvGrpSpPr>
            <p:grpSpPr>
              <a:xfrm>
                <a:off x="6103786" y="454057"/>
                <a:ext cx="907035" cy="889539"/>
                <a:chOff x="6103786" y="454057"/>
                <a:chExt cx="907035" cy="889539"/>
              </a:xfrm>
            </p:grpSpPr>
            <p:sp>
              <p:nvSpPr>
                <p:cNvPr id="2891" name="Google Shape;2891;p24"/>
                <p:cNvSpPr/>
                <p:nvPr/>
              </p:nvSpPr>
              <p:spPr>
                <a:xfrm>
                  <a:off x="6113054" y="454057"/>
                  <a:ext cx="142994" cy="142899"/>
                </a:xfrm>
                <a:custGeom>
                  <a:rect b="b" l="l" r="r" t="t"/>
                  <a:pathLst>
                    <a:path extrusionOk="0" h="1511" w="1512">
                      <a:moveTo>
                        <a:pt x="762" y="339"/>
                      </a:moveTo>
                      <a:cubicBezTo>
                        <a:pt x="987" y="339"/>
                        <a:pt x="1176" y="525"/>
                        <a:pt x="1176" y="762"/>
                      </a:cubicBezTo>
                      <a:cubicBezTo>
                        <a:pt x="1176" y="987"/>
                        <a:pt x="987" y="1175"/>
                        <a:pt x="762" y="1175"/>
                      </a:cubicBezTo>
                      <a:cubicBezTo>
                        <a:pt x="525" y="1175"/>
                        <a:pt x="340" y="987"/>
                        <a:pt x="340" y="762"/>
                      </a:cubicBezTo>
                      <a:cubicBezTo>
                        <a:pt x="340" y="525"/>
                        <a:pt x="525" y="339"/>
                        <a:pt x="762" y="339"/>
                      </a:cubicBezTo>
                      <a:close/>
                      <a:moveTo>
                        <a:pt x="762" y="0"/>
                      </a:moveTo>
                      <a:cubicBezTo>
                        <a:pt x="340" y="0"/>
                        <a:pt x="1" y="339"/>
                        <a:pt x="1" y="762"/>
                      </a:cubicBezTo>
                      <a:cubicBezTo>
                        <a:pt x="1" y="1175"/>
                        <a:pt x="340" y="1511"/>
                        <a:pt x="762" y="1511"/>
                      </a:cubicBezTo>
                      <a:cubicBezTo>
                        <a:pt x="1176" y="1511"/>
                        <a:pt x="1511" y="1175"/>
                        <a:pt x="1511" y="762"/>
                      </a:cubicBezTo>
                      <a:cubicBezTo>
                        <a:pt x="1511" y="339"/>
                        <a:pt x="1176"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4"/>
                <p:cNvSpPr/>
                <p:nvPr/>
              </p:nvSpPr>
              <p:spPr>
                <a:xfrm>
                  <a:off x="6364803" y="454057"/>
                  <a:ext cx="142899" cy="142899"/>
                </a:xfrm>
                <a:custGeom>
                  <a:rect b="b" l="l" r="r" t="t"/>
                  <a:pathLst>
                    <a:path extrusionOk="0" h="1511" w="1511">
                      <a:moveTo>
                        <a:pt x="762" y="339"/>
                      </a:moveTo>
                      <a:cubicBezTo>
                        <a:pt x="986" y="339"/>
                        <a:pt x="1172" y="525"/>
                        <a:pt x="1172" y="762"/>
                      </a:cubicBezTo>
                      <a:cubicBezTo>
                        <a:pt x="1172" y="987"/>
                        <a:pt x="986" y="1175"/>
                        <a:pt x="762" y="1175"/>
                      </a:cubicBezTo>
                      <a:cubicBezTo>
                        <a:pt x="525" y="1175"/>
                        <a:pt x="336" y="987"/>
                        <a:pt x="336" y="762"/>
                      </a:cubicBezTo>
                      <a:cubicBezTo>
                        <a:pt x="336" y="525"/>
                        <a:pt x="525" y="339"/>
                        <a:pt x="762" y="339"/>
                      </a:cubicBezTo>
                      <a:close/>
                      <a:moveTo>
                        <a:pt x="762" y="0"/>
                      </a:moveTo>
                      <a:cubicBezTo>
                        <a:pt x="336" y="0"/>
                        <a:pt x="0" y="339"/>
                        <a:pt x="0" y="762"/>
                      </a:cubicBezTo>
                      <a:cubicBezTo>
                        <a:pt x="0" y="1175"/>
                        <a:pt x="336" y="1511"/>
                        <a:pt x="762" y="1511"/>
                      </a:cubicBezTo>
                      <a:cubicBezTo>
                        <a:pt x="1172" y="1511"/>
                        <a:pt x="1511" y="1175"/>
                        <a:pt x="1511" y="762"/>
                      </a:cubicBezTo>
                      <a:cubicBezTo>
                        <a:pt x="1511" y="339"/>
                        <a:pt x="1172"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4"/>
                <p:cNvSpPr/>
                <p:nvPr/>
              </p:nvSpPr>
              <p:spPr>
                <a:xfrm>
                  <a:off x="6617308" y="454057"/>
                  <a:ext cx="141859" cy="142899"/>
                </a:xfrm>
                <a:custGeom>
                  <a:rect b="b" l="l" r="r" t="t"/>
                  <a:pathLst>
                    <a:path extrusionOk="0" h="1511" w="1500">
                      <a:moveTo>
                        <a:pt x="750" y="339"/>
                      </a:moveTo>
                      <a:cubicBezTo>
                        <a:pt x="975" y="339"/>
                        <a:pt x="1163" y="525"/>
                        <a:pt x="1163" y="762"/>
                      </a:cubicBezTo>
                      <a:cubicBezTo>
                        <a:pt x="1163" y="987"/>
                        <a:pt x="975" y="1175"/>
                        <a:pt x="750" y="1175"/>
                      </a:cubicBezTo>
                      <a:cubicBezTo>
                        <a:pt x="525" y="1175"/>
                        <a:pt x="339" y="987"/>
                        <a:pt x="339" y="762"/>
                      </a:cubicBezTo>
                      <a:cubicBezTo>
                        <a:pt x="339" y="525"/>
                        <a:pt x="525" y="339"/>
                        <a:pt x="750" y="339"/>
                      </a:cubicBezTo>
                      <a:close/>
                      <a:moveTo>
                        <a:pt x="750" y="0"/>
                      </a:moveTo>
                      <a:cubicBezTo>
                        <a:pt x="339" y="0"/>
                        <a:pt x="1" y="339"/>
                        <a:pt x="1" y="762"/>
                      </a:cubicBezTo>
                      <a:cubicBezTo>
                        <a:pt x="1" y="1175"/>
                        <a:pt x="339" y="1511"/>
                        <a:pt x="750" y="1511"/>
                      </a:cubicBezTo>
                      <a:cubicBezTo>
                        <a:pt x="1163" y="1511"/>
                        <a:pt x="1499" y="1175"/>
                        <a:pt x="1499" y="762"/>
                      </a:cubicBezTo>
                      <a:cubicBezTo>
                        <a:pt x="1499" y="339"/>
                        <a:pt x="1163"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4"/>
                <p:cNvSpPr/>
                <p:nvPr/>
              </p:nvSpPr>
              <p:spPr>
                <a:xfrm>
                  <a:off x="6868962" y="454057"/>
                  <a:ext cx="141859" cy="142899"/>
                </a:xfrm>
                <a:custGeom>
                  <a:rect b="b" l="l" r="r" t="t"/>
                  <a:pathLst>
                    <a:path extrusionOk="0" h="1511" w="1500">
                      <a:moveTo>
                        <a:pt x="750" y="339"/>
                      </a:moveTo>
                      <a:cubicBezTo>
                        <a:pt x="975" y="339"/>
                        <a:pt x="1161" y="525"/>
                        <a:pt x="1161" y="762"/>
                      </a:cubicBezTo>
                      <a:cubicBezTo>
                        <a:pt x="1161" y="987"/>
                        <a:pt x="975" y="1175"/>
                        <a:pt x="750" y="1175"/>
                      </a:cubicBezTo>
                      <a:cubicBezTo>
                        <a:pt x="525" y="1175"/>
                        <a:pt x="337" y="987"/>
                        <a:pt x="337" y="762"/>
                      </a:cubicBezTo>
                      <a:cubicBezTo>
                        <a:pt x="337" y="525"/>
                        <a:pt x="525" y="339"/>
                        <a:pt x="750" y="339"/>
                      </a:cubicBezTo>
                      <a:close/>
                      <a:moveTo>
                        <a:pt x="750" y="0"/>
                      </a:moveTo>
                      <a:cubicBezTo>
                        <a:pt x="337" y="0"/>
                        <a:pt x="1" y="339"/>
                        <a:pt x="1" y="762"/>
                      </a:cubicBezTo>
                      <a:cubicBezTo>
                        <a:pt x="1" y="1175"/>
                        <a:pt x="337" y="1511"/>
                        <a:pt x="750" y="1511"/>
                      </a:cubicBezTo>
                      <a:cubicBezTo>
                        <a:pt x="1161" y="1511"/>
                        <a:pt x="1499" y="1175"/>
                        <a:pt x="1499" y="762"/>
                      </a:cubicBezTo>
                      <a:cubicBezTo>
                        <a:pt x="1499" y="339"/>
                        <a:pt x="1161"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4"/>
                <p:cNvSpPr/>
                <p:nvPr/>
              </p:nvSpPr>
              <p:spPr>
                <a:xfrm>
                  <a:off x="6110879" y="703158"/>
                  <a:ext cx="141764" cy="142994"/>
                </a:xfrm>
                <a:custGeom>
                  <a:rect b="b" l="l" r="r" t="t"/>
                  <a:pathLst>
                    <a:path extrusionOk="0" h="1512" w="1499">
                      <a:moveTo>
                        <a:pt x="749" y="340"/>
                      </a:moveTo>
                      <a:cubicBezTo>
                        <a:pt x="974" y="340"/>
                        <a:pt x="1160" y="525"/>
                        <a:pt x="1160" y="750"/>
                      </a:cubicBezTo>
                      <a:cubicBezTo>
                        <a:pt x="1160" y="987"/>
                        <a:pt x="974" y="1164"/>
                        <a:pt x="749" y="1164"/>
                      </a:cubicBezTo>
                      <a:cubicBezTo>
                        <a:pt x="524" y="1164"/>
                        <a:pt x="336" y="987"/>
                        <a:pt x="336" y="750"/>
                      </a:cubicBezTo>
                      <a:cubicBezTo>
                        <a:pt x="336" y="525"/>
                        <a:pt x="524" y="340"/>
                        <a:pt x="749" y="340"/>
                      </a:cubicBezTo>
                      <a:close/>
                      <a:moveTo>
                        <a:pt x="749" y="1"/>
                      </a:moveTo>
                      <a:cubicBezTo>
                        <a:pt x="336" y="1"/>
                        <a:pt x="0" y="340"/>
                        <a:pt x="0" y="750"/>
                      </a:cubicBezTo>
                      <a:cubicBezTo>
                        <a:pt x="0" y="1164"/>
                        <a:pt x="336" y="1511"/>
                        <a:pt x="749" y="1511"/>
                      </a:cubicBezTo>
                      <a:cubicBezTo>
                        <a:pt x="1160" y="1511"/>
                        <a:pt x="1498" y="1164"/>
                        <a:pt x="1498" y="750"/>
                      </a:cubicBezTo>
                      <a:cubicBezTo>
                        <a:pt x="1498" y="340"/>
                        <a:pt x="1160"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24"/>
                <p:cNvSpPr/>
                <p:nvPr/>
              </p:nvSpPr>
              <p:spPr>
                <a:xfrm>
                  <a:off x="6362249" y="703158"/>
                  <a:ext cx="141764" cy="142994"/>
                </a:xfrm>
                <a:custGeom>
                  <a:rect b="b" l="l" r="r" t="t"/>
                  <a:pathLst>
                    <a:path extrusionOk="0" h="1512" w="1499">
                      <a:moveTo>
                        <a:pt x="750" y="340"/>
                      </a:moveTo>
                      <a:cubicBezTo>
                        <a:pt x="974" y="340"/>
                        <a:pt x="1163" y="525"/>
                        <a:pt x="1163" y="750"/>
                      </a:cubicBezTo>
                      <a:cubicBezTo>
                        <a:pt x="1163" y="987"/>
                        <a:pt x="974" y="1164"/>
                        <a:pt x="750" y="1164"/>
                      </a:cubicBezTo>
                      <a:cubicBezTo>
                        <a:pt x="525" y="1164"/>
                        <a:pt x="339" y="987"/>
                        <a:pt x="339" y="750"/>
                      </a:cubicBezTo>
                      <a:cubicBezTo>
                        <a:pt x="339" y="525"/>
                        <a:pt x="525" y="340"/>
                        <a:pt x="750" y="340"/>
                      </a:cubicBezTo>
                      <a:close/>
                      <a:moveTo>
                        <a:pt x="750" y="1"/>
                      </a:moveTo>
                      <a:cubicBezTo>
                        <a:pt x="339" y="1"/>
                        <a:pt x="0" y="340"/>
                        <a:pt x="0" y="750"/>
                      </a:cubicBezTo>
                      <a:cubicBezTo>
                        <a:pt x="0" y="1164"/>
                        <a:pt x="339" y="1511"/>
                        <a:pt x="750" y="1511"/>
                      </a:cubicBezTo>
                      <a:cubicBezTo>
                        <a:pt x="1163" y="1511"/>
                        <a:pt x="1499" y="1164"/>
                        <a:pt x="1499" y="750"/>
                      </a:cubicBezTo>
                      <a:cubicBezTo>
                        <a:pt x="1499" y="340"/>
                        <a:pt x="1163"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24"/>
                <p:cNvSpPr/>
                <p:nvPr/>
              </p:nvSpPr>
              <p:spPr>
                <a:xfrm>
                  <a:off x="6613904" y="703158"/>
                  <a:ext cx="142994" cy="142994"/>
                </a:xfrm>
                <a:custGeom>
                  <a:rect b="b" l="l" r="r" t="t"/>
                  <a:pathLst>
                    <a:path extrusionOk="0" h="1512" w="1512">
                      <a:moveTo>
                        <a:pt x="750" y="340"/>
                      </a:moveTo>
                      <a:cubicBezTo>
                        <a:pt x="987" y="340"/>
                        <a:pt x="1175" y="525"/>
                        <a:pt x="1175" y="750"/>
                      </a:cubicBezTo>
                      <a:cubicBezTo>
                        <a:pt x="1175" y="987"/>
                        <a:pt x="987" y="1164"/>
                        <a:pt x="750" y="1164"/>
                      </a:cubicBezTo>
                      <a:cubicBezTo>
                        <a:pt x="525" y="1164"/>
                        <a:pt x="336" y="987"/>
                        <a:pt x="336" y="750"/>
                      </a:cubicBezTo>
                      <a:cubicBezTo>
                        <a:pt x="336" y="525"/>
                        <a:pt x="525" y="340"/>
                        <a:pt x="750" y="340"/>
                      </a:cubicBezTo>
                      <a:close/>
                      <a:moveTo>
                        <a:pt x="750" y="1"/>
                      </a:moveTo>
                      <a:cubicBezTo>
                        <a:pt x="336" y="1"/>
                        <a:pt x="1" y="340"/>
                        <a:pt x="1" y="750"/>
                      </a:cubicBezTo>
                      <a:cubicBezTo>
                        <a:pt x="1" y="1164"/>
                        <a:pt x="336" y="1511"/>
                        <a:pt x="750" y="1511"/>
                      </a:cubicBezTo>
                      <a:cubicBezTo>
                        <a:pt x="1175" y="1511"/>
                        <a:pt x="1511" y="1164"/>
                        <a:pt x="1511" y="750"/>
                      </a:cubicBezTo>
                      <a:cubicBezTo>
                        <a:pt x="1511" y="340"/>
                        <a:pt x="1175"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4"/>
                <p:cNvSpPr/>
                <p:nvPr/>
              </p:nvSpPr>
              <p:spPr>
                <a:xfrm>
                  <a:off x="6865274" y="703158"/>
                  <a:ext cx="143277" cy="142994"/>
                </a:xfrm>
                <a:custGeom>
                  <a:rect b="b" l="l" r="r" t="t"/>
                  <a:pathLst>
                    <a:path extrusionOk="0" h="1512" w="1515">
                      <a:moveTo>
                        <a:pt x="765" y="340"/>
                      </a:moveTo>
                      <a:cubicBezTo>
                        <a:pt x="990" y="340"/>
                        <a:pt x="1176" y="525"/>
                        <a:pt x="1176" y="750"/>
                      </a:cubicBezTo>
                      <a:cubicBezTo>
                        <a:pt x="1176" y="987"/>
                        <a:pt x="990" y="1164"/>
                        <a:pt x="765" y="1164"/>
                      </a:cubicBezTo>
                      <a:cubicBezTo>
                        <a:pt x="525" y="1164"/>
                        <a:pt x="340" y="987"/>
                        <a:pt x="340" y="750"/>
                      </a:cubicBezTo>
                      <a:cubicBezTo>
                        <a:pt x="340" y="525"/>
                        <a:pt x="525" y="340"/>
                        <a:pt x="765" y="340"/>
                      </a:cubicBezTo>
                      <a:close/>
                      <a:moveTo>
                        <a:pt x="765" y="1"/>
                      </a:moveTo>
                      <a:cubicBezTo>
                        <a:pt x="340" y="1"/>
                        <a:pt x="1" y="340"/>
                        <a:pt x="1" y="750"/>
                      </a:cubicBezTo>
                      <a:cubicBezTo>
                        <a:pt x="1" y="1164"/>
                        <a:pt x="340" y="1511"/>
                        <a:pt x="765" y="1511"/>
                      </a:cubicBezTo>
                      <a:cubicBezTo>
                        <a:pt x="1176" y="1511"/>
                        <a:pt x="1514" y="1164"/>
                        <a:pt x="1514" y="750"/>
                      </a:cubicBezTo>
                      <a:cubicBezTo>
                        <a:pt x="1514" y="340"/>
                        <a:pt x="1176"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24"/>
                <p:cNvSpPr/>
                <p:nvPr/>
              </p:nvSpPr>
              <p:spPr>
                <a:xfrm>
                  <a:off x="6107191" y="951218"/>
                  <a:ext cx="143183" cy="142899"/>
                </a:xfrm>
                <a:custGeom>
                  <a:rect b="b" l="l" r="r" t="t"/>
                  <a:pathLst>
                    <a:path extrusionOk="0" h="1511" w="1514">
                      <a:moveTo>
                        <a:pt x="749" y="351"/>
                      </a:moveTo>
                      <a:cubicBezTo>
                        <a:pt x="989" y="351"/>
                        <a:pt x="1175" y="525"/>
                        <a:pt x="1175" y="761"/>
                      </a:cubicBezTo>
                      <a:cubicBezTo>
                        <a:pt x="1175" y="986"/>
                        <a:pt x="989" y="1175"/>
                        <a:pt x="749" y="1175"/>
                      </a:cubicBezTo>
                      <a:cubicBezTo>
                        <a:pt x="525" y="1175"/>
                        <a:pt x="339" y="986"/>
                        <a:pt x="339" y="761"/>
                      </a:cubicBezTo>
                      <a:cubicBezTo>
                        <a:pt x="339" y="525"/>
                        <a:pt x="525" y="351"/>
                        <a:pt x="749" y="351"/>
                      </a:cubicBezTo>
                      <a:close/>
                      <a:moveTo>
                        <a:pt x="749" y="0"/>
                      </a:moveTo>
                      <a:cubicBezTo>
                        <a:pt x="339" y="0"/>
                        <a:pt x="0" y="351"/>
                        <a:pt x="0" y="761"/>
                      </a:cubicBezTo>
                      <a:cubicBezTo>
                        <a:pt x="0" y="1175"/>
                        <a:pt x="339" y="1511"/>
                        <a:pt x="749" y="1511"/>
                      </a:cubicBezTo>
                      <a:cubicBezTo>
                        <a:pt x="1175" y="1511"/>
                        <a:pt x="1514" y="1175"/>
                        <a:pt x="1514" y="761"/>
                      </a:cubicBezTo>
                      <a:cubicBezTo>
                        <a:pt x="1514" y="351"/>
                        <a:pt x="1175" y="0"/>
                        <a:pt x="7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24"/>
                <p:cNvSpPr/>
                <p:nvPr/>
              </p:nvSpPr>
              <p:spPr>
                <a:xfrm>
                  <a:off x="6358845" y="951218"/>
                  <a:ext cx="142899" cy="142899"/>
                </a:xfrm>
                <a:custGeom>
                  <a:rect b="b" l="l" r="r" t="t"/>
                  <a:pathLst>
                    <a:path extrusionOk="0" h="1511" w="1511">
                      <a:moveTo>
                        <a:pt x="762" y="351"/>
                      </a:moveTo>
                      <a:cubicBezTo>
                        <a:pt x="986" y="351"/>
                        <a:pt x="1175" y="525"/>
                        <a:pt x="1175" y="761"/>
                      </a:cubicBezTo>
                      <a:cubicBezTo>
                        <a:pt x="1175" y="986"/>
                        <a:pt x="986" y="1175"/>
                        <a:pt x="762" y="1175"/>
                      </a:cubicBezTo>
                      <a:cubicBezTo>
                        <a:pt x="525" y="1175"/>
                        <a:pt x="336" y="986"/>
                        <a:pt x="336" y="761"/>
                      </a:cubicBezTo>
                      <a:cubicBezTo>
                        <a:pt x="336" y="525"/>
                        <a:pt x="525" y="351"/>
                        <a:pt x="762" y="351"/>
                      </a:cubicBezTo>
                      <a:close/>
                      <a:moveTo>
                        <a:pt x="762" y="0"/>
                      </a:moveTo>
                      <a:cubicBezTo>
                        <a:pt x="336" y="0"/>
                        <a:pt x="0" y="351"/>
                        <a:pt x="0" y="761"/>
                      </a:cubicBezTo>
                      <a:cubicBezTo>
                        <a:pt x="0" y="1175"/>
                        <a:pt x="336" y="1511"/>
                        <a:pt x="762" y="1511"/>
                      </a:cubicBezTo>
                      <a:cubicBezTo>
                        <a:pt x="1175" y="1511"/>
                        <a:pt x="1511" y="1175"/>
                        <a:pt x="1511" y="761"/>
                      </a:cubicBezTo>
                      <a:cubicBezTo>
                        <a:pt x="1511" y="351"/>
                        <a:pt x="1175"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24"/>
                <p:cNvSpPr/>
                <p:nvPr/>
              </p:nvSpPr>
              <p:spPr>
                <a:xfrm>
                  <a:off x="6610215" y="951218"/>
                  <a:ext cx="143277" cy="142899"/>
                </a:xfrm>
                <a:custGeom>
                  <a:rect b="b" l="l" r="r" t="t"/>
                  <a:pathLst>
                    <a:path extrusionOk="0" h="1511" w="1515">
                      <a:moveTo>
                        <a:pt x="765" y="351"/>
                      </a:moveTo>
                      <a:cubicBezTo>
                        <a:pt x="990" y="351"/>
                        <a:pt x="1175" y="525"/>
                        <a:pt x="1175" y="761"/>
                      </a:cubicBezTo>
                      <a:cubicBezTo>
                        <a:pt x="1175" y="986"/>
                        <a:pt x="990" y="1175"/>
                        <a:pt x="765" y="1175"/>
                      </a:cubicBezTo>
                      <a:cubicBezTo>
                        <a:pt x="525" y="1175"/>
                        <a:pt x="339" y="986"/>
                        <a:pt x="339" y="761"/>
                      </a:cubicBezTo>
                      <a:cubicBezTo>
                        <a:pt x="339" y="525"/>
                        <a:pt x="525" y="351"/>
                        <a:pt x="765" y="351"/>
                      </a:cubicBezTo>
                      <a:close/>
                      <a:moveTo>
                        <a:pt x="765" y="0"/>
                      </a:moveTo>
                      <a:cubicBezTo>
                        <a:pt x="339" y="0"/>
                        <a:pt x="1" y="351"/>
                        <a:pt x="1" y="761"/>
                      </a:cubicBezTo>
                      <a:cubicBezTo>
                        <a:pt x="1" y="1175"/>
                        <a:pt x="339" y="1511"/>
                        <a:pt x="765" y="1511"/>
                      </a:cubicBezTo>
                      <a:cubicBezTo>
                        <a:pt x="1175" y="1511"/>
                        <a:pt x="1514" y="1175"/>
                        <a:pt x="1514" y="761"/>
                      </a:cubicBezTo>
                      <a:cubicBezTo>
                        <a:pt x="1514" y="351"/>
                        <a:pt x="1175"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4"/>
                <p:cNvSpPr/>
                <p:nvPr/>
              </p:nvSpPr>
              <p:spPr>
                <a:xfrm>
                  <a:off x="6863004" y="951218"/>
                  <a:ext cx="141859" cy="142899"/>
                </a:xfrm>
                <a:custGeom>
                  <a:rect b="b" l="l" r="r" t="t"/>
                  <a:pathLst>
                    <a:path extrusionOk="0" h="1511" w="1500">
                      <a:moveTo>
                        <a:pt x="750" y="351"/>
                      </a:moveTo>
                      <a:cubicBezTo>
                        <a:pt x="975" y="351"/>
                        <a:pt x="1164" y="525"/>
                        <a:pt x="1164" y="761"/>
                      </a:cubicBezTo>
                      <a:cubicBezTo>
                        <a:pt x="1164" y="986"/>
                        <a:pt x="975" y="1175"/>
                        <a:pt x="750" y="1175"/>
                      </a:cubicBezTo>
                      <a:cubicBezTo>
                        <a:pt x="525" y="1175"/>
                        <a:pt x="340" y="986"/>
                        <a:pt x="340" y="761"/>
                      </a:cubicBezTo>
                      <a:cubicBezTo>
                        <a:pt x="340" y="525"/>
                        <a:pt x="525" y="351"/>
                        <a:pt x="750" y="351"/>
                      </a:cubicBezTo>
                      <a:close/>
                      <a:moveTo>
                        <a:pt x="750" y="0"/>
                      </a:moveTo>
                      <a:cubicBezTo>
                        <a:pt x="340" y="0"/>
                        <a:pt x="1" y="351"/>
                        <a:pt x="1" y="761"/>
                      </a:cubicBezTo>
                      <a:cubicBezTo>
                        <a:pt x="1" y="1175"/>
                        <a:pt x="340" y="1511"/>
                        <a:pt x="750" y="1511"/>
                      </a:cubicBezTo>
                      <a:cubicBezTo>
                        <a:pt x="1164" y="1511"/>
                        <a:pt x="1499" y="1175"/>
                        <a:pt x="1499" y="761"/>
                      </a:cubicBezTo>
                      <a:cubicBezTo>
                        <a:pt x="1499" y="351"/>
                        <a:pt x="1164"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4"/>
                <p:cNvSpPr/>
                <p:nvPr/>
              </p:nvSpPr>
              <p:spPr>
                <a:xfrm>
                  <a:off x="6103786" y="1200319"/>
                  <a:ext cx="142899" cy="143277"/>
                </a:xfrm>
                <a:custGeom>
                  <a:rect b="b" l="l" r="r" t="t"/>
                  <a:pathLst>
                    <a:path extrusionOk="0" h="1515" w="1511">
                      <a:moveTo>
                        <a:pt x="761" y="339"/>
                      </a:moveTo>
                      <a:cubicBezTo>
                        <a:pt x="986" y="339"/>
                        <a:pt x="1175" y="525"/>
                        <a:pt x="1175" y="750"/>
                      </a:cubicBezTo>
                      <a:cubicBezTo>
                        <a:pt x="1175" y="990"/>
                        <a:pt x="986" y="1175"/>
                        <a:pt x="761" y="1175"/>
                      </a:cubicBezTo>
                      <a:cubicBezTo>
                        <a:pt x="525" y="1175"/>
                        <a:pt x="336" y="990"/>
                        <a:pt x="336" y="750"/>
                      </a:cubicBezTo>
                      <a:cubicBezTo>
                        <a:pt x="336" y="525"/>
                        <a:pt x="525" y="339"/>
                        <a:pt x="761" y="339"/>
                      </a:cubicBezTo>
                      <a:close/>
                      <a:moveTo>
                        <a:pt x="761" y="1"/>
                      </a:moveTo>
                      <a:cubicBezTo>
                        <a:pt x="336" y="1"/>
                        <a:pt x="0" y="339"/>
                        <a:pt x="0" y="750"/>
                      </a:cubicBezTo>
                      <a:cubicBezTo>
                        <a:pt x="0" y="1175"/>
                        <a:pt x="336" y="1514"/>
                        <a:pt x="761" y="1514"/>
                      </a:cubicBezTo>
                      <a:cubicBezTo>
                        <a:pt x="1175" y="1514"/>
                        <a:pt x="1511" y="1175"/>
                        <a:pt x="1511" y="750"/>
                      </a:cubicBezTo>
                      <a:cubicBezTo>
                        <a:pt x="1511" y="339"/>
                        <a:pt x="1175" y="1"/>
                        <a:pt x="7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4"/>
                <p:cNvSpPr/>
                <p:nvPr/>
              </p:nvSpPr>
              <p:spPr>
                <a:xfrm>
                  <a:off x="6356575" y="1200319"/>
                  <a:ext cx="141764" cy="143277"/>
                </a:xfrm>
                <a:custGeom>
                  <a:rect b="b" l="l" r="r" t="t"/>
                  <a:pathLst>
                    <a:path extrusionOk="0" h="1515" w="1499">
                      <a:moveTo>
                        <a:pt x="750" y="339"/>
                      </a:moveTo>
                      <a:cubicBezTo>
                        <a:pt x="974" y="339"/>
                        <a:pt x="1160" y="525"/>
                        <a:pt x="1160" y="750"/>
                      </a:cubicBezTo>
                      <a:cubicBezTo>
                        <a:pt x="1160" y="990"/>
                        <a:pt x="974" y="1175"/>
                        <a:pt x="750" y="1175"/>
                      </a:cubicBezTo>
                      <a:cubicBezTo>
                        <a:pt x="525" y="1175"/>
                        <a:pt x="336" y="990"/>
                        <a:pt x="336" y="750"/>
                      </a:cubicBezTo>
                      <a:cubicBezTo>
                        <a:pt x="336" y="525"/>
                        <a:pt x="525" y="339"/>
                        <a:pt x="750" y="339"/>
                      </a:cubicBezTo>
                      <a:close/>
                      <a:moveTo>
                        <a:pt x="750" y="1"/>
                      </a:moveTo>
                      <a:cubicBezTo>
                        <a:pt x="336" y="1"/>
                        <a:pt x="0" y="339"/>
                        <a:pt x="0" y="750"/>
                      </a:cubicBezTo>
                      <a:cubicBezTo>
                        <a:pt x="0" y="1175"/>
                        <a:pt x="336" y="1514"/>
                        <a:pt x="750" y="1514"/>
                      </a:cubicBezTo>
                      <a:cubicBezTo>
                        <a:pt x="1160" y="1514"/>
                        <a:pt x="1499" y="1175"/>
                        <a:pt x="1499" y="750"/>
                      </a:cubicBezTo>
                      <a:cubicBezTo>
                        <a:pt x="1499" y="339"/>
                        <a:pt x="1160"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4"/>
                <p:cNvSpPr/>
                <p:nvPr/>
              </p:nvSpPr>
              <p:spPr>
                <a:xfrm>
                  <a:off x="6607946" y="1200319"/>
                  <a:ext cx="141859" cy="143277"/>
                </a:xfrm>
                <a:custGeom>
                  <a:rect b="b" l="l" r="r" t="t"/>
                  <a:pathLst>
                    <a:path extrusionOk="0" h="1515" w="1500">
                      <a:moveTo>
                        <a:pt x="750" y="339"/>
                      </a:moveTo>
                      <a:cubicBezTo>
                        <a:pt x="975" y="339"/>
                        <a:pt x="1164" y="525"/>
                        <a:pt x="1164" y="750"/>
                      </a:cubicBezTo>
                      <a:cubicBezTo>
                        <a:pt x="1164" y="990"/>
                        <a:pt x="975" y="1175"/>
                        <a:pt x="750" y="1175"/>
                      </a:cubicBezTo>
                      <a:cubicBezTo>
                        <a:pt x="525" y="1175"/>
                        <a:pt x="339" y="990"/>
                        <a:pt x="339" y="750"/>
                      </a:cubicBezTo>
                      <a:cubicBezTo>
                        <a:pt x="339" y="525"/>
                        <a:pt x="525" y="339"/>
                        <a:pt x="750" y="339"/>
                      </a:cubicBezTo>
                      <a:close/>
                      <a:moveTo>
                        <a:pt x="750" y="1"/>
                      </a:moveTo>
                      <a:cubicBezTo>
                        <a:pt x="339" y="1"/>
                        <a:pt x="1" y="339"/>
                        <a:pt x="1" y="750"/>
                      </a:cubicBezTo>
                      <a:cubicBezTo>
                        <a:pt x="1" y="1175"/>
                        <a:pt x="339" y="1514"/>
                        <a:pt x="750" y="1514"/>
                      </a:cubicBezTo>
                      <a:cubicBezTo>
                        <a:pt x="1164" y="1514"/>
                        <a:pt x="1499" y="1175"/>
                        <a:pt x="1499" y="750"/>
                      </a:cubicBezTo>
                      <a:cubicBezTo>
                        <a:pt x="1499" y="339"/>
                        <a:pt x="1164"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4"/>
                <p:cNvSpPr/>
                <p:nvPr/>
              </p:nvSpPr>
              <p:spPr>
                <a:xfrm>
                  <a:off x="6859694" y="1200319"/>
                  <a:ext cx="142899" cy="143277"/>
                </a:xfrm>
                <a:custGeom>
                  <a:rect b="b" l="l" r="r" t="t"/>
                  <a:pathLst>
                    <a:path extrusionOk="0" h="1515" w="1511">
                      <a:moveTo>
                        <a:pt x="749" y="339"/>
                      </a:moveTo>
                      <a:cubicBezTo>
                        <a:pt x="986" y="339"/>
                        <a:pt x="1172" y="525"/>
                        <a:pt x="1172" y="750"/>
                      </a:cubicBezTo>
                      <a:cubicBezTo>
                        <a:pt x="1172" y="990"/>
                        <a:pt x="986" y="1175"/>
                        <a:pt x="749" y="1175"/>
                      </a:cubicBezTo>
                      <a:cubicBezTo>
                        <a:pt x="524" y="1175"/>
                        <a:pt x="336" y="990"/>
                        <a:pt x="336" y="750"/>
                      </a:cubicBezTo>
                      <a:cubicBezTo>
                        <a:pt x="336" y="525"/>
                        <a:pt x="524" y="339"/>
                        <a:pt x="749" y="339"/>
                      </a:cubicBezTo>
                      <a:close/>
                      <a:moveTo>
                        <a:pt x="749" y="1"/>
                      </a:moveTo>
                      <a:cubicBezTo>
                        <a:pt x="336" y="1"/>
                        <a:pt x="0" y="339"/>
                        <a:pt x="0" y="750"/>
                      </a:cubicBezTo>
                      <a:cubicBezTo>
                        <a:pt x="0" y="1175"/>
                        <a:pt x="336" y="1514"/>
                        <a:pt x="749" y="1514"/>
                      </a:cubicBezTo>
                      <a:cubicBezTo>
                        <a:pt x="1172" y="1514"/>
                        <a:pt x="1511" y="1175"/>
                        <a:pt x="1511" y="750"/>
                      </a:cubicBezTo>
                      <a:cubicBezTo>
                        <a:pt x="1511" y="339"/>
                        <a:pt x="1172"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907" name="Google Shape;2907;p24"/>
          <p:cNvGrpSpPr/>
          <p:nvPr/>
        </p:nvGrpSpPr>
        <p:grpSpPr>
          <a:xfrm rot="-5400000">
            <a:off x="8256965" y="1152904"/>
            <a:ext cx="1463954" cy="310126"/>
            <a:chOff x="4912200" y="2137750"/>
            <a:chExt cx="483600" cy="102450"/>
          </a:xfrm>
        </p:grpSpPr>
        <p:sp>
          <p:nvSpPr>
            <p:cNvPr id="2908" name="Google Shape;2908;p24"/>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4"/>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4"/>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4"/>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4"/>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4"/>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4"/>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4"/>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4"/>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4"/>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4"/>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4"/>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4"/>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4"/>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4"/>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24"/>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4"/>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4"/>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4"/>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4"/>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24"/>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24"/>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4"/>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31" name="Google Shape;2931;p24"/>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935" name="Shape 2935"/>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936" name="Shape 2936"/>
        <p:cNvGrpSpPr/>
        <p:nvPr/>
      </p:nvGrpSpPr>
      <p:grpSpPr>
        <a:xfrm>
          <a:off x="0" y="0"/>
          <a:ext cx="0" cy="0"/>
          <a:chOff x="0" y="0"/>
          <a:chExt cx="0" cy="0"/>
        </a:xfrm>
      </p:grpSpPr>
      <p:sp>
        <p:nvSpPr>
          <p:cNvPr id="2937" name="Google Shape;2937;p2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8" name="Shape 208"/>
        <p:cNvGrpSpPr/>
        <p:nvPr/>
      </p:nvGrpSpPr>
      <p:grpSpPr>
        <a:xfrm>
          <a:off x="0" y="0"/>
          <a:ext cx="0" cy="0"/>
          <a:chOff x="0" y="0"/>
          <a:chExt cx="0" cy="0"/>
        </a:xfrm>
      </p:grpSpPr>
      <p:sp>
        <p:nvSpPr>
          <p:cNvPr id="209" name="Google Shape;209;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Font typeface="Albert Sans ExtraBold"/>
              <a:buNone/>
              <a:defRPr b="0">
                <a:latin typeface="Albert Sans ExtraBold"/>
                <a:ea typeface="Albert Sans ExtraBold"/>
                <a:cs typeface="Albert Sans ExtraBold"/>
                <a:sym typeface="Albert Sans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0" name="Google Shape;210;p4"/>
          <p:cNvSpPr txBox="1"/>
          <p:nvPr>
            <p:ph idx="1" type="body"/>
          </p:nvPr>
        </p:nvSpPr>
        <p:spPr>
          <a:xfrm>
            <a:off x="720000" y="1148951"/>
            <a:ext cx="7704000" cy="449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Syne"/>
              <a:buChar char="●"/>
              <a:defRPr/>
            </a:lvl1pPr>
            <a:lvl2pPr indent="-304800" lvl="1" marL="914400" rtl="0">
              <a:lnSpc>
                <a:spcPct val="100000"/>
              </a:lnSpc>
              <a:spcBef>
                <a:spcPts val="0"/>
              </a:spcBef>
              <a:spcAft>
                <a:spcPts val="0"/>
              </a:spcAft>
              <a:buSzPts val="1200"/>
              <a:buFont typeface="Syne"/>
              <a:buChar char="○"/>
              <a:defRPr>
                <a:latin typeface="Syne"/>
                <a:ea typeface="Syne"/>
                <a:cs typeface="Syne"/>
                <a:sym typeface="Syne"/>
              </a:defRPr>
            </a:lvl2pPr>
            <a:lvl3pPr indent="-304800" lvl="2" marL="1371600" rtl="0">
              <a:lnSpc>
                <a:spcPct val="100000"/>
              </a:lnSpc>
              <a:spcBef>
                <a:spcPts val="0"/>
              </a:spcBef>
              <a:spcAft>
                <a:spcPts val="0"/>
              </a:spcAft>
              <a:buSzPts val="1200"/>
              <a:buFont typeface="Syne"/>
              <a:buChar char="■"/>
              <a:defRPr>
                <a:latin typeface="Syne"/>
                <a:ea typeface="Syne"/>
                <a:cs typeface="Syne"/>
                <a:sym typeface="Syne"/>
              </a:defRPr>
            </a:lvl3pPr>
            <a:lvl4pPr indent="-304800" lvl="3" marL="1828800" rtl="0">
              <a:lnSpc>
                <a:spcPct val="100000"/>
              </a:lnSpc>
              <a:spcBef>
                <a:spcPts val="0"/>
              </a:spcBef>
              <a:spcAft>
                <a:spcPts val="0"/>
              </a:spcAft>
              <a:buSzPts val="1200"/>
              <a:buFont typeface="Syne"/>
              <a:buChar char="●"/>
              <a:defRPr>
                <a:latin typeface="Syne"/>
                <a:ea typeface="Syne"/>
                <a:cs typeface="Syne"/>
                <a:sym typeface="Syne"/>
              </a:defRPr>
            </a:lvl4pPr>
            <a:lvl5pPr indent="-304800" lvl="4" marL="2286000" rtl="0">
              <a:lnSpc>
                <a:spcPct val="100000"/>
              </a:lnSpc>
              <a:spcBef>
                <a:spcPts val="0"/>
              </a:spcBef>
              <a:spcAft>
                <a:spcPts val="0"/>
              </a:spcAft>
              <a:buSzPts val="1200"/>
              <a:buFont typeface="Syne"/>
              <a:buChar char="○"/>
              <a:defRPr>
                <a:latin typeface="Syne"/>
                <a:ea typeface="Syne"/>
                <a:cs typeface="Syne"/>
                <a:sym typeface="Syne"/>
              </a:defRPr>
            </a:lvl5pPr>
            <a:lvl6pPr indent="-304800" lvl="5" marL="2743200" rtl="0">
              <a:lnSpc>
                <a:spcPct val="100000"/>
              </a:lnSpc>
              <a:spcBef>
                <a:spcPts val="0"/>
              </a:spcBef>
              <a:spcAft>
                <a:spcPts val="0"/>
              </a:spcAft>
              <a:buSzPts val="1200"/>
              <a:buFont typeface="Syne"/>
              <a:buChar char="■"/>
              <a:defRPr>
                <a:latin typeface="Syne"/>
                <a:ea typeface="Syne"/>
                <a:cs typeface="Syne"/>
                <a:sym typeface="Syne"/>
              </a:defRPr>
            </a:lvl6pPr>
            <a:lvl7pPr indent="-304800" lvl="6" marL="3200400" rtl="0">
              <a:lnSpc>
                <a:spcPct val="100000"/>
              </a:lnSpc>
              <a:spcBef>
                <a:spcPts val="0"/>
              </a:spcBef>
              <a:spcAft>
                <a:spcPts val="0"/>
              </a:spcAft>
              <a:buSzPts val="1200"/>
              <a:buFont typeface="Syne"/>
              <a:buChar char="●"/>
              <a:defRPr>
                <a:latin typeface="Syne"/>
                <a:ea typeface="Syne"/>
                <a:cs typeface="Syne"/>
                <a:sym typeface="Syne"/>
              </a:defRPr>
            </a:lvl7pPr>
            <a:lvl8pPr indent="-304800" lvl="7" marL="3657600" rtl="0">
              <a:lnSpc>
                <a:spcPct val="100000"/>
              </a:lnSpc>
              <a:spcBef>
                <a:spcPts val="0"/>
              </a:spcBef>
              <a:spcAft>
                <a:spcPts val="0"/>
              </a:spcAft>
              <a:buSzPts val="1200"/>
              <a:buFont typeface="Syne"/>
              <a:buChar char="○"/>
              <a:defRPr>
                <a:latin typeface="Syne"/>
                <a:ea typeface="Syne"/>
                <a:cs typeface="Syne"/>
                <a:sym typeface="Syne"/>
              </a:defRPr>
            </a:lvl8pPr>
            <a:lvl9pPr indent="-304800" lvl="8" marL="4114800" rtl="0">
              <a:lnSpc>
                <a:spcPct val="100000"/>
              </a:lnSpc>
              <a:spcBef>
                <a:spcPts val="0"/>
              </a:spcBef>
              <a:spcAft>
                <a:spcPts val="0"/>
              </a:spcAft>
              <a:buSzPts val="1200"/>
              <a:buFont typeface="Syne"/>
              <a:buChar char="■"/>
              <a:defRPr>
                <a:latin typeface="Syne"/>
                <a:ea typeface="Syne"/>
                <a:cs typeface="Syne"/>
                <a:sym typeface="Syne"/>
              </a:defRPr>
            </a:lvl9pPr>
          </a:lstStyle>
          <a:p/>
        </p:txBody>
      </p:sp>
      <p:grpSp>
        <p:nvGrpSpPr>
          <p:cNvPr id="211" name="Google Shape;211;p4"/>
          <p:cNvGrpSpPr/>
          <p:nvPr/>
        </p:nvGrpSpPr>
        <p:grpSpPr>
          <a:xfrm rot="-5400000">
            <a:off x="-576910" y="1152904"/>
            <a:ext cx="1463954" cy="310126"/>
            <a:chOff x="4912200" y="2137750"/>
            <a:chExt cx="483600" cy="102450"/>
          </a:xfrm>
        </p:grpSpPr>
        <p:sp>
          <p:nvSpPr>
            <p:cNvPr id="212" name="Google Shape;212;p4"/>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5" name="Google Shape;235;p4"/>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236" name="Google Shape;236;p4"/>
          <p:cNvGrpSpPr/>
          <p:nvPr/>
        </p:nvGrpSpPr>
        <p:grpSpPr>
          <a:xfrm rot="1319958">
            <a:off x="7236805" y="3104471"/>
            <a:ext cx="2095710" cy="2999049"/>
            <a:chOff x="7400657" y="3091531"/>
            <a:chExt cx="2095684" cy="2999011"/>
          </a:xfrm>
        </p:grpSpPr>
        <p:grpSp>
          <p:nvGrpSpPr>
            <p:cNvPr id="237" name="Google Shape;237;p4"/>
            <p:cNvGrpSpPr/>
            <p:nvPr/>
          </p:nvGrpSpPr>
          <p:grpSpPr>
            <a:xfrm>
              <a:off x="7400657" y="4768323"/>
              <a:ext cx="620993" cy="1322220"/>
              <a:chOff x="1894490" y="2649667"/>
              <a:chExt cx="931164" cy="1982636"/>
            </a:xfrm>
          </p:grpSpPr>
          <p:grpSp>
            <p:nvGrpSpPr>
              <p:cNvPr id="238" name="Google Shape;238;p4"/>
              <p:cNvGrpSpPr/>
              <p:nvPr/>
            </p:nvGrpSpPr>
            <p:grpSpPr>
              <a:xfrm>
                <a:off x="1894490" y="2649667"/>
                <a:ext cx="931164" cy="1982636"/>
                <a:chOff x="2950128" y="2762904"/>
                <a:chExt cx="931164" cy="1982636"/>
              </a:xfrm>
            </p:grpSpPr>
            <p:sp>
              <p:nvSpPr>
                <p:cNvPr id="239" name="Google Shape;239;p4"/>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 name="Google Shape;261;p4"/>
              <p:cNvSpPr/>
              <p:nvPr/>
            </p:nvSpPr>
            <p:spPr>
              <a:xfrm>
                <a:off x="2159276" y="2969650"/>
                <a:ext cx="461729" cy="956340"/>
              </a:xfrm>
              <a:custGeom>
                <a:rect b="b" l="l" r="r" t="t"/>
                <a:pathLst>
                  <a:path extrusionOk="0" h="9517" w="4595">
                    <a:moveTo>
                      <a:pt x="1" y="1"/>
                    </a:moveTo>
                    <a:lnTo>
                      <a:pt x="762" y="5995"/>
                    </a:lnTo>
                    <a:lnTo>
                      <a:pt x="2497" y="4958"/>
                    </a:lnTo>
                    <a:lnTo>
                      <a:pt x="2860" y="9516"/>
                    </a:lnTo>
                    <a:lnTo>
                      <a:pt x="4595" y="1835"/>
                    </a:lnTo>
                    <a:lnTo>
                      <a:pt x="2758" y="2647"/>
                    </a:lnTo>
                    <a:lnTo>
                      <a:pt x="28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4"/>
            <p:cNvGrpSpPr/>
            <p:nvPr/>
          </p:nvGrpSpPr>
          <p:grpSpPr>
            <a:xfrm rot="-5400000">
              <a:off x="8505021" y="4361150"/>
              <a:ext cx="584142" cy="1398498"/>
              <a:chOff x="2794886" y="268923"/>
              <a:chExt cx="875906" cy="2097012"/>
            </a:xfrm>
          </p:grpSpPr>
          <p:sp>
            <p:nvSpPr>
              <p:cNvPr id="263" name="Google Shape;263;p4"/>
              <p:cNvSpPr/>
              <p:nvPr/>
            </p:nvSpPr>
            <p:spPr>
              <a:xfrm>
                <a:off x="3633176"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 name="Google Shape;264;p4"/>
              <p:cNvGrpSpPr/>
              <p:nvPr/>
            </p:nvGrpSpPr>
            <p:grpSpPr>
              <a:xfrm>
                <a:off x="2794886" y="268923"/>
                <a:ext cx="875906" cy="2097012"/>
                <a:chOff x="1911111" y="2549523"/>
                <a:chExt cx="875906" cy="2097012"/>
              </a:xfrm>
            </p:grpSpPr>
            <p:sp>
              <p:nvSpPr>
                <p:cNvPr id="265" name="Google Shape;265;p4"/>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4"/>
              <p:cNvSpPr/>
              <p:nvPr/>
            </p:nvSpPr>
            <p:spPr>
              <a:xfrm>
                <a:off x="2916050" y="991053"/>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
              <p:cNvSpPr/>
              <p:nvPr/>
            </p:nvSpPr>
            <p:spPr>
              <a:xfrm>
                <a:off x="2916050" y="1180687"/>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
              <p:cNvSpPr/>
              <p:nvPr/>
            </p:nvSpPr>
            <p:spPr>
              <a:xfrm>
                <a:off x="2916050" y="825215"/>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
              <p:cNvSpPr/>
              <p:nvPr/>
            </p:nvSpPr>
            <p:spPr>
              <a:xfrm>
                <a:off x="2916050" y="744924"/>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
              <p:cNvSpPr/>
              <p:nvPr/>
            </p:nvSpPr>
            <p:spPr>
              <a:xfrm>
                <a:off x="3078166" y="744924"/>
                <a:ext cx="468612" cy="472334"/>
              </a:xfrm>
              <a:custGeom>
                <a:rect b="b" l="l" r="r" t="t"/>
                <a:pathLst>
                  <a:path extrusionOk="0" h="6471" w="6420">
                    <a:moveTo>
                      <a:pt x="0" y="0"/>
                    </a:moveTo>
                    <a:lnTo>
                      <a:pt x="6420" y="6471"/>
                    </a:lnTo>
                    <a:lnTo>
                      <a:pt x="6420" y="5233"/>
                    </a:lnTo>
                    <a:lnTo>
                      <a:pt x="12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
              <p:cNvSpPr/>
              <p:nvPr/>
            </p:nvSpPr>
            <p:spPr>
              <a:xfrm>
                <a:off x="3243274" y="744924"/>
                <a:ext cx="303503" cy="305474"/>
              </a:xfrm>
              <a:custGeom>
                <a:rect b="b" l="l" r="r" t="t"/>
                <a:pathLst>
                  <a:path extrusionOk="0" h="4185" w="4158">
                    <a:moveTo>
                      <a:pt x="1" y="0"/>
                    </a:moveTo>
                    <a:lnTo>
                      <a:pt x="4158" y="4184"/>
                    </a:lnTo>
                    <a:lnTo>
                      <a:pt x="4158" y="2962"/>
                    </a:lnTo>
                    <a:lnTo>
                      <a:pt x="12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
              <p:cNvSpPr/>
              <p:nvPr/>
            </p:nvSpPr>
            <p:spPr>
              <a:xfrm>
                <a:off x="3415462" y="744924"/>
                <a:ext cx="131314" cy="133284"/>
              </a:xfrm>
              <a:custGeom>
                <a:rect b="b" l="l" r="r" t="t"/>
                <a:pathLst>
                  <a:path extrusionOk="0" h="1826" w="1799">
                    <a:moveTo>
                      <a:pt x="0" y="0"/>
                    </a:moveTo>
                    <a:lnTo>
                      <a:pt x="1799" y="1826"/>
                    </a:lnTo>
                    <a:lnTo>
                      <a:pt x="1799" y="600"/>
                    </a:lnTo>
                    <a:lnTo>
                      <a:pt x="12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4"/>
            <p:cNvGrpSpPr/>
            <p:nvPr/>
          </p:nvGrpSpPr>
          <p:grpSpPr>
            <a:xfrm>
              <a:off x="8627616" y="3091531"/>
              <a:ext cx="751728" cy="1600582"/>
              <a:chOff x="717790" y="2649667"/>
              <a:chExt cx="931164" cy="1982636"/>
            </a:xfrm>
          </p:grpSpPr>
          <p:grpSp>
            <p:nvGrpSpPr>
              <p:cNvPr id="294" name="Google Shape;294;p4"/>
              <p:cNvGrpSpPr/>
              <p:nvPr/>
            </p:nvGrpSpPr>
            <p:grpSpPr>
              <a:xfrm>
                <a:off x="717790" y="2649667"/>
                <a:ext cx="931164" cy="1982636"/>
                <a:chOff x="2950128" y="2762904"/>
                <a:chExt cx="931164" cy="1982636"/>
              </a:xfrm>
            </p:grpSpPr>
            <p:sp>
              <p:nvSpPr>
                <p:cNvPr id="295" name="Google Shape;295;p4"/>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4"/>
              <p:cNvGrpSpPr/>
              <p:nvPr/>
            </p:nvGrpSpPr>
            <p:grpSpPr>
              <a:xfrm rot="-5400000">
                <a:off x="1042218" y="2701458"/>
                <a:ext cx="282307" cy="563980"/>
                <a:chOff x="4391550" y="576822"/>
                <a:chExt cx="435928" cy="870878"/>
              </a:xfrm>
            </p:grpSpPr>
            <p:sp>
              <p:nvSpPr>
                <p:cNvPr id="318" name="Google Shape;318;p4"/>
                <p:cNvSpPr/>
                <p:nvPr/>
              </p:nvSpPr>
              <p:spPr>
                <a:xfrm rot="-5400000">
                  <a:off x="4174076" y="794297"/>
                  <a:ext cx="870878" cy="435928"/>
                </a:xfrm>
                <a:custGeom>
                  <a:rect b="b" l="l" r="r" t="t"/>
                  <a:pathLst>
                    <a:path extrusionOk="0" h="6232" w="12450">
                      <a:moveTo>
                        <a:pt x="0" y="0"/>
                      </a:moveTo>
                      <a:cubicBezTo>
                        <a:pt x="0" y="3447"/>
                        <a:pt x="2784" y="6231"/>
                        <a:pt x="6219" y="6231"/>
                      </a:cubicBezTo>
                      <a:cubicBezTo>
                        <a:pt x="9665" y="6231"/>
                        <a:pt x="12449" y="3447"/>
                        <a:pt x="12449" y="0"/>
                      </a:cubicBezTo>
                      <a:lnTo>
                        <a:pt x="10513" y="0"/>
                      </a:lnTo>
                      <a:cubicBezTo>
                        <a:pt x="10513" y="2374"/>
                        <a:pt x="8592" y="4298"/>
                        <a:pt x="6219" y="4298"/>
                      </a:cubicBezTo>
                      <a:cubicBezTo>
                        <a:pt x="3857" y="4298"/>
                        <a:pt x="1936" y="2374"/>
                        <a:pt x="19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
                <p:cNvSpPr/>
                <p:nvPr/>
              </p:nvSpPr>
              <p:spPr>
                <a:xfrm rot="-5400000">
                  <a:off x="4241892" y="861904"/>
                  <a:ext cx="600031" cy="300715"/>
                </a:xfrm>
                <a:custGeom>
                  <a:rect b="b" l="l" r="r" t="t"/>
                  <a:pathLst>
                    <a:path extrusionOk="0" h="4299" w="8578">
                      <a:moveTo>
                        <a:pt x="0" y="0"/>
                      </a:moveTo>
                      <a:cubicBezTo>
                        <a:pt x="0" y="2374"/>
                        <a:pt x="1921" y="4298"/>
                        <a:pt x="4283" y="4298"/>
                      </a:cubicBezTo>
                      <a:cubicBezTo>
                        <a:pt x="6656" y="4298"/>
                        <a:pt x="8577" y="2374"/>
                        <a:pt x="8577" y="0"/>
                      </a:cubicBezTo>
                      <a:lnTo>
                        <a:pt x="6893" y="0"/>
                      </a:lnTo>
                      <a:cubicBezTo>
                        <a:pt x="6893" y="1436"/>
                        <a:pt x="5730" y="2611"/>
                        <a:pt x="4283" y="2611"/>
                      </a:cubicBezTo>
                      <a:cubicBezTo>
                        <a:pt x="2847" y="2611"/>
                        <a:pt x="1684" y="1436"/>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
                <p:cNvSpPr/>
                <p:nvPr/>
              </p:nvSpPr>
              <p:spPr>
                <a:xfrm rot="-5400000">
                  <a:off x="4300650" y="920942"/>
                  <a:ext cx="364440" cy="182639"/>
                </a:xfrm>
                <a:custGeom>
                  <a:rect b="b" l="l" r="r" t="t"/>
                  <a:pathLst>
                    <a:path extrusionOk="0" h="2611" w="5210">
                      <a:moveTo>
                        <a:pt x="0" y="0"/>
                      </a:moveTo>
                      <a:cubicBezTo>
                        <a:pt x="0" y="1436"/>
                        <a:pt x="1163" y="2611"/>
                        <a:pt x="2599" y="2611"/>
                      </a:cubicBezTo>
                      <a:cubicBezTo>
                        <a:pt x="4046" y="2611"/>
                        <a:pt x="5209" y="1436"/>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 name="Google Shape;321;p4"/>
              <p:cNvGrpSpPr/>
              <p:nvPr/>
            </p:nvGrpSpPr>
            <p:grpSpPr>
              <a:xfrm>
                <a:off x="867118" y="3291781"/>
                <a:ext cx="632508" cy="632508"/>
                <a:chOff x="7055875" y="2971225"/>
                <a:chExt cx="192650" cy="192650"/>
              </a:xfrm>
            </p:grpSpPr>
            <p:sp>
              <p:nvSpPr>
                <p:cNvPr id="322" name="Google Shape;322;p4"/>
                <p:cNvSpPr/>
                <p:nvPr/>
              </p:nvSpPr>
              <p:spPr>
                <a:xfrm>
                  <a:off x="7055875" y="3063675"/>
                  <a:ext cx="192650" cy="8100"/>
                </a:xfrm>
                <a:custGeom>
                  <a:rect b="b" l="l" r="r" t="t"/>
                  <a:pathLst>
                    <a:path extrusionOk="0" h="324" w="7706">
                      <a:moveTo>
                        <a:pt x="1" y="0"/>
                      </a:moveTo>
                      <a:lnTo>
                        <a:pt x="1" y="324"/>
                      </a:lnTo>
                      <a:lnTo>
                        <a:pt x="7706" y="324"/>
                      </a:lnTo>
                      <a:lnTo>
                        <a:pt x="77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
                <p:cNvSpPr/>
                <p:nvPr/>
              </p:nvSpPr>
              <p:spPr>
                <a:xfrm>
                  <a:off x="7081200" y="2996550"/>
                  <a:ext cx="142075" cy="142075"/>
                </a:xfrm>
                <a:custGeom>
                  <a:rect b="b" l="l" r="r" t="t"/>
                  <a:pathLst>
                    <a:path extrusionOk="0" h="5683" w="5683">
                      <a:moveTo>
                        <a:pt x="5446" y="0"/>
                      </a:moveTo>
                      <a:lnTo>
                        <a:pt x="1" y="5458"/>
                      </a:lnTo>
                      <a:lnTo>
                        <a:pt x="237" y="5682"/>
                      </a:lnTo>
                      <a:lnTo>
                        <a:pt x="5683" y="237"/>
                      </a:lnTo>
                      <a:lnTo>
                        <a:pt x="54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
                <p:cNvSpPr/>
                <p:nvPr/>
              </p:nvSpPr>
              <p:spPr>
                <a:xfrm>
                  <a:off x="7081200" y="2996550"/>
                  <a:ext cx="142075" cy="142075"/>
                </a:xfrm>
                <a:custGeom>
                  <a:rect b="b" l="l" r="r" t="t"/>
                  <a:pathLst>
                    <a:path extrusionOk="0" h="5683" w="5683">
                      <a:moveTo>
                        <a:pt x="237" y="0"/>
                      </a:moveTo>
                      <a:lnTo>
                        <a:pt x="1" y="237"/>
                      </a:lnTo>
                      <a:lnTo>
                        <a:pt x="5446" y="5682"/>
                      </a:lnTo>
                      <a:lnTo>
                        <a:pt x="5683" y="5458"/>
                      </a:lnTo>
                      <a:lnTo>
                        <a:pt x="2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
                <p:cNvSpPr/>
                <p:nvPr/>
              </p:nvSpPr>
              <p:spPr>
                <a:xfrm>
                  <a:off x="7063075" y="3023350"/>
                  <a:ext cx="178275" cy="88375"/>
                </a:xfrm>
                <a:custGeom>
                  <a:rect b="b" l="l" r="r" t="t"/>
                  <a:pathLst>
                    <a:path extrusionOk="0" h="3535" w="7131">
                      <a:moveTo>
                        <a:pt x="6995" y="1"/>
                      </a:moveTo>
                      <a:lnTo>
                        <a:pt x="0" y="3235"/>
                      </a:lnTo>
                      <a:lnTo>
                        <a:pt x="138" y="3534"/>
                      </a:lnTo>
                      <a:lnTo>
                        <a:pt x="7130" y="301"/>
                      </a:lnTo>
                      <a:lnTo>
                        <a:pt x="69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
                <p:cNvSpPr/>
                <p:nvPr/>
              </p:nvSpPr>
              <p:spPr>
                <a:xfrm>
                  <a:off x="7060300" y="3030550"/>
                  <a:ext cx="183875" cy="74350"/>
                </a:xfrm>
                <a:custGeom>
                  <a:rect b="b" l="l" r="r" t="t"/>
                  <a:pathLst>
                    <a:path extrusionOk="0" h="2974" w="7355">
                      <a:moveTo>
                        <a:pt x="111" y="1"/>
                      </a:moveTo>
                      <a:lnTo>
                        <a:pt x="0" y="312"/>
                      </a:lnTo>
                      <a:lnTo>
                        <a:pt x="7241" y="2974"/>
                      </a:lnTo>
                      <a:lnTo>
                        <a:pt x="7355" y="2659"/>
                      </a:lnTo>
                      <a:lnTo>
                        <a:pt x="1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
                <p:cNvSpPr/>
                <p:nvPr/>
              </p:nvSpPr>
              <p:spPr>
                <a:xfrm>
                  <a:off x="7108025" y="2978400"/>
                  <a:ext cx="88350" cy="178275"/>
                </a:xfrm>
                <a:custGeom>
                  <a:rect b="b" l="l" r="r" t="t"/>
                  <a:pathLst>
                    <a:path extrusionOk="0" h="7131" w="3534">
                      <a:moveTo>
                        <a:pt x="300" y="1"/>
                      </a:moveTo>
                      <a:lnTo>
                        <a:pt x="0" y="139"/>
                      </a:lnTo>
                      <a:lnTo>
                        <a:pt x="3234" y="7131"/>
                      </a:lnTo>
                      <a:lnTo>
                        <a:pt x="3534" y="6993"/>
                      </a:lnTo>
                      <a:lnTo>
                        <a:pt x="3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
                <p:cNvSpPr/>
                <p:nvPr/>
              </p:nvSpPr>
              <p:spPr>
                <a:xfrm>
                  <a:off x="7114925" y="2975925"/>
                  <a:ext cx="74350" cy="183600"/>
                </a:xfrm>
                <a:custGeom>
                  <a:rect b="b" l="l" r="r" t="t"/>
                  <a:pathLst>
                    <a:path extrusionOk="0" h="7344" w="2974">
                      <a:moveTo>
                        <a:pt x="2673" y="1"/>
                      </a:moveTo>
                      <a:lnTo>
                        <a:pt x="0" y="7230"/>
                      </a:lnTo>
                      <a:lnTo>
                        <a:pt x="312" y="7343"/>
                      </a:lnTo>
                      <a:lnTo>
                        <a:pt x="2973" y="112"/>
                      </a:lnTo>
                      <a:lnTo>
                        <a:pt x="26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1" name="Shape 331"/>
        <p:cNvGrpSpPr/>
        <p:nvPr/>
      </p:nvGrpSpPr>
      <p:grpSpPr>
        <a:xfrm>
          <a:off x="0" y="0"/>
          <a:ext cx="0" cy="0"/>
          <a:chOff x="0" y="0"/>
          <a:chExt cx="0" cy="0"/>
        </a:xfrm>
      </p:grpSpPr>
      <p:sp>
        <p:nvSpPr>
          <p:cNvPr id="332" name="Google Shape;33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3" name="Google Shape;333;p5"/>
          <p:cNvSpPr txBox="1"/>
          <p:nvPr>
            <p:ph idx="1" type="subTitle"/>
          </p:nvPr>
        </p:nvSpPr>
        <p:spPr>
          <a:xfrm>
            <a:off x="4694649" y="2531374"/>
            <a:ext cx="25056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4" name="Google Shape;334;p5"/>
          <p:cNvSpPr txBox="1"/>
          <p:nvPr>
            <p:ph idx="2" type="subTitle"/>
          </p:nvPr>
        </p:nvSpPr>
        <p:spPr>
          <a:xfrm>
            <a:off x="1715375" y="2531374"/>
            <a:ext cx="25056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5" name="Google Shape;335;p5"/>
          <p:cNvSpPr txBox="1"/>
          <p:nvPr>
            <p:ph idx="3" type="subTitle"/>
          </p:nvPr>
        </p:nvSpPr>
        <p:spPr>
          <a:xfrm>
            <a:off x="1715375" y="2092553"/>
            <a:ext cx="2505600" cy="499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6" name="Google Shape;336;p5"/>
          <p:cNvSpPr txBox="1"/>
          <p:nvPr>
            <p:ph idx="4" type="subTitle"/>
          </p:nvPr>
        </p:nvSpPr>
        <p:spPr>
          <a:xfrm>
            <a:off x="4694649" y="2092553"/>
            <a:ext cx="2505600" cy="499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900">
                <a:solidFill>
                  <a:schemeClr val="dk1"/>
                </a:solidFill>
                <a:latin typeface="Albert Sans ExtraBold"/>
                <a:ea typeface="Albert Sans ExtraBold"/>
                <a:cs typeface="Albert Sans ExtraBold"/>
                <a:sym typeface="Albert Sans Extra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37" name="Google Shape;337;p5"/>
          <p:cNvGrpSpPr/>
          <p:nvPr/>
        </p:nvGrpSpPr>
        <p:grpSpPr>
          <a:xfrm rot="-5400000">
            <a:off x="-576910" y="1152904"/>
            <a:ext cx="1463954" cy="310126"/>
            <a:chOff x="4912200" y="2137750"/>
            <a:chExt cx="483600" cy="102450"/>
          </a:xfrm>
        </p:grpSpPr>
        <p:sp>
          <p:nvSpPr>
            <p:cNvPr id="338" name="Google Shape;338;p5"/>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1" name="Google Shape;361;p5"/>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362" name="Google Shape;362;p5"/>
          <p:cNvGrpSpPr/>
          <p:nvPr/>
        </p:nvGrpSpPr>
        <p:grpSpPr>
          <a:xfrm rot="1319958">
            <a:off x="6354736" y="-1047759"/>
            <a:ext cx="3385062" cy="2374968"/>
            <a:chOff x="5701915" y="612147"/>
            <a:chExt cx="3385020" cy="2374938"/>
          </a:xfrm>
        </p:grpSpPr>
        <p:grpSp>
          <p:nvGrpSpPr>
            <p:cNvPr id="363" name="Google Shape;363;p5"/>
            <p:cNvGrpSpPr/>
            <p:nvPr/>
          </p:nvGrpSpPr>
          <p:grpSpPr>
            <a:xfrm rot="-5400000">
              <a:off x="6973702" y="847459"/>
              <a:ext cx="794283" cy="1691189"/>
              <a:chOff x="1894490" y="2649667"/>
              <a:chExt cx="931164" cy="1982636"/>
            </a:xfrm>
          </p:grpSpPr>
          <p:grpSp>
            <p:nvGrpSpPr>
              <p:cNvPr id="364" name="Google Shape;364;p5"/>
              <p:cNvGrpSpPr/>
              <p:nvPr/>
            </p:nvGrpSpPr>
            <p:grpSpPr>
              <a:xfrm>
                <a:off x="1894490" y="2649667"/>
                <a:ext cx="931164" cy="1982636"/>
                <a:chOff x="2950128" y="2762904"/>
                <a:chExt cx="931164" cy="1982636"/>
              </a:xfrm>
            </p:grpSpPr>
            <p:sp>
              <p:nvSpPr>
                <p:cNvPr id="365" name="Google Shape;365;p5"/>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5"/>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5"/>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 name="Google Shape;387;p5"/>
              <p:cNvSpPr/>
              <p:nvPr/>
            </p:nvSpPr>
            <p:spPr>
              <a:xfrm>
                <a:off x="2159276" y="2969650"/>
                <a:ext cx="461729" cy="956340"/>
              </a:xfrm>
              <a:custGeom>
                <a:rect b="b" l="l" r="r" t="t"/>
                <a:pathLst>
                  <a:path extrusionOk="0" h="9517" w="4595">
                    <a:moveTo>
                      <a:pt x="1" y="1"/>
                    </a:moveTo>
                    <a:lnTo>
                      <a:pt x="762" y="5995"/>
                    </a:lnTo>
                    <a:lnTo>
                      <a:pt x="2497" y="4958"/>
                    </a:lnTo>
                    <a:lnTo>
                      <a:pt x="2860" y="9516"/>
                    </a:lnTo>
                    <a:lnTo>
                      <a:pt x="4595" y="1835"/>
                    </a:lnTo>
                    <a:lnTo>
                      <a:pt x="2758" y="2647"/>
                    </a:lnTo>
                    <a:lnTo>
                      <a:pt x="28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5"/>
            <p:cNvGrpSpPr/>
            <p:nvPr/>
          </p:nvGrpSpPr>
          <p:grpSpPr>
            <a:xfrm>
              <a:off x="8292652" y="1295896"/>
              <a:ext cx="794283" cy="1691189"/>
              <a:chOff x="717790" y="2649667"/>
              <a:chExt cx="931164" cy="1982636"/>
            </a:xfrm>
          </p:grpSpPr>
          <p:grpSp>
            <p:nvGrpSpPr>
              <p:cNvPr id="389" name="Google Shape;389;p5"/>
              <p:cNvGrpSpPr/>
              <p:nvPr/>
            </p:nvGrpSpPr>
            <p:grpSpPr>
              <a:xfrm>
                <a:off x="717790" y="2649667"/>
                <a:ext cx="931164" cy="1982636"/>
                <a:chOff x="2950128" y="2762904"/>
                <a:chExt cx="931164" cy="1982636"/>
              </a:xfrm>
            </p:grpSpPr>
            <p:sp>
              <p:nvSpPr>
                <p:cNvPr id="390" name="Google Shape;390;p5"/>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5"/>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5"/>
              <p:cNvGrpSpPr/>
              <p:nvPr/>
            </p:nvGrpSpPr>
            <p:grpSpPr>
              <a:xfrm rot="-5400000">
                <a:off x="1042218" y="2701458"/>
                <a:ext cx="282307" cy="563980"/>
                <a:chOff x="4391550" y="576822"/>
                <a:chExt cx="435928" cy="870878"/>
              </a:xfrm>
            </p:grpSpPr>
            <p:sp>
              <p:nvSpPr>
                <p:cNvPr id="413" name="Google Shape;413;p5"/>
                <p:cNvSpPr/>
                <p:nvPr/>
              </p:nvSpPr>
              <p:spPr>
                <a:xfrm rot="-5400000">
                  <a:off x="4174076" y="794297"/>
                  <a:ext cx="870878" cy="435928"/>
                </a:xfrm>
                <a:custGeom>
                  <a:rect b="b" l="l" r="r" t="t"/>
                  <a:pathLst>
                    <a:path extrusionOk="0" h="6232" w="12450">
                      <a:moveTo>
                        <a:pt x="0" y="0"/>
                      </a:moveTo>
                      <a:cubicBezTo>
                        <a:pt x="0" y="3447"/>
                        <a:pt x="2784" y="6231"/>
                        <a:pt x="6219" y="6231"/>
                      </a:cubicBezTo>
                      <a:cubicBezTo>
                        <a:pt x="9665" y="6231"/>
                        <a:pt x="12449" y="3447"/>
                        <a:pt x="12449" y="0"/>
                      </a:cubicBezTo>
                      <a:lnTo>
                        <a:pt x="10513" y="0"/>
                      </a:lnTo>
                      <a:cubicBezTo>
                        <a:pt x="10513" y="2374"/>
                        <a:pt x="8592" y="4298"/>
                        <a:pt x="6219" y="4298"/>
                      </a:cubicBezTo>
                      <a:cubicBezTo>
                        <a:pt x="3857" y="4298"/>
                        <a:pt x="1936" y="2374"/>
                        <a:pt x="19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
                <p:cNvSpPr/>
                <p:nvPr/>
              </p:nvSpPr>
              <p:spPr>
                <a:xfrm rot="-5400000">
                  <a:off x="4241892" y="861904"/>
                  <a:ext cx="600031" cy="300715"/>
                </a:xfrm>
                <a:custGeom>
                  <a:rect b="b" l="l" r="r" t="t"/>
                  <a:pathLst>
                    <a:path extrusionOk="0" h="4299" w="8578">
                      <a:moveTo>
                        <a:pt x="0" y="0"/>
                      </a:moveTo>
                      <a:cubicBezTo>
                        <a:pt x="0" y="2374"/>
                        <a:pt x="1921" y="4298"/>
                        <a:pt x="4283" y="4298"/>
                      </a:cubicBezTo>
                      <a:cubicBezTo>
                        <a:pt x="6656" y="4298"/>
                        <a:pt x="8577" y="2374"/>
                        <a:pt x="8577" y="0"/>
                      </a:cubicBezTo>
                      <a:lnTo>
                        <a:pt x="6893" y="0"/>
                      </a:lnTo>
                      <a:cubicBezTo>
                        <a:pt x="6893" y="1436"/>
                        <a:pt x="5730" y="2611"/>
                        <a:pt x="4283" y="2611"/>
                      </a:cubicBezTo>
                      <a:cubicBezTo>
                        <a:pt x="2847" y="2611"/>
                        <a:pt x="1684" y="1436"/>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
                <p:cNvSpPr/>
                <p:nvPr/>
              </p:nvSpPr>
              <p:spPr>
                <a:xfrm rot="-5400000">
                  <a:off x="4300650" y="920942"/>
                  <a:ext cx="364440" cy="182639"/>
                </a:xfrm>
                <a:custGeom>
                  <a:rect b="b" l="l" r="r" t="t"/>
                  <a:pathLst>
                    <a:path extrusionOk="0" h="2611" w="5210">
                      <a:moveTo>
                        <a:pt x="0" y="0"/>
                      </a:moveTo>
                      <a:cubicBezTo>
                        <a:pt x="0" y="1436"/>
                        <a:pt x="1163" y="2611"/>
                        <a:pt x="2599" y="2611"/>
                      </a:cubicBezTo>
                      <a:cubicBezTo>
                        <a:pt x="4046" y="2611"/>
                        <a:pt x="5209" y="1436"/>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 name="Google Shape;416;p5"/>
              <p:cNvGrpSpPr/>
              <p:nvPr/>
            </p:nvGrpSpPr>
            <p:grpSpPr>
              <a:xfrm>
                <a:off x="867118" y="3291781"/>
                <a:ext cx="632508" cy="632508"/>
                <a:chOff x="7055875" y="2971225"/>
                <a:chExt cx="192650" cy="192650"/>
              </a:xfrm>
            </p:grpSpPr>
            <p:sp>
              <p:nvSpPr>
                <p:cNvPr id="417" name="Google Shape;417;p5"/>
                <p:cNvSpPr/>
                <p:nvPr/>
              </p:nvSpPr>
              <p:spPr>
                <a:xfrm>
                  <a:off x="7055875" y="3063675"/>
                  <a:ext cx="192650" cy="8100"/>
                </a:xfrm>
                <a:custGeom>
                  <a:rect b="b" l="l" r="r" t="t"/>
                  <a:pathLst>
                    <a:path extrusionOk="0" h="324" w="7706">
                      <a:moveTo>
                        <a:pt x="1" y="0"/>
                      </a:moveTo>
                      <a:lnTo>
                        <a:pt x="1" y="324"/>
                      </a:lnTo>
                      <a:lnTo>
                        <a:pt x="7706" y="324"/>
                      </a:lnTo>
                      <a:lnTo>
                        <a:pt x="77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
                <p:cNvSpPr/>
                <p:nvPr/>
              </p:nvSpPr>
              <p:spPr>
                <a:xfrm>
                  <a:off x="7081200" y="2996550"/>
                  <a:ext cx="142075" cy="142075"/>
                </a:xfrm>
                <a:custGeom>
                  <a:rect b="b" l="l" r="r" t="t"/>
                  <a:pathLst>
                    <a:path extrusionOk="0" h="5683" w="5683">
                      <a:moveTo>
                        <a:pt x="5446" y="0"/>
                      </a:moveTo>
                      <a:lnTo>
                        <a:pt x="1" y="5458"/>
                      </a:lnTo>
                      <a:lnTo>
                        <a:pt x="237" y="5682"/>
                      </a:lnTo>
                      <a:lnTo>
                        <a:pt x="5683" y="237"/>
                      </a:lnTo>
                      <a:lnTo>
                        <a:pt x="54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
                <p:cNvSpPr/>
                <p:nvPr/>
              </p:nvSpPr>
              <p:spPr>
                <a:xfrm>
                  <a:off x="7081200" y="2996550"/>
                  <a:ext cx="142075" cy="142075"/>
                </a:xfrm>
                <a:custGeom>
                  <a:rect b="b" l="l" r="r" t="t"/>
                  <a:pathLst>
                    <a:path extrusionOk="0" h="5683" w="5683">
                      <a:moveTo>
                        <a:pt x="237" y="0"/>
                      </a:moveTo>
                      <a:lnTo>
                        <a:pt x="1" y="237"/>
                      </a:lnTo>
                      <a:lnTo>
                        <a:pt x="5446" y="5682"/>
                      </a:lnTo>
                      <a:lnTo>
                        <a:pt x="5683" y="5458"/>
                      </a:lnTo>
                      <a:lnTo>
                        <a:pt x="2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
                <p:cNvSpPr/>
                <p:nvPr/>
              </p:nvSpPr>
              <p:spPr>
                <a:xfrm>
                  <a:off x="7063075" y="3023350"/>
                  <a:ext cx="178275" cy="88375"/>
                </a:xfrm>
                <a:custGeom>
                  <a:rect b="b" l="l" r="r" t="t"/>
                  <a:pathLst>
                    <a:path extrusionOk="0" h="3535" w="7131">
                      <a:moveTo>
                        <a:pt x="6995" y="1"/>
                      </a:moveTo>
                      <a:lnTo>
                        <a:pt x="0" y="3235"/>
                      </a:lnTo>
                      <a:lnTo>
                        <a:pt x="138" y="3534"/>
                      </a:lnTo>
                      <a:lnTo>
                        <a:pt x="7130" y="301"/>
                      </a:lnTo>
                      <a:lnTo>
                        <a:pt x="69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
                <p:cNvSpPr/>
                <p:nvPr/>
              </p:nvSpPr>
              <p:spPr>
                <a:xfrm>
                  <a:off x="7060300" y="3030550"/>
                  <a:ext cx="183875" cy="74350"/>
                </a:xfrm>
                <a:custGeom>
                  <a:rect b="b" l="l" r="r" t="t"/>
                  <a:pathLst>
                    <a:path extrusionOk="0" h="2974" w="7355">
                      <a:moveTo>
                        <a:pt x="111" y="1"/>
                      </a:moveTo>
                      <a:lnTo>
                        <a:pt x="0" y="312"/>
                      </a:lnTo>
                      <a:lnTo>
                        <a:pt x="7241" y="2974"/>
                      </a:lnTo>
                      <a:lnTo>
                        <a:pt x="7355" y="2659"/>
                      </a:lnTo>
                      <a:lnTo>
                        <a:pt x="1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
                <p:cNvSpPr/>
                <p:nvPr/>
              </p:nvSpPr>
              <p:spPr>
                <a:xfrm>
                  <a:off x="7108025" y="2978400"/>
                  <a:ext cx="88350" cy="178275"/>
                </a:xfrm>
                <a:custGeom>
                  <a:rect b="b" l="l" r="r" t="t"/>
                  <a:pathLst>
                    <a:path extrusionOk="0" h="7131" w="3534">
                      <a:moveTo>
                        <a:pt x="300" y="1"/>
                      </a:moveTo>
                      <a:lnTo>
                        <a:pt x="0" y="139"/>
                      </a:lnTo>
                      <a:lnTo>
                        <a:pt x="3234" y="7131"/>
                      </a:lnTo>
                      <a:lnTo>
                        <a:pt x="3534" y="6993"/>
                      </a:lnTo>
                      <a:lnTo>
                        <a:pt x="3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
                <p:cNvSpPr/>
                <p:nvPr/>
              </p:nvSpPr>
              <p:spPr>
                <a:xfrm>
                  <a:off x="7114925" y="2975925"/>
                  <a:ext cx="74350" cy="183600"/>
                </a:xfrm>
                <a:custGeom>
                  <a:rect b="b" l="l" r="r" t="t"/>
                  <a:pathLst>
                    <a:path extrusionOk="0" h="7344" w="2974">
                      <a:moveTo>
                        <a:pt x="2673" y="1"/>
                      </a:moveTo>
                      <a:lnTo>
                        <a:pt x="0" y="7230"/>
                      </a:lnTo>
                      <a:lnTo>
                        <a:pt x="312" y="7343"/>
                      </a:lnTo>
                      <a:lnTo>
                        <a:pt x="2973" y="112"/>
                      </a:lnTo>
                      <a:lnTo>
                        <a:pt x="26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 name="Google Shape;426;p5"/>
            <p:cNvGrpSpPr/>
            <p:nvPr/>
          </p:nvGrpSpPr>
          <p:grpSpPr>
            <a:xfrm>
              <a:off x="5701915" y="612147"/>
              <a:ext cx="747148" cy="1788752"/>
              <a:chOff x="2794886" y="268923"/>
              <a:chExt cx="875906" cy="2097012"/>
            </a:xfrm>
          </p:grpSpPr>
          <p:sp>
            <p:nvSpPr>
              <p:cNvPr id="427" name="Google Shape;427;p5"/>
              <p:cNvSpPr/>
              <p:nvPr/>
            </p:nvSpPr>
            <p:spPr>
              <a:xfrm>
                <a:off x="3633176"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 name="Google Shape;428;p5"/>
              <p:cNvGrpSpPr/>
              <p:nvPr/>
            </p:nvGrpSpPr>
            <p:grpSpPr>
              <a:xfrm>
                <a:off x="2794886" y="268923"/>
                <a:ext cx="875906" cy="2097012"/>
                <a:chOff x="1911111" y="2549523"/>
                <a:chExt cx="875906" cy="2097012"/>
              </a:xfrm>
            </p:grpSpPr>
            <p:sp>
              <p:nvSpPr>
                <p:cNvPr id="429" name="Google Shape;429;p5"/>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5"/>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5"/>
              <p:cNvSpPr/>
              <p:nvPr/>
            </p:nvSpPr>
            <p:spPr>
              <a:xfrm>
                <a:off x="2916050" y="991053"/>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
              <p:cNvSpPr/>
              <p:nvPr/>
            </p:nvSpPr>
            <p:spPr>
              <a:xfrm>
                <a:off x="2916050" y="1180687"/>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
              <p:cNvSpPr/>
              <p:nvPr/>
            </p:nvSpPr>
            <p:spPr>
              <a:xfrm>
                <a:off x="2916050" y="825215"/>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
              <p:cNvSpPr/>
              <p:nvPr/>
            </p:nvSpPr>
            <p:spPr>
              <a:xfrm>
                <a:off x="2916050" y="744924"/>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
              <p:cNvSpPr/>
              <p:nvPr/>
            </p:nvSpPr>
            <p:spPr>
              <a:xfrm>
                <a:off x="3078166" y="744924"/>
                <a:ext cx="468612" cy="472334"/>
              </a:xfrm>
              <a:custGeom>
                <a:rect b="b" l="l" r="r" t="t"/>
                <a:pathLst>
                  <a:path extrusionOk="0" h="6471" w="6420">
                    <a:moveTo>
                      <a:pt x="0" y="0"/>
                    </a:moveTo>
                    <a:lnTo>
                      <a:pt x="6420" y="6471"/>
                    </a:lnTo>
                    <a:lnTo>
                      <a:pt x="6420" y="5233"/>
                    </a:lnTo>
                    <a:lnTo>
                      <a:pt x="12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
              <p:cNvSpPr/>
              <p:nvPr/>
            </p:nvSpPr>
            <p:spPr>
              <a:xfrm>
                <a:off x="3243274" y="744924"/>
                <a:ext cx="303503" cy="305474"/>
              </a:xfrm>
              <a:custGeom>
                <a:rect b="b" l="l" r="r" t="t"/>
                <a:pathLst>
                  <a:path extrusionOk="0" h="4185" w="4158">
                    <a:moveTo>
                      <a:pt x="1" y="0"/>
                    </a:moveTo>
                    <a:lnTo>
                      <a:pt x="4158" y="4184"/>
                    </a:lnTo>
                    <a:lnTo>
                      <a:pt x="4158" y="2962"/>
                    </a:lnTo>
                    <a:lnTo>
                      <a:pt x="12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
              <p:cNvSpPr/>
              <p:nvPr/>
            </p:nvSpPr>
            <p:spPr>
              <a:xfrm>
                <a:off x="3415462" y="744924"/>
                <a:ext cx="131314" cy="133284"/>
              </a:xfrm>
              <a:custGeom>
                <a:rect b="b" l="l" r="r" t="t"/>
                <a:pathLst>
                  <a:path extrusionOk="0" h="1826" w="1799">
                    <a:moveTo>
                      <a:pt x="0" y="0"/>
                    </a:moveTo>
                    <a:lnTo>
                      <a:pt x="1799" y="1826"/>
                    </a:lnTo>
                    <a:lnTo>
                      <a:pt x="1799" y="600"/>
                    </a:lnTo>
                    <a:lnTo>
                      <a:pt x="122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7" name="Shape 457"/>
        <p:cNvGrpSpPr/>
        <p:nvPr/>
      </p:nvGrpSpPr>
      <p:grpSpPr>
        <a:xfrm>
          <a:off x="0" y="0"/>
          <a:ext cx="0" cy="0"/>
          <a:chOff x="0" y="0"/>
          <a:chExt cx="0" cy="0"/>
        </a:xfrm>
      </p:grpSpPr>
      <p:sp>
        <p:nvSpPr>
          <p:cNvPr id="458" name="Google Shape;45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a:latin typeface="Albert Sans ExtraBold"/>
                <a:ea typeface="Albert Sans ExtraBold"/>
                <a:cs typeface="Albert Sans ExtraBold"/>
                <a:sym typeface="Albert Sans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59" name="Google Shape;459;p6"/>
          <p:cNvGrpSpPr/>
          <p:nvPr/>
        </p:nvGrpSpPr>
        <p:grpSpPr>
          <a:xfrm rot="-5400000">
            <a:off x="-576910" y="1152904"/>
            <a:ext cx="1463954" cy="310126"/>
            <a:chOff x="4912200" y="2137750"/>
            <a:chExt cx="483600" cy="102450"/>
          </a:xfrm>
        </p:grpSpPr>
        <p:sp>
          <p:nvSpPr>
            <p:cNvPr id="460" name="Google Shape;460;p6"/>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6"/>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6"/>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6"/>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6"/>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6"/>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6"/>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6"/>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6"/>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6"/>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6"/>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6"/>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6"/>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6"/>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83" name="Google Shape;483;p6"/>
          <p:cNvCxnSpPr/>
          <p:nvPr/>
        </p:nvCxnSpPr>
        <p:spPr>
          <a:xfrm rot="10800000">
            <a:off x="622525" y="-146050"/>
            <a:ext cx="0" cy="1048800"/>
          </a:xfrm>
          <a:prstGeom prst="straightConnector1">
            <a:avLst/>
          </a:prstGeom>
          <a:noFill/>
          <a:ln cap="flat" cmpd="sng" w="9525">
            <a:solidFill>
              <a:schemeClr val="dk1"/>
            </a:solidFill>
            <a:prstDash val="solid"/>
            <a:round/>
            <a:headEnd len="med" w="med" type="oval"/>
            <a:tailEnd len="med" w="med" type="none"/>
          </a:ln>
        </p:spPr>
      </p:cxnSp>
      <p:grpSp>
        <p:nvGrpSpPr>
          <p:cNvPr id="484" name="Google Shape;484;p6"/>
          <p:cNvGrpSpPr/>
          <p:nvPr/>
        </p:nvGrpSpPr>
        <p:grpSpPr>
          <a:xfrm rot="1319958">
            <a:off x="6302066" y="-924073"/>
            <a:ext cx="3529754" cy="2334706"/>
            <a:chOff x="5386027" y="406409"/>
            <a:chExt cx="3529710" cy="2334676"/>
          </a:xfrm>
        </p:grpSpPr>
        <p:grpSp>
          <p:nvGrpSpPr>
            <p:cNvPr id="485" name="Google Shape;485;p6"/>
            <p:cNvGrpSpPr/>
            <p:nvPr/>
          </p:nvGrpSpPr>
          <p:grpSpPr>
            <a:xfrm rot="-5400000">
              <a:off x="6777310" y="515753"/>
              <a:ext cx="747148" cy="1788752"/>
              <a:chOff x="1911111" y="2549523"/>
              <a:chExt cx="875906" cy="2097012"/>
            </a:xfrm>
          </p:grpSpPr>
          <p:sp>
            <p:nvSpPr>
              <p:cNvPr id="486" name="Google Shape;486;p6"/>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 name="Google Shape;487;p6"/>
              <p:cNvGrpSpPr/>
              <p:nvPr/>
            </p:nvGrpSpPr>
            <p:grpSpPr>
              <a:xfrm>
                <a:off x="1911111" y="2549523"/>
                <a:ext cx="875906" cy="2097012"/>
                <a:chOff x="1911111" y="2549523"/>
                <a:chExt cx="875906" cy="2097012"/>
              </a:xfrm>
            </p:grpSpPr>
            <p:sp>
              <p:nvSpPr>
                <p:cNvPr id="488" name="Google Shape;488;p6"/>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6"/>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6"/>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6"/>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6"/>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6"/>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6"/>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6"/>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6"/>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 name="Google Shape;509;p6"/>
              <p:cNvGrpSpPr/>
              <p:nvPr/>
            </p:nvGrpSpPr>
            <p:grpSpPr>
              <a:xfrm>
                <a:off x="2032275" y="3025524"/>
                <a:ext cx="630728" cy="628976"/>
                <a:chOff x="3103925" y="2978399"/>
                <a:chExt cx="630728" cy="628976"/>
              </a:xfrm>
            </p:grpSpPr>
            <p:sp>
              <p:nvSpPr>
                <p:cNvPr id="510" name="Google Shape;510;p6"/>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6"/>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 name="Google Shape;517;p6"/>
            <p:cNvGrpSpPr/>
            <p:nvPr/>
          </p:nvGrpSpPr>
          <p:grpSpPr>
            <a:xfrm>
              <a:off x="8121455" y="1049896"/>
              <a:ext cx="794283" cy="1691189"/>
              <a:chOff x="3052990" y="2649667"/>
              <a:chExt cx="931164" cy="1982636"/>
            </a:xfrm>
          </p:grpSpPr>
          <p:grpSp>
            <p:nvGrpSpPr>
              <p:cNvPr id="518" name="Google Shape;518;p6"/>
              <p:cNvGrpSpPr/>
              <p:nvPr/>
            </p:nvGrpSpPr>
            <p:grpSpPr>
              <a:xfrm>
                <a:off x="3052990" y="2649667"/>
                <a:ext cx="931164" cy="1982636"/>
                <a:chOff x="1894490" y="2649667"/>
                <a:chExt cx="931164" cy="1982636"/>
              </a:xfrm>
            </p:grpSpPr>
            <p:grpSp>
              <p:nvGrpSpPr>
                <p:cNvPr id="519" name="Google Shape;519;p6"/>
                <p:cNvGrpSpPr/>
                <p:nvPr/>
              </p:nvGrpSpPr>
              <p:grpSpPr>
                <a:xfrm>
                  <a:off x="1894490" y="2649667"/>
                  <a:ext cx="931164" cy="1982636"/>
                  <a:chOff x="2950128" y="2762904"/>
                  <a:chExt cx="931164" cy="1982636"/>
                </a:xfrm>
              </p:grpSpPr>
              <p:sp>
                <p:nvSpPr>
                  <p:cNvPr id="520" name="Google Shape;520;p6"/>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6"/>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6"/>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6"/>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6"/>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6"/>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6"/>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6"/>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6"/>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6"/>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6"/>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 name="Google Shape;542;p6"/>
                <p:cNvSpPr/>
                <p:nvPr/>
              </p:nvSpPr>
              <p:spPr>
                <a:xfrm>
                  <a:off x="2114048" y="3484088"/>
                  <a:ext cx="492084" cy="484645"/>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 name="Google Shape;543;p6"/>
              <p:cNvSpPr/>
              <p:nvPr/>
            </p:nvSpPr>
            <p:spPr>
              <a:xfrm>
                <a:off x="3206100" y="2962636"/>
                <a:ext cx="666842" cy="422072"/>
              </a:xfrm>
              <a:custGeom>
                <a:rect b="b" l="l" r="r" t="t"/>
                <a:pathLst>
                  <a:path extrusionOk="0" h="5968" w="9429">
                    <a:moveTo>
                      <a:pt x="0" y="1"/>
                    </a:moveTo>
                    <a:lnTo>
                      <a:pt x="0" y="5968"/>
                    </a:lnTo>
                    <a:lnTo>
                      <a:pt x="1838" y="5968"/>
                    </a:lnTo>
                    <a:lnTo>
                      <a:pt x="1838" y="3870"/>
                    </a:lnTo>
                    <a:lnTo>
                      <a:pt x="1199" y="3870"/>
                    </a:lnTo>
                    <a:lnTo>
                      <a:pt x="1199" y="1"/>
                    </a:lnTo>
                    <a:close/>
                    <a:moveTo>
                      <a:pt x="3099" y="1"/>
                    </a:moveTo>
                    <a:lnTo>
                      <a:pt x="3099" y="3870"/>
                    </a:lnTo>
                    <a:lnTo>
                      <a:pt x="2524" y="3870"/>
                    </a:lnTo>
                    <a:lnTo>
                      <a:pt x="2524" y="5968"/>
                    </a:lnTo>
                    <a:lnTo>
                      <a:pt x="4346" y="5968"/>
                    </a:lnTo>
                    <a:lnTo>
                      <a:pt x="4346" y="3870"/>
                    </a:lnTo>
                    <a:lnTo>
                      <a:pt x="3822" y="3870"/>
                    </a:lnTo>
                    <a:lnTo>
                      <a:pt x="3822" y="1"/>
                    </a:lnTo>
                    <a:close/>
                    <a:moveTo>
                      <a:pt x="5707" y="1"/>
                    </a:moveTo>
                    <a:lnTo>
                      <a:pt x="5707" y="3870"/>
                    </a:lnTo>
                    <a:lnTo>
                      <a:pt x="5083" y="3870"/>
                    </a:lnTo>
                    <a:lnTo>
                      <a:pt x="5083" y="5968"/>
                    </a:lnTo>
                    <a:lnTo>
                      <a:pt x="6920" y="5968"/>
                    </a:lnTo>
                    <a:lnTo>
                      <a:pt x="6920" y="3870"/>
                    </a:lnTo>
                    <a:lnTo>
                      <a:pt x="6294" y="3870"/>
                    </a:lnTo>
                    <a:lnTo>
                      <a:pt x="6294" y="1"/>
                    </a:lnTo>
                    <a:close/>
                    <a:moveTo>
                      <a:pt x="8194" y="1"/>
                    </a:moveTo>
                    <a:lnTo>
                      <a:pt x="8194" y="3870"/>
                    </a:lnTo>
                    <a:lnTo>
                      <a:pt x="7595" y="3870"/>
                    </a:lnTo>
                    <a:lnTo>
                      <a:pt x="7595" y="5968"/>
                    </a:lnTo>
                    <a:lnTo>
                      <a:pt x="9429" y="5968"/>
                    </a:lnTo>
                    <a:lnTo>
                      <a:pt x="94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
              <p:cNvSpPr/>
              <p:nvPr/>
            </p:nvSpPr>
            <p:spPr>
              <a:xfrm>
                <a:off x="3675986" y="2899904"/>
                <a:ext cx="84018" cy="302127"/>
              </a:xfrm>
              <a:custGeom>
                <a:rect b="b" l="l" r="r" t="t"/>
                <a:pathLst>
                  <a:path extrusionOk="0" h="4272" w="1188">
                    <a:moveTo>
                      <a:pt x="1" y="1"/>
                    </a:moveTo>
                    <a:lnTo>
                      <a:pt x="1" y="4271"/>
                    </a:lnTo>
                    <a:lnTo>
                      <a:pt x="1188" y="4271"/>
                    </a:lnTo>
                    <a:lnTo>
                      <a:pt x="11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
              <p:cNvSpPr/>
              <p:nvPr/>
            </p:nvSpPr>
            <p:spPr>
              <a:xfrm>
                <a:off x="3500309" y="2899904"/>
                <a:ext cx="84018" cy="302127"/>
              </a:xfrm>
              <a:custGeom>
                <a:rect b="b" l="l" r="r" t="t"/>
                <a:pathLst>
                  <a:path extrusionOk="0" h="4272" w="1188">
                    <a:moveTo>
                      <a:pt x="0" y="1"/>
                    </a:moveTo>
                    <a:lnTo>
                      <a:pt x="0" y="4271"/>
                    </a:lnTo>
                    <a:lnTo>
                      <a:pt x="1187" y="4271"/>
                    </a:lnTo>
                    <a:lnTo>
                      <a:pt x="1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
              <p:cNvSpPr/>
              <p:nvPr/>
            </p:nvSpPr>
            <p:spPr>
              <a:xfrm>
                <a:off x="3315650" y="2899904"/>
                <a:ext cx="84867" cy="302127"/>
              </a:xfrm>
              <a:custGeom>
                <a:rect b="b" l="l" r="r" t="t"/>
                <a:pathLst>
                  <a:path extrusionOk="0" h="4272" w="1200">
                    <a:moveTo>
                      <a:pt x="1" y="1"/>
                    </a:moveTo>
                    <a:lnTo>
                      <a:pt x="1" y="4271"/>
                    </a:lnTo>
                    <a:lnTo>
                      <a:pt x="1200" y="4271"/>
                    </a:lnTo>
                    <a:lnTo>
                      <a:pt x="12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6"/>
            <p:cNvGrpSpPr/>
            <p:nvPr/>
          </p:nvGrpSpPr>
          <p:grpSpPr>
            <a:xfrm>
              <a:off x="5386027" y="406409"/>
              <a:ext cx="794283" cy="1691189"/>
              <a:chOff x="5386027" y="406409"/>
              <a:chExt cx="794283" cy="1691189"/>
            </a:xfrm>
          </p:grpSpPr>
          <p:grpSp>
            <p:nvGrpSpPr>
              <p:cNvPr id="548" name="Google Shape;548;p6"/>
              <p:cNvGrpSpPr/>
              <p:nvPr/>
            </p:nvGrpSpPr>
            <p:grpSpPr>
              <a:xfrm rot="10800000">
                <a:off x="5386027" y="406409"/>
                <a:ext cx="794283" cy="1691189"/>
                <a:chOff x="2950128" y="2762904"/>
                <a:chExt cx="931164" cy="1982636"/>
              </a:xfrm>
            </p:grpSpPr>
            <p:sp>
              <p:nvSpPr>
                <p:cNvPr id="549" name="Google Shape;549;p6"/>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6"/>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6"/>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6"/>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6"/>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6"/>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6"/>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6"/>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6"/>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6"/>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6"/>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6"/>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6"/>
              <p:cNvGrpSpPr/>
              <p:nvPr/>
            </p:nvGrpSpPr>
            <p:grpSpPr>
              <a:xfrm rot="5400000">
                <a:off x="5662768" y="1572333"/>
                <a:ext cx="240807" cy="481073"/>
                <a:chOff x="4391550" y="576822"/>
                <a:chExt cx="435928" cy="870878"/>
              </a:xfrm>
            </p:grpSpPr>
            <p:sp>
              <p:nvSpPr>
                <p:cNvPr id="572" name="Google Shape;572;p6"/>
                <p:cNvSpPr/>
                <p:nvPr/>
              </p:nvSpPr>
              <p:spPr>
                <a:xfrm rot="-5400000">
                  <a:off x="4174076" y="794297"/>
                  <a:ext cx="870878" cy="435928"/>
                </a:xfrm>
                <a:custGeom>
                  <a:rect b="b" l="l" r="r" t="t"/>
                  <a:pathLst>
                    <a:path extrusionOk="0" h="6232" w="12450">
                      <a:moveTo>
                        <a:pt x="0" y="0"/>
                      </a:moveTo>
                      <a:cubicBezTo>
                        <a:pt x="0" y="3447"/>
                        <a:pt x="2784" y="6231"/>
                        <a:pt x="6219" y="6231"/>
                      </a:cubicBezTo>
                      <a:cubicBezTo>
                        <a:pt x="9665" y="6231"/>
                        <a:pt x="12449" y="3447"/>
                        <a:pt x="12449" y="0"/>
                      </a:cubicBezTo>
                      <a:lnTo>
                        <a:pt x="10513" y="0"/>
                      </a:lnTo>
                      <a:cubicBezTo>
                        <a:pt x="10513" y="2374"/>
                        <a:pt x="8592" y="4298"/>
                        <a:pt x="6219" y="4298"/>
                      </a:cubicBezTo>
                      <a:cubicBezTo>
                        <a:pt x="3857" y="4298"/>
                        <a:pt x="1936" y="2374"/>
                        <a:pt x="19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6"/>
                <p:cNvSpPr/>
                <p:nvPr/>
              </p:nvSpPr>
              <p:spPr>
                <a:xfrm rot="-5400000">
                  <a:off x="4241892" y="861904"/>
                  <a:ext cx="600031" cy="300715"/>
                </a:xfrm>
                <a:custGeom>
                  <a:rect b="b" l="l" r="r" t="t"/>
                  <a:pathLst>
                    <a:path extrusionOk="0" h="4299" w="8578">
                      <a:moveTo>
                        <a:pt x="0" y="0"/>
                      </a:moveTo>
                      <a:cubicBezTo>
                        <a:pt x="0" y="2374"/>
                        <a:pt x="1921" y="4298"/>
                        <a:pt x="4283" y="4298"/>
                      </a:cubicBezTo>
                      <a:cubicBezTo>
                        <a:pt x="6656" y="4298"/>
                        <a:pt x="8577" y="2374"/>
                        <a:pt x="8577" y="0"/>
                      </a:cubicBezTo>
                      <a:lnTo>
                        <a:pt x="6893" y="0"/>
                      </a:lnTo>
                      <a:cubicBezTo>
                        <a:pt x="6893" y="1436"/>
                        <a:pt x="5730" y="2611"/>
                        <a:pt x="4283" y="2611"/>
                      </a:cubicBezTo>
                      <a:cubicBezTo>
                        <a:pt x="2847" y="2611"/>
                        <a:pt x="1684" y="1436"/>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6"/>
                <p:cNvSpPr/>
                <p:nvPr/>
              </p:nvSpPr>
              <p:spPr>
                <a:xfrm rot="-5400000">
                  <a:off x="4300650" y="920942"/>
                  <a:ext cx="364440" cy="182639"/>
                </a:xfrm>
                <a:custGeom>
                  <a:rect b="b" l="l" r="r" t="t"/>
                  <a:pathLst>
                    <a:path extrusionOk="0" h="2611" w="5210">
                      <a:moveTo>
                        <a:pt x="0" y="0"/>
                      </a:moveTo>
                      <a:cubicBezTo>
                        <a:pt x="0" y="1436"/>
                        <a:pt x="1163" y="2611"/>
                        <a:pt x="2599" y="2611"/>
                      </a:cubicBezTo>
                      <a:cubicBezTo>
                        <a:pt x="4046" y="2611"/>
                        <a:pt x="5209" y="1436"/>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 name="Google Shape;575;p6"/>
              <p:cNvGrpSpPr/>
              <p:nvPr/>
            </p:nvGrpSpPr>
            <p:grpSpPr>
              <a:xfrm rot="10800000">
                <a:off x="5513183" y="1010249"/>
                <a:ext cx="539536" cy="539536"/>
                <a:chOff x="7055875" y="2971225"/>
                <a:chExt cx="192650" cy="192650"/>
              </a:xfrm>
            </p:grpSpPr>
            <p:sp>
              <p:nvSpPr>
                <p:cNvPr id="576" name="Google Shape;576;p6"/>
                <p:cNvSpPr/>
                <p:nvPr/>
              </p:nvSpPr>
              <p:spPr>
                <a:xfrm>
                  <a:off x="7055875" y="3063675"/>
                  <a:ext cx="192650" cy="8100"/>
                </a:xfrm>
                <a:custGeom>
                  <a:rect b="b" l="l" r="r" t="t"/>
                  <a:pathLst>
                    <a:path extrusionOk="0" h="324" w="7706">
                      <a:moveTo>
                        <a:pt x="1" y="0"/>
                      </a:moveTo>
                      <a:lnTo>
                        <a:pt x="1" y="324"/>
                      </a:lnTo>
                      <a:lnTo>
                        <a:pt x="7706" y="324"/>
                      </a:lnTo>
                      <a:lnTo>
                        <a:pt x="77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6"/>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6"/>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6"/>
                <p:cNvSpPr/>
                <p:nvPr/>
              </p:nvSpPr>
              <p:spPr>
                <a:xfrm>
                  <a:off x="7081200" y="2996550"/>
                  <a:ext cx="142075" cy="142075"/>
                </a:xfrm>
                <a:custGeom>
                  <a:rect b="b" l="l" r="r" t="t"/>
                  <a:pathLst>
                    <a:path extrusionOk="0" h="5683" w="5683">
                      <a:moveTo>
                        <a:pt x="5446" y="0"/>
                      </a:moveTo>
                      <a:lnTo>
                        <a:pt x="1" y="5458"/>
                      </a:lnTo>
                      <a:lnTo>
                        <a:pt x="237" y="5682"/>
                      </a:lnTo>
                      <a:lnTo>
                        <a:pt x="5683" y="237"/>
                      </a:lnTo>
                      <a:lnTo>
                        <a:pt x="54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6"/>
                <p:cNvSpPr/>
                <p:nvPr/>
              </p:nvSpPr>
              <p:spPr>
                <a:xfrm>
                  <a:off x="7081200" y="2996550"/>
                  <a:ext cx="142075" cy="142075"/>
                </a:xfrm>
                <a:custGeom>
                  <a:rect b="b" l="l" r="r" t="t"/>
                  <a:pathLst>
                    <a:path extrusionOk="0" h="5683" w="5683">
                      <a:moveTo>
                        <a:pt x="237" y="0"/>
                      </a:moveTo>
                      <a:lnTo>
                        <a:pt x="1" y="237"/>
                      </a:lnTo>
                      <a:lnTo>
                        <a:pt x="5446" y="5682"/>
                      </a:lnTo>
                      <a:lnTo>
                        <a:pt x="5683" y="5458"/>
                      </a:lnTo>
                      <a:lnTo>
                        <a:pt x="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6"/>
                <p:cNvSpPr/>
                <p:nvPr/>
              </p:nvSpPr>
              <p:spPr>
                <a:xfrm>
                  <a:off x="7063075" y="3023350"/>
                  <a:ext cx="178275" cy="88375"/>
                </a:xfrm>
                <a:custGeom>
                  <a:rect b="b" l="l" r="r" t="t"/>
                  <a:pathLst>
                    <a:path extrusionOk="0" h="3535" w="7131">
                      <a:moveTo>
                        <a:pt x="6995" y="1"/>
                      </a:moveTo>
                      <a:lnTo>
                        <a:pt x="0" y="3235"/>
                      </a:lnTo>
                      <a:lnTo>
                        <a:pt x="138" y="3534"/>
                      </a:lnTo>
                      <a:lnTo>
                        <a:pt x="7130" y="301"/>
                      </a:lnTo>
                      <a:lnTo>
                        <a:pt x="69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6"/>
                <p:cNvSpPr/>
                <p:nvPr/>
              </p:nvSpPr>
              <p:spPr>
                <a:xfrm>
                  <a:off x="7060300" y="3030550"/>
                  <a:ext cx="183875" cy="74350"/>
                </a:xfrm>
                <a:custGeom>
                  <a:rect b="b" l="l" r="r" t="t"/>
                  <a:pathLst>
                    <a:path extrusionOk="0" h="2974" w="7355">
                      <a:moveTo>
                        <a:pt x="111" y="1"/>
                      </a:moveTo>
                      <a:lnTo>
                        <a:pt x="0" y="312"/>
                      </a:lnTo>
                      <a:lnTo>
                        <a:pt x="7241" y="2974"/>
                      </a:lnTo>
                      <a:lnTo>
                        <a:pt x="7355" y="2659"/>
                      </a:lnTo>
                      <a:lnTo>
                        <a:pt x="1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6"/>
                <p:cNvSpPr/>
                <p:nvPr/>
              </p:nvSpPr>
              <p:spPr>
                <a:xfrm>
                  <a:off x="7108025" y="2978400"/>
                  <a:ext cx="88350" cy="178275"/>
                </a:xfrm>
                <a:custGeom>
                  <a:rect b="b" l="l" r="r" t="t"/>
                  <a:pathLst>
                    <a:path extrusionOk="0" h="7131" w="3534">
                      <a:moveTo>
                        <a:pt x="300" y="1"/>
                      </a:moveTo>
                      <a:lnTo>
                        <a:pt x="0" y="139"/>
                      </a:lnTo>
                      <a:lnTo>
                        <a:pt x="3234" y="7131"/>
                      </a:lnTo>
                      <a:lnTo>
                        <a:pt x="3534" y="6993"/>
                      </a:lnTo>
                      <a:lnTo>
                        <a:pt x="30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6"/>
                <p:cNvSpPr/>
                <p:nvPr/>
              </p:nvSpPr>
              <p:spPr>
                <a:xfrm>
                  <a:off x="7114925" y="2975925"/>
                  <a:ext cx="74350" cy="183600"/>
                </a:xfrm>
                <a:custGeom>
                  <a:rect b="b" l="l" r="r" t="t"/>
                  <a:pathLst>
                    <a:path extrusionOk="0" h="7344" w="2974">
                      <a:moveTo>
                        <a:pt x="2673" y="1"/>
                      </a:moveTo>
                      <a:lnTo>
                        <a:pt x="0" y="7230"/>
                      </a:lnTo>
                      <a:lnTo>
                        <a:pt x="312" y="7343"/>
                      </a:lnTo>
                      <a:lnTo>
                        <a:pt x="2973" y="112"/>
                      </a:lnTo>
                      <a:lnTo>
                        <a:pt x="26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85" name="Shape 585"/>
        <p:cNvGrpSpPr/>
        <p:nvPr/>
      </p:nvGrpSpPr>
      <p:grpSpPr>
        <a:xfrm>
          <a:off x="0" y="0"/>
          <a:ext cx="0" cy="0"/>
          <a:chOff x="0" y="0"/>
          <a:chExt cx="0" cy="0"/>
        </a:xfrm>
      </p:grpSpPr>
      <p:grpSp>
        <p:nvGrpSpPr>
          <p:cNvPr id="586" name="Google Shape;586;p7"/>
          <p:cNvGrpSpPr/>
          <p:nvPr/>
        </p:nvGrpSpPr>
        <p:grpSpPr>
          <a:xfrm rot="-5400000">
            <a:off x="-576910" y="1152904"/>
            <a:ext cx="1463954" cy="310126"/>
            <a:chOff x="4912200" y="2137750"/>
            <a:chExt cx="483600" cy="102450"/>
          </a:xfrm>
        </p:grpSpPr>
        <p:sp>
          <p:nvSpPr>
            <p:cNvPr id="587" name="Google Shape;587;p7"/>
            <p:cNvSpPr/>
            <p:nvPr/>
          </p:nvSpPr>
          <p:spPr>
            <a:xfrm>
              <a:off x="5379200" y="2137750"/>
              <a:ext cx="16600" cy="102450"/>
            </a:xfrm>
            <a:custGeom>
              <a:rect b="b" l="l" r="r" t="t"/>
              <a:pathLst>
                <a:path extrusionOk="0" h="4098" w="664">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7"/>
            <p:cNvSpPr/>
            <p:nvPr/>
          </p:nvSpPr>
          <p:spPr>
            <a:xfrm>
              <a:off x="4912200" y="2137750"/>
              <a:ext cx="16575" cy="102450"/>
            </a:xfrm>
            <a:custGeom>
              <a:rect b="b" l="l" r="r" t="t"/>
              <a:pathLst>
                <a:path extrusionOk="0" h="4098" w="663">
                  <a:moveTo>
                    <a:pt x="1" y="1"/>
                  </a:moveTo>
                  <a:lnTo>
                    <a:pt x="1"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7"/>
            <p:cNvSpPr/>
            <p:nvPr/>
          </p:nvSpPr>
          <p:spPr>
            <a:xfrm>
              <a:off x="5117950" y="2137750"/>
              <a:ext cx="16575" cy="102450"/>
            </a:xfrm>
            <a:custGeom>
              <a:rect b="b" l="l" r="r" t="t"/>
              <a:pathLst>
                <a:path extrusionOk="0" h="4098" w="663">
                  <a:moveTo>
                    <a:pt x="0" y="1"/>
                  </a:moveTo>
                  <a:lnTo>
                    <a:pt x="0" y="4098"/>
                  </a:lnTo>
                  <a:lnTo>
                    <a:pt x="663" y="4098"/>
                  </a:lnTo>
                  <a:lnTo>
                    <a:pt x="6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7"/>
            <p:cNvSpPr/>
            <p:nvPr/>
          </p:nvSpPr>
          <p:spPr>
            <a:xfrm>
              <a:off x="4975300"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7"/>
            <p:cNvSpPr/>
            <p:nvPr/>
          </p:nvSpPr>
          <p:spPr>
            <a:xfrm>
              <a:off x="5245025" y="2137750"/>
              <a:ext cx="16575" cy="102450"/>
            </a:xfrm>
            <a:custGeom>
              <a:rect b="b" l="l" r="r" t="t"/>
              <a:pathLst>
                <a:path extrusionOk="0" h="4098" w="663">
                  <a:moveTo>
                    <a:pt x="0" y="1"/>
                  </a:moveTo>
                  <a:lnTo>
                    <a:pt x="0" y="4098"/>
                  </a:lnTo>
                  <a:lnTo>
                    <a:pt x="662" y="4098"/>
                  </a:lnTo>
                  <a:lnTo>
                    <a:pt x="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7"/>
            <p:cNvSpPr/>
            <p:nvPr/>
          </p:nvSpPr>
          <p:spPr>
            <a:xfrm>
              <a:off x="535522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7"/>
            <p:cNvSpPr/>
            <p:nvPr/>
          </p:nvSpPr>
          <p:spPr>
            <a:xfrm>
              <a:off x="522530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7"/>
            <p:cNvSpPr/>
            <p:nvPr/>
          </p:nvSpPr>
          <p:spPr>
            <a:xfrm>
              <a:off x="52065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7"/>
            <p:cNvSpPr/>
            <p:nvPr/>
          </p:nvSpPr>
          <p:spPr>
            <a:xfrm>
              <a:off x="4954975"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7"/>
            <p:cNvSpPr/>
            <p:nvPr/>
          </p:nvSpPr>
          <p:spPr>
            <a:xfrm>
              <a:off x="50870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7"/>
            <p:cNvSpPr/>
            <p:nvPr/>
          </p:nvSpPr>
          <p:spPr>
            <a:xfrm>
              <a:off x="5062050" y="2137750"/>
              <a:ext cx="5350" cy="102450"/>
            </a:xfrm>
            <a:custGeom>
              <a:rect b="b" l="l" r="r" t="t"/>
              <a:pathLst>
                <a:path extrusionOk="0" h="4098" w="214">
                  <a:moveTo>
                    <a:pt x="1" y="1"/>
                  </a:moveTo>
                  <a:lnTo>
                    <a:pt x="1" y="4098"/>
                  </a:lnTo>
                  <a:lnTo>
                    <a:pt x="213" y="4098"/>
                  </a:lnTo>
                  <a:lnTo>
                    <a:pt x="2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7"/>
            <p:cNvSpPr/>
            <p:nvPr/>
          </p:nvSpPr>
          <p:spPr>
            <a:xfrm>
              <a:off x="5075750" y="2137750"/>
              <a:ext cx="5650" cy="102450"/>
            </a:xfrm>
            <a:custGeom>
              <a:rect b="b" l="l" r="r" t="t"/>
              <a:pathLst>
                <a:path extrusionOk="0" h="4098" w="226">
                  <a:moveTo>
                    <a:pt x="1" y="1"/>
                  </a:moveTo>
                  <a:lnTo>
                    <a:pt x="1" y="4098"/>
                  </a:lnTo>
                  <a:lnTo>
                    <a:pt x="226" y="4098"/>
                  </a:lnTo>
                  <a:lnTo>
                    <a:pt x="2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7"/>
            <p:cNvSpPr/>
            <p:nvPr/>
          </p:nvSpPr>
          <p:spPr>
            <a:xfrm>
              <a:off x="5165675"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7"/>
            <p:cNvSpPr/>
            <p:nvPr/>
          </p:nvSpPr>
          <p:spPr>
            <a:xfrm>
              <a:off x="5147925"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7"/>
            <p:cNvSpPr/>
            <p:nvPr/>
          </p:nvSpPr>
          <p:spPr>
            <a:xfrm>
              <a:off x="503680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7"/>
            <p:cNvSpPr/>
            <p:nvPr/>
          </p:nvSpPr>
          <p:spPr>
            <a:xfrm>
              <a:off x="5344000" y="2137750"/>
              <a:ext cx="5625" cy="102450"/>
            </a:xfrm>
            <a:custGeom>
              <a:rect b="b" l="l" r="r" t="t"/>
              <a:pathLst>
                <a:path extrusionOk="0" h="4098" w="225">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7"/>
            <p:cNvSpPr/>
            <p:nvPr/>
          </p:nvSpPr>
          <p:spPr>
            <a:xfrm>
              <a:off x="5332750"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7"/>
            <p:cNvSpPr/>
            <p:nvPr/>
          </p:nvSpPr>
          <p:spPr>
            <a:xfrm>
              <a:off x="5310275" y="2137750"/>
              <a:ext cx="5650" cy="102450"/>
            </a:xfrm>
            <a:custGeom>
              <a:rect b="b" l="l" r="r" t="t"/>
              <a:pathLst>
                <a:path extrusionOk="0" h="4098" w="226">
                  <a:moveTo>
                    <a:pt x="1" y="1"/>
                  </a:moveTo>
                  <a:lnTo>
                    <a:pt x="1"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7"/>
            <p:cNvSpPr/>
            <p:nvPr/>
          </p:nvSpPr>
          <p:spPr>
            <a:xfrm>
              <a:off x="5275875" y="2137750"/>
              <a:ext cx="5350" cy="102450"/>
            </a:xfrm>
            <a:custGeom>
              <a:rect b="b" l="l" r="r" t="t"/>
              <a:pathLst>
                <a:path extrusionOk="0" h="4098" w="214">
                  <a:moveTo>
                    <a:pt x="1" y="1"/>
                  </a:moveTo>
                  <a:lnTo>
                    <a:pt x="1" y="4098"/>
                  </a:lnTo>
                  <a:lnTo>
                    <a:pt x="214" y="4098"/>
                  </a:lnTo>
                  <a:lnTo>
                    <a:pt x="2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7"/>
            <p:cNvSpPr/>
            <p:nvPr/>
          </p:nvSpPr>
          <p:spPr>
            <a:xfrm>
              <a:off x="4940000" y="2137750"/>
              <a:ext cx="5650" cy="102450"/>
            </a:xfrm>
            <a:custGeom>
              <a:rect b="b" l="l" r="r" t="t"/>
              <a:pathLst>
                <a:path extrusionOk="0" h="4098" w="226">
                  <a:moveTo>
                    <a:pt x="0" y="1"/>
                  </a:moveTo>
                  <a:lnTo>
                    <a:pt x="0" y="4098"/>
                  </a:lnTo>
                  <a:lnTo>
                    <a:pt x="225" y="4098"/>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7"/>
            <p:cNvSpPr/>
            <p:nvPr/>
          </p:nvSpPr>
          <p:spPr>
            <a:xfrm>
              <a:off x="5293425" y="2137750"/>
              <a:ext cx="11250" cy="102450"/>
            </a:xfrm>
            <a:custGeom>
              <a:rect b="b" l="l" r="r" t="t"/>
              <a:pathLst>
                <a:path extrusionOk="0" h="4098" w="450">
                  <a:moveTo>
                    <a:pt x="0" y="1"/>
                  </a:moveTo>
                  <a:lnTo>
                    <a:pt x="0"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7"/>
            <p:cNvSpPr/>
            <p:nvPr/>
          </p:nvSpPr>
          <p:spPr>
            <a:xfrm>
              <a:off x="5181025" y="2137750"/>
              <a:ext cx="10900" cy="102450"/>
            </a:xfrm>
            <a:custGeom>
              <a:rect b="b" l="l" r="r" t="t"/>
              <a:pathLst>
                <a:path extrusionOk="0" h="4098" w="436">
                  <a:moveTo>
                    <a:pt x="1" y="1"/>
                  </a:moveTo>
                  <a:lnTo>
                    <a:pt x="1" y="4098"/>
                  </a:lnTo>
                  <a:lnTo>
                    <a:pt x="435" y="4098"/>
                  </a:lnTo>
                  <a:lnTo>
                    <a:pt x="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7"/>
            <p:cNvSpPr/>
            <p:nvPr/>
          </p:nvSpPr>
          <p:spPr>
            <a:xfrm>
              <a:off x="5008700" y="2137750"/>
              <a:ext cx="11275" cy="102450"/>
            </a:xfrm>
            <a:custGeom>
              <a:rect b="b" l="l" r="r" t="t"/>
              <a:pathLst>
                <a:path extrusionOk="0" h="4098" w="451">
                  <a:moveTo>
                    <a:pt x="1" y="1"/>
                  </a:moveTo>
                  <a:lnTo>
                    <a:pt x="1" y="4098"/>
                  </a:lnTo>
                  <a:lnTo>
                    <a:pt x="450" y="4098"/>
                  </a:lnTo>
                  <a:lnTo>
                    <a:pt x="4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 name="Google Shape;610;p7"/>
          <p:cNvSpPr txBox="1"/>
          <p:nvPr>
            <p:ph type="title"/>
          </p:nvPr>
        </p:nvSpPr>
        <p:spPr>
          <a:xfrm>
            <a:off x="811975" y="1150775"/>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a:latin typeface="Albert Sans ExtraBold"/>
                <a:ea typeface="Albert Sans ExtraBold"/>
                <a:cs typeface="Albert Sans ExtraBold"/>
                <a:sym typeface="Albert Sans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11" name="Google Shape;611;p7"/>
          <p:cNvSpPr txBox="1"/>
          <p:nvPr>
            <p:ph idx="1" type="subTitle"/>
          </p:nvPr>
        </p:nvSpPr>
        <p:spPr>
          <a:xfrm>
            <a:off x="811975" y="1754500"/>
            <a:ext cx="42948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612" name="Google Shape;612;p7"/>
          <p:cNvSpPr/>
          <p:nvPr>
            <p:ph idx="2" type="pic"/>
          </p:nvPr>
        </p:nvSpPr>
        <p:spPr>
          <a:xfrm>
            <a:off x="5643775" y="539500"/>
            <a:ext cx="2787000" cy="4064400"/>
          </a:xfrm>
          <a:prstGeom prst="rect">
            <a:avLst/>
          </a:prstGeom>
          <a:noFill/>
          <a:ln>
            <a:noFill/>
          </a:ln>
        </p:spPr>
      </p:sp>
      <p:cxnSp>
        <p:nvCxnSpPr>
          <p:cNvPr id="613" name="Google Shape;613;p7"/>
          <p:cNvCxnSpPr/>
          <p:nvPr/>
        </p:nvCxnSpPr>
        <p:spPr>
          <a:xfrm rot="10800000">
            <a:off x="622525" y="-146075"/>
            <a:ext cx="0" cy="1704900"/>
          </a:xfrm>
          <a:prstGeom prst="straightConnector1">
            <a:avLst/>
          </a:prstGeom>
          <a:noFill/>
          <a:ln cap="flat" cmpd="sng" w="9525">
            <a:solidFill>
              <a:schemeClr val="dk1"/>
            </a:solidFill>
            <a:prstDash val="solid"/>
            <a:round/>
            <a:headEnd len="med" w="med" type="oval"/>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14" name="Shape 614"/>
        <p:cNvGrpSpPr/>
        <p:nvPr/>
      </p:nvGrpSpPr>
      <p:grpSpPr>
        <a:xfrm>
          <a:off x="0" y="0"/>
          <a:ext cx="0" cy="0"/>
          <a:chOff x="0" y="0"/>
          <a:chExt cx="0" cy="0"/>
        </a:xfrm>
      </p:grpSpPr>
      <p:sp>
        <p:nvSpPr>
          <p:cNvPr id="615" name="Google Shape;615;p8"/>
          <p:cNvSpPr txBox="1"/>
          <p:nvPr>
            <p:ph type="title"/>
          </p:nvPr>
        </p:nvSpPr>
        <p:spPr>
          <a:xfrm>
            <a:off x="713225" y="1307100"/>
            <a:ext cx="4508100" cy="2529300"/>
          </a:xfrm>
          <a:prstGeom prst="rect">
            <a:avLst/>
          </a:prstGeom>
        </p:spPr>
        <p:txBody>
          <a:bodyPr anchorCtr="0" anchor="ctr" bIns="91425" lIns="91425" spcFirstLastPara="1" rIns="91425" wrap="square" tIns="91425">
            <a:noAutofit/>
          </a:bodyPr>
          <a:lstStyle>
            <a:lvl1pPr lvl="0">
              <a:lnSpc>
                <a:spcPct val="80000"/>
              </a:lnSpc>
              <a:spcBef>
                <a:spcPts val="0"/>
              </a:spcBef>
              <a:spcAft>
                <a:spcPts val="0"/>
              </a:spcAft>
              <a:buSzPts val="6000"/>
              <a:buFont typeface="Albert Sans ExtraBold"/>
              <a:buNone/>
              <a:defRPr b="0" sz="6000">
                <a:latin typeface="Albert Sans ExtraBold"/>
                <a:ea typeface="Albert Sans ExtraBold"/>
                <a:cs typeface="Albert Sans ExtraBold"/>
                <a:sym typeface="Albert Sans ExtraBold"/>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616" name="Google Shape;616;p8"/>
          <p:cNvGrpSpPr/>
          <p:nvPr/>
        </p:nvGrpSpPr>
        <p:grpSpPr>
          <a:xfrm>
            <a:off x="6336680" y="687149"/>
            <a:ext cx="4654871" cy="6044468"/>
            <a:chOff x="6309405" y="639424"/>
            <a:chExt cx="4654871" cy="6044468"/>
          </a:xfrm>
        </p:grpSpPr>
        <p:grpSp>
          <p:nvGrpSpPr>
            <p:cNvPr id="617" name="Google Shape;617;p8"/>
            <p:cNvGrpSpPr/>
            <p:nvPr/>
          </p:nvGrpSpPr>
          <p:grpSpPr>
            <a:xfrm rot="-4080080">
              <a:off x="7324374" y="1756609"/>
              <a:ext cx="1020390" cy="2877618"/>
              <a:chOff x="6244575" y="510538"/>
              <a:chExt cx="1603285" cy="4521447"/>
            </a:xfrm>
          </p:grpSpPr>
          <p:sp>
            <p:nvSpPr>
              <p:cNvPr id="618" name="Google Shape;618;p8"/>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8"/>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 name="Google Shape;620;p8"/>
              <p:cNvGrpSpPr/>
              <p:nvPr/>
            </p:nvGrpSpPr>
            <p:grpSpPr>
              <a:xfrm>
                <a:off x="6556707" y="3830218"/>
                <a:ext cx="979021" cy="384206"/>
                <a:chOff x="2403095" y="3887593"/>
                <a:chExt cx="979021" cy="384206"/>
              </a:xfrm>
            </p:grpSpPr>
            <p:sp>
              <p:nvSpPr>
                <p:cNvPr id="621" name="Google Shape;621;p8"/>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8"/>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8"/>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8"/>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8"/>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8"/>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8"/>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8"/>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8"/>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8"/>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8"/>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8"/>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8"/>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8"/>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8"/>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8"/>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8"/>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8"/>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8"/>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8"/>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8"/>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8"/>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8"/>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8"/>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8"/>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8"/>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8"/>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8"/>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8"/>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8"/>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8"/>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8"/>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8"/>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8"/>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8"/>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8"/>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8"/>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8"/>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8"/>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8"/>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8"/>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8"/>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 name="Google Shape;663;p8"/>
              <p:cNvSpPr/>
              <p:nvPr/>
            </p:nvSpPr>
            <p:spPr>
              <a:xfrm>
                <a:off x="6446794" y="936521"/>
                <a:ext cx="1198847" cy="1180942"/>
              </a:xfrm>
              <a:custGeom>
                <a:rect b="b" l="l" r="r" t="t"/>
                <a:pathLst>
                  <a:path extrusionOk="0" h="11674" w="11851">
                    <a:moveTo>
                      <a:pt x="3873" y="1"/>
                    </a:moveTo>
                    <a:lnTo>
                      <a:pt x="3999" y="3357"/>
                    </a:lnTo>
                    <a:lnTo>
                      <a:pt x="714" y="2647"/>
                    </a:lnTo>
                    <a:lnTo>
                      <a:pt x="2962" y="5143"/>
                    </a:lnTo>
                    <a:lnTo>
                      <a:pt x="1" y="6705"/>
                    </a:lnTo>
                    <a:lnTo>
                      <a:pt x="3324" y="7166"/>
                    </a:lnTo>
                    <a:lnTo>
                      <a:pt x="2063" y="10277"/>
                    </a:lnTo>
                    <a:lnTo>
                      <a:pt x="2063" y="10277"/>
                    </a:lnTo>
                    <a:lnTo>
                      <a:pt x="4898" y="8491"/>
                    </a:lnTo>
                    <a:lnTo>
                      <a:pt x="5932" y="11674"/>
                    </a:lnTo>
                    <a:lnTo>
                      <a:pt x="6957" y="8491"/>
                    </a:lnTo>
                    <a:lnTo>
                      <a:pt x="9792" y="10277"/>
                    </a:lnTo>
                    <a:lnTo>
                      <a:pt x="8530" y="7166"/>
                    </a:lnTo>
                    <a:lnTo>
                      <a:pt x="11851" y="6705"/>
                    </a:lnTo>
                    <a:lnTo>
                      <a:pt x="8893" y="5143"/>
                    </a:lnTo>
                    <a:lnTo>
                      <a:pt x="11140" y="2647"/>
                    </a:lnTo>
                    <a:lnTo>
                      <a:pt x="7868" y="3357"/>
                    </a:lnTo>
                    <a:lnTo>
                      <a:pt x="7868" y="3357"/>
                    </a:lnTo>
                    <a:lnTo>
                      <a:pt x="7982" y="1"/>
                    </a:lnTo>
                    <a:lnTo>
                      <a:pt x="5932" y="2647"/>
                    </a:lnTo>
                    <a:lnTo>
                      <a:pt x="387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8"/>
              <p:cNvSpPr/>
              <p:nvPr/>
            </p:nvSpPr>
            <p:spPr>
              <a:xfrm>
                <a:off x="6446794" y="2231059"/>
                <a:ext cx="1198847" cy="1181346"/>
              </a:xfrm>
              <a:custGeom>
                <a:rect b="b" l="l" r="r" t="t"/>
                <a:pathLst>
                  <a:path extrusionOk="0" h="11678" w="11851">
                    <a:moveTo>
                      <a:pt x="7982" y="1"/>
                    </a:moveTo>
                    <a:lnTo>
                      <a:pt x="5932" y="2650"/>
                    </a:lnTo>
                    <a:lnTo>
                      <a:pt x="3873" y="1"/>
                    </a:lnTo>
                    <a:lnTo>
                      <a:pt x="3873" y="1"/>
                    </a:lnTo>
                    <a:lnTo>
                      <a:pt x="3999" y="3348"/>
                    </a:lnTo>
                    <a:lnTo>
                      <a:pt x="714" y="2650"/>
                    </a:lnTo>
                    <a:lnTo>
                      <a:pt x="2962" y="5135"/>
                    </a:lnTo>
                    <a:lnTo>
                      <a:pt x="1" y="6708"/>
                    </a:lnTo>
                    <a:lnTo>
                      <a:pt x="3324" y="7170"/>
                    </a:lnTo>
                    <a:lnTo>
                      <a:pt x="2063" y="10266"/>
                    </a:lnTo>
                    <a:lnTo>
                      <a:pt x="4898" y="8482"/>
                    </a:lnTo>
                    <a:lnTo>
                      <a:pt x="5932" y="11677"/>
                    </a:lnTo>
                    <a:lnTo>
                      <a:pt x="6957" y="8482"/>
                    </a:lnTo>
                    <a:lnTo>
                      <a:pt x="9792" y="10266"/>
                    </a:lnTo>
                    <a:lnTo>
                      <a:pt x="8530" y="7170"/>
                    </a:lnTo>
                    <a:lnTo>
                      <a:pt x="11851" y="6708"/>
                    </a:lnTo>
                    <a:lnTo>
                      <a:pt x="8893" y="5135"/>
                    </a:lnTo>
                    <a:lnTo>
                      <a:pt x="11140" y="2650"/>
                    </a:lnTo>
                    <a:lnTo>
                      <a:pt x="7868" y="3348"/>
                    </a:lnTo>
                    <a:lnTo>
                      <a:pt x="7868" y="3348"/>
                    </a:lnTo>
                    <a:lnTo>
                      <a:pt x="79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 name="Google Shape;665;p8"/>
              <p:cNvGrpSpPr/>
              <p:nvPr/>
            </p:nvGrpSpPr>
            <p:grpSpPr>
              <a:xfrm>
                <a:off x="6491955" y="3632291"/>
                <a:ext cx="1108525" cy="45360"/>
                <a:chOff x="2263150" y="3743816"/>
                <a:chExt cx="1108525" cy="45360"/>
              </a:xfrm>
            </p:grpSpPr>
            <p:sp>
              <p:nvSpPr>
                <p:cNvPr id="666" name="Google Shape;666;p8"/>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8"/>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8"/>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8"/>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8"/>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8"/>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8"/>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8"/>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8"/>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8"/>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8"/>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8"/>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8"/>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8"/>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0" name="Google Shape;680;p8"/>
            <p:cNvGrpSpPr/>
            <p:nvPr/>
          </p:nvGrpSpPr>
          <p:grpSpPr>
            <a:xfrm rot="1319490">
              <a:off x="8110580" y="2096952"/>
              <a:ext cx="2764462" cy="1013738"/>
              <a:chOff x="1462254" y="474431"/>
              <a:chExt cx="5092010" cy="1867258"/>
            </a:xfrm>
          </p:grpSpPr>
          <p:sp>
            <p:nvSpPr>
              <p:cNvPr id="681" name="Google Shape;681;p8"/>
              <p:cNvSpPr/>
              <p:nvPr/>
            </p:nvSpPr>
            <p:spPr>
              <a:xfrm>
                <a:off x="1462254" y="474431"/>
                <a:ext cx="5092010" cy="1867258"/>
              </a:xfrm>
              <a:custGeom>
                <a:rect b="b" l="l" r="r" t="t"/>
                <a:pathLst>
                  <a:path extrusionOk="0" h="16260" w="44341">
                    <a:moveTo>
                      <a:pt x="1124" y="1"/>
                    </a:moveTo>
                    <a:cubicBezTo>
                      <a:pt x="560" y="1"/>
                      <a:pt x="99" y="450"/>
                      <a:pt x="99" y="1011"/>
                    </a:cubicBezTo>
                    <a:lnTo>
                      <a:pt x="0" y="14947"/>
                    </a:lnTo>
                    <a:cubicBezTo>
                      <a:pt x="0" y="15510"/>
                      <a:pt x="450" y="15972"/>
                      <a:pt x="1010" y="15972"/>
                    </a:cubicBezTo>
                    <a:lnTo>
                      <a:pt x="32841" y="16185"/>
                    </a:lnTo>
                    <a:cubicBezTo>
                      <a:pt x="32817" y="16008"/>
                      <a:pt x="32817" y="15810"/>
                      <a:pt x="33428" y="15483"/>
                    </a:cubicBezTo>
                    <a:cubicBezTo>
                      <a:pt x="33428" y="15483"/>
                      <a:pt x="33440" y="15471"/>
                      <a:pt x="33452" y="15471"/>
                    </a:cubicBezTo>
                    <a:cubicBezTo>
                      <a:pt x="33791" y="15483"/>
                      <a:pt x="34052" y="15759"/>
                      <a:pt x="34052" y="16098"/>
                    </a:cubicBezTo>
                    <a:cubicBezTo>
                      <a:pt x="34052" y="16134"/>
                      <a:pt x="34052" y="16158"/>
                      <a:pt x="34040" y="16197"/>
                    </a:cubicBezTo>
                    <a:lnTo>
                      <a:pt x="43756" y="16260"/>
                    </a:lnTo>
                    <a:cubicBezTo>
                      <a:pt x="44017" y="16260"/>
                      <a:pt x="44241" y="16047"/>
                      <a:pt x="44241" y="15771"/>
                    </a:cubicBezTo>
                    <a:lnTo>
                      <a:pt x="44253" y="13835"/>
                    </a:lnTo>
                    <a:cubicBezTo>
                      <a:pt x="44253" y="13610"/>
                      <a:pt x="44116" y="13424"/>
                      <a:pt x="43906" y="13361"/>
                    </a:cubicBezTo>
                    <a:cubicBezTo>
                      <a:pt x="42680" y="13011"/>
                      <a:pt x="41745" y="10913"/>
                      <a:pt x="41769" y="8380"/>
                    </a:cubicBezTo>
                    <a:cubicBezTo>
                      <a:pt x="41781" y="5857"/>
                      <a:pt x="42743" y="3771"/>
                      <a:pt x="43966" y="3435"/>
                    </a:cubicBezTo>
                    <a:cubicBezTo>
                      <a:pt x="44178" y="3384"/>
                      <a:pt x="44328" y="3184"/>
                      <a:pt x="44328" y="2971"/>
                    </a:cubicBezTo>
                    <a:lnTo>
                      <a:pt x="44340" y="786"/>
                    </a:lnTo>
                    <a:cubicBezTo>
                      <a:pt x="44340" y="513"/>
                      <a:pt x="44131" y="289"/>
                      <a:pt x="43855" y="289"/>
                    </a:cubicBezTo>
                    <a:lnTo>
                      <a:pt x="34166" y="226"/>
                    </a:lnTo>
                    <a:cubicBezTo>
                      <a:pt x="34139" y="537"/>
                      <a:pt x="33878" y="786"/>
                      <a:pt x="33551" y="786"/>
                    </a:cubicBezTo>
                    <a:cubicBezTo>
                      <a:pt x="33228" y="786"/>
                      <a:pt x="32967" y="537"/>
                      <a:pt x="32940" y="214"/>
                    </a:cubicBezTo>
                    <a:lnTo>
                      <a:pt x="11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 name="Google Shape;682;p8"/>
              <p:cNvGrpSpPr/>
              <p:nvPr/>
            </p:nvGrpSpPr>
            <p:grpSpPr>
              <a:xfrm>
                <a:off x="5886164" y="853054"/>
                <a:ext cx="183511" cy="1148609"/>
                <a:chOff x="4519324" y="1312991"/>
                <a:chExt cx="126813" cy="793732"/>
              </a:xfrm>
            </p:grpSpPr>
            <p:sp>
              <p:nvSpPr>
                <p:cNvPr id="683" name="Google Shape;683;p8"/>
                <p:cNvSpPr/>
                <p:nvPr/>
              </p:nvSpPr>
              <p:spPr>
                <a:xfrm>
                  <a:off x="4525276" y="1312991"/>
                  <a:ext cx="120861" cy="19839"/>
                </a:xfrm>
                <a:custGeom>
                  <a:rect b="b" l="l" r="r" t="t"/>
                  <a:pathLst>
                    <a:path extrusionOk="0" h="250" w="1523">
                      <a:moveTo>
                        <a:pt x="0" y="1"/>
                      </a:moveTo>
                      <a:lnTo>
                        <a:pt x="0" y="237"/>
                      </a:lnTo>
                      <a:lnTo>
                        <a:pt x="1523" y="2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8"/>
                <p:cNvSpPr/>
                <p:nvPr/>
              </p:nvSpPr>
              <p:spPr>
                <a:xfrm>
                  <a:off x="4524324" y="1396237"/>
                  <a:ext cx="120861" cy="18887"/>
                </a:xfrm>
                <a:custGeom>
                  <a:rect b="b" l="l" r="r" t="t"/>
                  <a:pathLst>
                    <a:path extrusionOk="0" h="238" w="1523">
                      <a:moveTo>
                        <a:pt x="0" y="0"/>
                      </a:moveTo>
                      <a:lnTo>
                        <a:pt x="0" y="237"/>
                      </a:lnTo>
                      <a:lnTo>
                        <a:pt x="1523" y="237"/>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8"/>
                <p:cNvSpPr/>
                <p:nvPr/>
              </p:nvSpPr>
              <p:spPr>
                <a:xfrm>
                  <a:off x="4524324" y="1460675"/>
                  <a:ext cx="120861" cy="18887"/>
                </a:xfrm>
                <a:custGeom>
                  <a:rect b="b" l="l" r="r" t="t"/>
                  <a:pathLst>
                    <a:path extrusionOk="0" h="238" w="1523">
                      <a:moveTo>
                        <a:pt x="0" y="1"/>
                      </a:moveTo>
                      <a:lnTo>
                        <a:pt x="0" y="237"/>
                      </a:lnTo>
                      <a:lnTo>
                        <a:pt x="1523" y="237"/>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8"/>
                <p:cNvSpPr/>
                <p:nvPr/>
              </p:nvSpPr>
              <p:spPr>
                <a:xfrm>
                  <a:off x="4524324" y="1423853"/>
                  <a:ext cx="120861" cy="9999"/>
                </a:xfrm>
                <a:custGeom>
                  <a:rect b="b" l="l" r="r" t="t"/>
                  <a:pathLst>
                    <a:path extrusionOk="0" h="126" w="1523">
                      <a:moveTo>
                        <a:pt x="0" y="0"/>
                      </a:moveTo>
                      <a:lnTo>
                        <a:pt x="0" y="114"/>
                      </a:lnTo>
                      <a:lnTo>
                        <a:pt x="1523" y="126"/>
                      </a:lnTo>
                      <a:lnTo>
                        <a:pt x="1523"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8"/>
                <p:cNvSpPr/>
                <p:nvPr/>
              </p:nvSpPr>
              <p:spPr>
                <a:xfrm>
                  <a:off x="4523133" y="1569633"/>
                  <a:ext cx="121100" cy="6983"/>
                </a:xfrm>
                <a:custGeom>
                  <a:rect b="b" l="l" r="r" t="t"/>
                  <a:pathLst>
                    <a:path extrusionOk="0" h="88" w="1526">
                      <a:moveTo>
                        <a:pt x="0" y="0"/>
                      </a:moveTo>
                      <a:lnTo>
                        <a:pt x="0" y="75"/>
                      </a:lnTo>
                      <a:lnTo>
                        <a:pt x="1526" y="87"/>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8"/>
                <p:cNvSpPr/>
                <p:nvPr/>
              </p:nvSpPr>
              <p:spPr>
                <a:xfrm>
                  <a:off x="4523133" y="1532970"/>
                  <a:ext cx="121100" cy="9840"/>
                </a:xfrm>
                <a:custGeom>
                  <a:rect b="b" l="l" r="r" t="t"/>
                  <a:pathLst>
                    <a:path extrusionOk="0" h="124" w="1526">
                      <a:moveTo>
                        <a:pt x="0" y="1"/>
                      </a:moveTo>
                      <a:lnTo>
                        <a:pt x="0" y="112"/>
                      </a:lnTo>
                      <a:lnTo>
                        <a:pt x="1526" y="124"/>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8"/>
                <p:cNvSpPr/>
                <p:nvPr/>
              </p:nvSpPr>
              <p:spPr>
                <a:xfrm>
                  <a:off x="4524324" y="1439725"/>
                  <a:ext cx="120861" cy="15078"/>
                </a:xfrm>
                <a:custGeom>
                  <a:rect b="b" l="l" r="r" t="t"/>
                  <a:pathLst>
                    <a:path extrusionOk="0" h="190" w="1523">
                      <a:moveTo>
                        <a:pt x="0" y="1"/>
                      </a:moveTo>
                      <a:lnTo>
                        <a:pt x="0" y="190"/>
                      </a:lnTo>
                      <a:lnTo>
                        <a:pt x="1523" y="190"/>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8"/>
                <p:cNvSpPr/>
                <p:nvPr/>
              </p:nvSpPr>
              <p:spPr>
                <a:xfrm>
                  <a:off x="4523133" y="1548682"/>
                  <a:ext cx="121100" cy="16030"/>
                </a:xfrm>
                <a:custGeom>
                  <a:rect b="b" l="l" r="r" t="t"/>
                  <a:pathLst>
                    <a:path extrusionOk="0" h="202" w="1526">
                      <a:moveTo>
                        <a:pt x="0" y="1"/>
                      </a:moveTo>
                      <a:lnTo>
                        <a:pt x="0" y="189"/>
                      </a:lnTo>
                      <a:lnTo>
                        <a:pt x="1526" y="201"/>
                      </a:lnTo>
                      <a:lnTo>
                        <a:pt x="1526"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8"/>
                <p:cNvSpPr/>
                <p:nvPr/>
              </p:nvSpPr>
              <p:spPr>
                <a:xfrm>
                  <a:off x="4524324" y="1342750"/>
                  <a:ext cx="121814" cy="42615"/>
                </a:xfrm>
                <a:custGeom>
                  <a:rect b="b" l="l" r="r" t="t"/>
                  <a:pathLst>
                    <a:path extrusionOk="0" h="537" w="1535">
                      <a:moveTo>
                        <a:pt x="12" y="0"/>
                      </a:moveTo>
                      <a:lnTo>
                        <a:pt x="0" y="537"/>
                      </a:lnTo>
                      <a:lnTo>
                        <a:pt x="1523" y="537"/>
                      </a:lnTo>
                      <a:lnTo>
                        <a:pt x="1535" y="12"/>
                      </a:lnTo>
                      <a:lnTo>
                        <a:pt x="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8"/>
                <p:cNvSpPr/>
                <p:nvPr/>
              </p:nvSpPr>
              <p:spPr>
                <a:xfrm>
                  <a:off x="4523133" y="1486387"/>
                  <a:ext cx="122052" cy="42615"/>
                </a:xfrm>
                <a:custGeom>
                  <a:rect b="b" l="l" r="r" t="t"/>
                  <a:pathLst>
                    <a:path extrusionOk="0" h="537" w="1538">
                      <a:moveTo>
                        <a:pt x="15" y="0"/>
                      </a:moveTo>
                      <a:lnTo>
                        <a:pt x="0" y="525"/>
                      </a:lnTo>
                      <a:lnTo>
                        <a:pt x="1526" y="537"/>
                      </a:lnTo>
                      <a:lnTo>
                        <a:pt x="1538" y="12"/>
                      </a:lnTo>
                      <a:lnTo>
                        <a:pt x="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8"/>
                <p:cNvSpPr/>
                <p:nvPr/>
              </p:nvSpPr>
              <p:spPr>
                <a:xfrm>
                  <a:off x="4523133" y="1584393"/>
                  <a:ext cx="121100" cy="19998"/>
                </a:xfrm>
                <a:custGeom>
                  <a:rect b="b" l="l" r="r" t="t"/>
                  <a:pathLst>
                    <a:path extrusionOk="0" h="252" w="1526">
                      <a:moveTo>
                        <a:pt x="0" y="0"/>
                      </a:moveTo>
                      <a:lnTo>
                        <a:pt x="0" y="240"/>
                      </a:lnTo>
                      <a:lnTo>
                        <a:pt x="1526" y="252"/>
                      </a:lnTo>
                      <a:lnTo>
                        <a:pt x="1526"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8"/>
                <p:cNvSpPr/>
                <p:nvPr/>
              </p:nvSpPr>
              <p:spPr>
                <a:xfrm>
                  <a:off x="4522181" y="1666687"/>
                  <a:ext cx="122052" cy="19998"/>
                </a:xfrm>
                <a:custGeom>
                  <a:rect b="b" l="l" r="r" t="t"/>
                  <a:pathLst>
                    <a:path extrusionOk="0" h="252" w="1538">
                      <a:moveTo>
                        <a:pt x="0" y="0"/>
                      </a:moveTo>
                      <a:lnTo>
                        <a:pt x="0" y="237"/>
                      </a:lnTo>
                      <a:lnTo>
                        <a:pt x="1526" y="252"/>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8"/>
                <p:cNvSpPr/>
                <p:nvPr/>
              </p:nvSpPr>
              <p:spPr>
                <a:xfrm>
                  <a:off x="4522181" y="1731125"/>
                  <a:ext cx="121100" cy="19760"/>
                </a:xfrm>
                <a:custGeom>
                  <a:rect b="b" l="l" r="r" t="t"/>
                  <a:pathLst>
                    <a:path extrusionOk="0" h="249" w="1526">
                      <a:moveTo>
                        <a:pt x="0" y="0"/>
                      </a:moveTo>
                      <a:lnTo>
                        <a:pt x="0" y="237"/>
                      </a:lnTo>
                      <a:lnTo>
                        <a:pt x="1526" y="249"/>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8"/>
                <p:cNvSpPr/>
                <p:nvPr/>
              </p:nvSpPr>
              <p:spPr>
                <a:xfrm>
                  <a:off x="4522181" y="1695414"/>
                  <a:ext cx="121100" cy="10078"/>
                </a:xfrm>
                <a:custGeom>
                  <a:rect b="b" l="l" r="r" t="t"/>
                  <a:pathLst>
                    <a:path extrusionOk="0" h="127" w="1526">
                      <a:moveTo>
                        <a:pt x="0" y="1"/>
                      </a:moveTo>
                      <a:lnTo>
                        <a:pt x="0" y="115"/>
                      </a:lnTo>
                      <a:lnTo>
                        <a:pt x="1526" y="127"/>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8"/>
                <p:cNvSpPr/>
                <p:nvPr/>
              </p:nvSpPr>
              <p:spPr>
                <a:xfrm>
                  <a:off x="4521229" y="1840003"/>
                  <a:ext cx="120861" cy="7222"/>
                </a:xfrm>
                <a:custGeom>
                  <a:rect b="b" l="l" r="r" t="t"/>
                  <a:pathLst>
                    <a:path extrusionOk="0" h="91" w="1523">
                      <a:moveTo>
                        <a:pt x="0" y="1"/>
                      </a:moveTo>
                      <a:lnTo>
                        <a:pt x="0" y="91"/>
                      </a:lnTo>
                      <a:lnTo>
                        <a:pt x="1523" y="91"/>
                      </a:lnTo>
                      <a:lnTo>
                        <a:pt x="1523"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8"/>
                <p:cNvSpPr/>
                <p:nvPr/>
              </p:nvSpPr>
              <p:spPr>
                <a:xfrm>
                  <a:off x="4521229" y="1803419"/>
                  <a:ext cx="122052" cy="10078"/>
                </a:xfrm>
                <a:custGeom>
                  <a:rect b="b" l="l" r="r" t="t"/>
                  <a:pathLst>
                    <a:path extrusionOk="0" h="127" w="1538">
                      <a:moveTo>
                        <a:pt x="0" y="0"/>
                      </a:moveTo>
                      <a:lnTo>
                        <a:pt x="0" y="126"/>
                      </a:lnTo>
                      <a:lnTo>
                        <a:pt x="1538" y="126"/>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8"/>
                <p:cNvSpPr/>
                <p:nvPr/>
              </p:nvSpPr>
              <p:spPr>
                <a:xfrm>
                  <a:off x="4522181" y="1710413"/>
                  <a:ext cx="121100" cy="15792"/>
                </a:xfrm>
                <a:custGeom>
                  <a:rect b="b" l="l" r="r" t="t"/>
                  <a:pathLst>
                    <a:path extrusionOk="0" h="199" w="1526">
                      <a:moveTo>
                        <a:pt x="0" y="0"/>
                      </a:moveTo>
                      <a:lnTo>
                        <a:pt x="0" y="186"/>
                      </a:lnTo>
                      <a:lnTo>
                        <a:pt x="1526" y="198"/>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8"/>
                <p:cNvSpPr/>
                <p:nvPr/>
              </p:nvSpPr>
              <p:spPr>
                <a:xfrm>
                  <a:off x="4521229" y="1820322"/>
                  <a:ext cx="120861" cy="15951"/>
                </a:xfrm>
                <a:custGeom>
                  <a:rect b="b" l="l" r="r" t="t"/>
                  <a:pathLst>
                    <a:path extrusionOk="0" h="201" w="1523">
                      <a:moveTo>
                        <a:pt x="0" y="0"/>
                      </a:moveTo>
                      <a:lnTo>
                        <a:pt x="0" y="189"/>
                      </a:lnTo>
                      <a:lnTo>
                        <a:pt x="1523" y="201"/>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8"/>
                <p:cNvSpPr/>
                <p:nvPr/>
              </p:nvSpPr>
              <p:spPr>
                <a:xfrm>
                  <a:off x="4522181" y="1613120"/>
                  <a:ext cx="122052" cy="43885"/>
                </a:xfrm>
                <a:custGeom>
                  <a:rect b="b" l="l" r="r" t="t"/>
                  <a:pathLst>
                    <a:path extrusionOk="0" h="553" w="1538">
                      <a:moveTo>
                        <a:pt x="12" y="1"/>
                      </a:moveTo>
                      <a:lnTo>
                        <a:pt x="0" y="537"/>
                      </a:lnTo>
                      <a:lnTo>
                        <a:pt x="1538" y="552"/>
                      </a:lnTo>
                      <a:lnTo>
                        <a:pt x="1538"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8"/>
                <p:cNvSpPr/>
                <p:nvPr/>
              </p:nvSpPr>
              <p:spPr>
                <a:xfrm>
                  <a:off x="4521229" y="1756757"/>
                  <a:ext cx="122052" cy="43885"/>
                </a:xfrm>
                <a:custGeom>
                  <a:rect b="b" l="l" r="r" t="t"/>
                  <a:pathLst>
                    <a:path extrusionOk="0" h="553" w="1538">
                      <a:moveTo>
                        <a:pt x="12" y="1"/>
                      </a:moveTo>
                      <a:lnTo>
                        <a:pt x="0" y="540"/>
                      </a:lnTo>
                      <a:lnTo>
                        <a:pt x="1538" y="552"/>
                      </a:lnTo>
                      <a:lnTo>
                        <a:pt x="1538" y="16"/>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8"/>
                <p:cNvSpPr/>
                <p:nvPr/>
              </p:nvSpPr>
              <p:spPr>
                <a:xfrm>
                  <a:off x="4521229" y="1844050"/>
                  <a:ext cx="122052" cy="19839"/>
                </a:xfrm>
                <a:custGeom>
                  <a:rect b="b" l="l" r="r" t="t"/>
                  <a:pathLst>
                    <a:path extrusionOk="0" h="250" w="1538">
                      <a:moveTo>
                        <a:pt x="0" y="1"/>
                      </a:moveTo>
                      <a:lnTo>
                        <a:pt x="0" y="238"/>
                      </a:lnTo>
                      <a:lnTo>
                        <a:pt x="1523" y="250"/>
                      </a:lnTo>
                      <a:lnTo>
                        <a:pt x="1538"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8"/>
                <p:cNvSpPr/>
                <p:nvPr/>
              </p:nvSpPr>
              <p:spPr>
                <a:xfrm>
                  <a:off x="4520276" y="1926344"/>
                  <a:ext cx="121814" cy="19839"/>
                </a:xfrm>
                <a:custGeom>
                  <a:rect b="b" l="l" r="r" t="t"/>
                  <a:pathLst>
                    <a:path extrusionOk="0" h="250" w="1535">
                      <a:moveTo>
                        <a:pt x="12" y="1"/>
                      </a:moveTo>
                      <a:lnTo>
                        <a:pt x="0" y="238"/>
                      </a:lnTo>
                      <a:lnTo>
                        <a:pt x="1535" y="250"/>
                      </a:lnTo>
                      <a:lnTo>
                        <a:pt x="1535"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8"/>
                <p:cNvSpPr/>
                <p:nvPr/>
              </p:nvSpPr>
              <p:spPr>
                <a:xfrm>
                  <a:off x="4520276" y="1990782"/>
                  <a:ext cx="120861" cy="19839"/>
                </a:xfrm>
                <a:custGeom>
                  <a:rect b="b" l="l" r="r" t="t"/>
                  <a:pathLst>
                    <a:path extrusionOk="0" h="250" w="1523">
                      <a:moveTo>
                        <a:pt x="0" y="1"/>
                      </a:moveTo>
                      <a:lnTo>
                        <a:pt x="0" y="238"/>
                      </a:lnTo>
                      <a:lnTo>
                        <a:pt x="1523" y="250"/>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8"/>
                <p:cNvSpPr/>
                <p:nvPr/>
              </p:nvSpPr>
              <p:spPr>
                <a:xfrm>
                  <a:off x="4520276" y="1955150"/>
                  <a:ext cx="121814" cy="9840"/>
                </a:xfrm>
                <a:custGeom>
                  <a:rect b="b" l="l" r="r" t="t"/>
                  <a:pathLst>
                    <a:path extrusionOk="0" h="124" w="1535">
                      <a:moveTo>
                        <a:pt x="0" y="0"/>
                      </a:moveTo>
                      <a:lnTo>
                        <a:pt x="0" y="111"/>
                      </a:lnTo>
                      <a:lnTo>
                        <a:pt x="1523" y="123"/>
                      </a:lnTo>
                      <a:lnTo>
                        <a:pt x="15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8"/>
                <p:cNvSpPr/>
                <p:nvPr/>
              </p:nvSpPr>
              <p:spPr>
                <a:xfrm>
                  <a:off x="4519324" y="2099740"/>
                  <a:ext cx="121814" cy="6983"/>
                </a:xfrm>
                <a:custGeom>
                  <a:rect b="b" l="l" r="r" t="t"/>
                  <a:pathLst>
                    <a:path extrusionOk="0" h="88" w="1535">
                      <a:moveTo>
                        <a:pt x="0" y="1"/>
                      </a:moveTo>
                      <a:lnTo>
                        <a:pt x="0" y="87"/>
                      </a:lnTo>
                      <a:lnTo>
                        <a:pt x="1523" y="87"/>
                      </a:lnTo>
                      <a:lnTo>
                        <a:pt x="1535"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8"/>
                <p:cNvSpPr/>
                <p:nvPr/>
              </p:nvSpPr>
              <p:spPr>
                <a:xfrm>
                  <a:off x="4520276" y="2063156"/>
                  <a:ext cx="120861" cy="9999"/>
                </a:xfrm>
                <a:custGeom>
                  <a:rect b="b" l="l" r="r" t="t"/>
                  <a:pathLst>
                    <a:path extrusionOk="0" h="126" w="1523">
                      <a:moveTo>
                        <a:pt x="0" y="0"/>
                      </a:moveTo>
                      <a:lnTo>
                        <a:pt x="0" y="111"/>
                      </a:lnTo>
                      <a:lnTo>
                        <a:pt x="1523" y="126"/>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8"/>
                <p:cNvSpPr/>
                <p:nvPr/>
              </p:nvSpPr>
              <p:spPr>
                <a:xfrm>
                  <a:off x="4520276" y="1969911"/>
                  <a:ext cx="120861" cy="15951"/>
                </a:xfrm>
                <a:custGeom>
                  <a:rect b="b" l="l" r="r" t="t"/>
                  <a:pathLst>
                    <a:path extrusionOk="0" h="201" w="1523">
                      <a:moveTo>
                        <a:pt x="0" y="0"/>
                      </a:moveTo>
                      <a:lnTo>
                        <a:pt x="0" y="189"/>
                      </a:lnTo>
                      <a:lnTo>
                        <a:pt x="1523" y="201"/>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8"/>
                <p:cNvSpPr/>
                <p:nvPr/>
              </p:nvSpPr>
              <p:spPr>
                <a:xfrm>
                  <a:off x="4519324" y="2079980"/>
                  <a:ext cx="121814" cy="15792"/>
                </a:xfrm>
                <a:custGeom>
                  <a:rect b="b" l="l" r="r" t="t"/>
                  <a:pathLst>
                    <a:path extrusionOk="0" h="199" w="1535">
                      <a:moveTo>
                        <a:pt x="12" y="1"/>
                      </a:moveTo>
                      <a:lnTo>
                        <a:pt x="0" y="187"/>
                      </a:lnTo>
                      <a:lnTo>
                        <a:pt x="1535" y="199"/>
                      </a:lnTo>
                      <a:lnTo>
                        <a:pt x="15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8"/>
                <p:cNvSpPr/>
                <p:nvPr/>
              </p:nvSpPr>
              <p:spPr>
                <a:xfrm>
                  <a:off x="4521229" y="1872857"/>
                  <a:ext cx="120861" cy="43567"/>
                </a:xfrm>
                <a:custGeom>
                  <a:rect b="b" l="l" r="r" t="t"/>
                  <a:pathLst>
                    <a:path extrusionOk="0" h="549" w="1523">
                      <a:moveTo>
                        <a:pt x="0" y="0"/>
                      </a:moveTo>
                      <a:lnTo>
                        <a:pt x="0" y="537"/>
                      </a:lnTo>
                      <a:lnTo>
                        <a:pt x="1523" y="549"/>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8"/>
                <p:cNvSpPr/>
                <p:nvPr/>
              </p:nvSpPr>
              <p:spPr>
                <a:xfrm>
                  <a:off x="4520276" y="2016494"/>
                  <a:ext cx="120861" cy="43647"/>
                </a:xfrm>
                <a:custGeom>
                  <a:rect b="b" l="l" r="r" t="t"/>
                  <a:pathLst>
                    <a:path extrusionOk="0" h="550" w="1523">
                      <a:moveTo>
                        <a:pt x="0" y="1"/>
                      </a:moveTo>
                      <a:lnTo>
                        <a:pt x="0" y="537"/>
                      </a:lnTo>
                      <a:lnTo>
                        <a:pt x="1523" y="5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 name="Google Shape;713;p8"/>
              <p:cNvSpPr/>
              <p:nvPr/>
            </p:nvSpPr>
            <p:spPr>
              <a:xfrm>
                <a:off x="2289544" y="857186"/>
                <a:ext cx="516424" cy="520788"/>
              </a:xfrm>
              <a:custGeom>
                <a:rect b="b" l="l" r="r" t="t"/>
                <a:pathLst>
                  <a:path extrusionOk="0" h="4535" w="4497">
                    <a:moveTo>
                      <a:pt x="2509" y="0"/>
                    </a:moveTo>
                    <a:lnTo>
                      <a:pt x="1" y="2512"/>
                    </a:lnTo>
                    <a:lnTo>
                      <a:pt x="1997" y="4535"/>
                    </a:lnTo>
                    <a:lnTo>
                      <a:pt x="4496" y="4535"/>
                    </a:lnTo>
                    <a:lnTo>
                      <a:pt x="4496" y="2035"/>
                    </a:lnTo>
                    <a:lnTo>
                      <a:pt x="25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8"/>
              <p:cNvSpPr/>
              <p:nvPr/>
            </p:nvSpPr>
            <p:spPr>
              <a:xfrm>
                <a:off x="2299534" y="857186"/>
                <a:ext cx="288242" cy="288472"/>
              </a:xfrm>
              <a:custGeom>
                <a:rect b="b" l="l" r="r" t="t"/>
                <a:pathLst>
                  <a:path extrusionOk="0" h="2512" w="2510">
                    <a:moveTo>
                      <a:pt x="1" y="0"/>
                    </a:moveTo>
                    <a:lnTo>
                      <a:pt x="1" y="2512"/>
                    </a:lnTo>
                    <a:lnTo>
                      <a:pt x="2509" y="2512"/>
                    </a:lnTo>
                    <a:lnTo>
                      <a:pt x="25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8"/>
              <p:cNvSpPr/>
              <p:nvPr/>
            </p:nvSpPr>
            <p:spPr>
              <a:xfrm>
                <a:off x="2799997" y="857186"/>
                <a:ext cx="516309" cy="520788"/>
              </a:xfrm>
              <a:custGeom>
                <a:rect b="b" l="l" r="r" t="t"/>
                <a:pathLst>
                  <a:path extrusionOk="0" h="4535" w="4496">
                    <a:moveTo>
                      <a:pt x="2512" y="0"/>
                    </a:moveTo>
                    <a:lnTo>
                      <a:pt x="0" y="2512"/>
                    </a:lnTo>
                    <a:lnTo>
                      <a:pt x="1987" y="4535"/>
                    </a:lnTo>
                    <a:lnTo>
                      <a:pt x="4496" y="4535"/>
                    </a:lnTo>
                    <a:lnTo>
                      <a:pt x="4496" y="2035"/>
                    </a:lnTo>
                    <a:lnTo>
                      <a:pt x="25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8"/>
              <p:cNvSpPr/>
              <p:nvPr/>
            </p:nvSpPr>
            <p:spPr>
              <a:xfrm>
                <a:off x="2809987" y="857186"/>
                <a:ext cx="288472" cy="288472"/>
              </a:xfrm>
              <a:custGeom>
                <a:rect b="b" l="l" r="r" t="t"/>
                <a:pathLst>
                  <a:path extrusionOk="0" h="2512" w="2512">
                    <a:moveTo>
                      <a:pt x="0" y="0"/>
                    </a:moveTo>
                    <a:lnTo>
                      <a:pt x="0" y="2512"/>
                    </a:lnTo>
                    <a:lnTo>
                      <a:pt x="2512" y="2512"/>
                    </a:lnTo>
                    <a:lnTo>
                      <a:pt x="25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8"/>
              <p:cNvSpPr/>
              <p:nvPr/>
            </p:nvSpPr>
            <p:spPr>
              <a:xfrm>
                <a:off x="2299534" y="1373382"/>
                <a:ext cx="516424" cy="520903"/>
              </a:xfrm>
              <a:custGeom>
                <a:rect b="b" l="l" r="r" t="t"/>
                <a:pathLst>
                  <a:path extrusionOk="0" h="4536" w="4497">
                    <a:moveTo>
                      <a:pt x="2509" y="1"/>
                    </a:moveTo>
                    <a:lnTo>
                      <a:pt x="1" y="2500"/>
                    </a:lnTo>
                    <a:lnTo>
                      <a:pt x="2000" y="4535"/>
                    </a:lnTo>
                    <a:lnTo>
                      <a:pt x="4496" y="4535"/>
                    </a:lnTo>
                    <a:lnTo>
                      <a:pt x="4496" y="2024"/>
                    </a:lnTo>
                    <a:lnTo>
                      <a:pt x="25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8"/>
              <p:cNvSpPr/>
              <p:nvPr/>
            </p:nvSpPr>
            <p:spPr>
              <a:xfrm>
                <a:off x="2309525" y="1373382"/>
                <a:ext cx="288587" cy="287209"/>
              </a:xfrm>
              <a:custGeom>
                <a:rect b="b" l="l" r="r" t="t"/>
                <a:pathLst>
                  <a:path extrusionOk="0" h="2501" w="2513">
                    <a:moveTo>
                      <a:pt x="1" y="1"/>
                    </a:moveTo>
                    <a:lnTo>
                      <a:pt x="1" y="2500"/>
                    </a:lnTo>
                    <a:lnTo>
                      <a:pt x="2512" y="2500"/>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8"/>
              <p:cNvSpPr/>
              <p:nvPr/>
            </p:nvSpPr>
            <p:spPr>
              <a:xfrm>
                <a:off x="2809987" y="1373382"/>
                <a:ext cx="516309" cy="520903"/>
              </a:xfrm>
              <a:custGeom>
                <a:rect b="b" l="l" r="r" t="t"/>
                <a:pathLst>
                  <a:path extrusionOk="0" h="4536" w="4496">
                    <a:moveTo>
                      <a:pt x="2512" y="1"/>
                    </a:moveTo>
                    <a:lnTo>
                      <a:pt x="0" y="2500"/>
                    </a:lnTo>
                    <a:lnTo>
                      <a:pt x="1987" y="4535"/>
                    </a:lnTo>
                    <a:lnTo>
                      <a:pt x="4496" y="4535"/>
                    </a:lnTo>
                    <a:lnTo>
                      <a:pt x="4496" y="2024"/>
                    </a:lnTo>
                    <a:lnTo>
                      <a:pt x="25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8"/>
              <p:cNvSpPr/>
              <p:nvPr/>
            </p:nvSpPr>
            <p:spPr>
              <a:xfrm>
                <a:off x="2809987" y="1373382"/>
                <a:ext cx="288472" cy="287209"/>
              </a:xfrm>
              <a:custGeom>
                <a:rect b="b" l="l" r="r" t="t"/>
                <a:pathLst>
                  <a:path extrusionOk="0" h="2501" w="2512">
                    <a:moveTo>
                      <a:pt x="0" y="1"/>
                    </a:moveTo>
                    <a:lnTo>
                      <a:pt x="0" y="2500"/>
                    </a:lnTo>
                    <a:lnTo>
                      <a:pt x="2512" y="2500"/>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8"/>
              <p:cNvSpPr/>
              <p:nvPr/>
            </p:nvSpPr>
            <p:spPr>
              <a:xfrm>
                <a:off x="3668973" y="857186"/>
                <a:ext cx="1092908" cy="1094172"/>
              </a:xfrm>
              <a:custGeom>
                <a:rect b="b" l="l" r="r" t="t"/>
                <a:pathLst>
                  <a:path extrusionOk="0" h="9528" w="9517">
                    <a:moveTo>
                      <a:pt x="4760" y="0"/>
                    </a:moveTo>
                    <a:cubicBezTo>
                      <a:pt x="2122" y="0"/>
                      <a:pt x="1" y="2137"/>
                      <a:pt x="1" y="4772"/>
                    </a:cubicBezTo>
                    <a:cubicBezTo>
                      <a:pt x="1" y="7394"/>
                      <a:pt x="2122" y="9528"/>
                      <a:pt x="4760" y="9528"/>
                    </a:cubicBezTo>
                    <a:cubicBezTo>
                      <a:pt x="7394" y="9528"/>
                      <a:pt x="9516" y="7394"/>
                      <a:pt x="9516" y="4772"/>
                    </a:cubicBezTo>
                    <a:cubicBezTo>
                      <a:pt x="9516" y="2137"/>
                      <a:pt x="7394" y="0"/>
                      <a:pt x="47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8"/>
              <p:cNvSpPr/>
              <p:nvPr/>
            </p:nvSpPr>
            <p:spPr>
              <a:xfrm>
                <a:off x="3897155" y="1086746"/>
                <a:ext cx="636889" cy="635396"/>
              </a:xfrm>
              <a:custGeom>
                <a:rect b="b" l="l" r="r" t="t"/>
                <a:pathLst>
                  <a:path extrusionOk="0" h="5533" w="5546">
                    <a:moveTo>
                      <a:pt x="2773" y="0"/>
                    </a:moveTo>
                    <a:cubicBezTo>
                      <a:pt x="1247" y="0"/>
                      <a:pt x="1" y="1235"/>
                      <a:pt x="1" y="2773"/>
                    </a:cubicBezTo>
                    <a:cubicBezTo>
                      <a:pt x="1" y="4295"/>
                      <a:pt x="1247" y="5533"/>
                      <a:pt x="2773" y="5533"/>
                    </a:cubicBezTo>
                    <a:cubicBezTo>
                      <a:pt x="4295" y="5533"/>
                      <a:pt x="5545" y="4295"/>
                      <a:pt x="5545" y="2773"/>
                    </a:cubicBezTo>
                    <a:cubicBezTo>
                      <a:pt x="5545" y="1235"/>
                      <a:pt x="4295" y="0"/>
                      <a:pt x="2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 name="Google Shape;723;p8"/>
              <p:cNvGrpSpPr/>
              <p:nvPr/>
            </p:nvGrpSpPr>
            <p:grpSpPr>
              <a:xfrm rot="-5400000">
                <a:off x="4513093" y="1373690"/>
                <a:ext cx="1621711" cy="61149"/>
                <a:chOff x="3143975" y="2577950"/>
                <a:chExt cx="1242500" cy="46850"/>
              </a:xfrm>
            </p:grpSpPr>
            <p:sp>
              <p:nvSpPr>
                <p:cNvPr id="724" name="Google Shape;724;p8"/>
                <p:cNvSpPr/>
                <p:nvPr/>
              </p:nvSpPr>
              <p:spPr>
                <a:xfrm>
                  <a:off x="3143975"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8"/>
                <p:cNvSpPr/>
                <p:nvPr/>
              </p:nvSpPr>
              <p:spPr>
                <a:xfrm>
                  <a:off x="3229250"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6" y="1451"/>
                        <a:pt x="1886" y="938"/>
                      </a:cubicBezTo>
                      <a:cubicBezTo>
                        <a:pt x="1886" y="414"/>
                        <a:pt x="1460" y="0"/>
                        <a:pt x="947"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8"/>
                <p:cNvSpPr/>
                <p:nvPr/>
              </p:nvSpPr>
              <p:spPr>
                <a:xfrm>
                  <a:off x="3314725" y="2577950"/>
                  <a:ext cx="46875" cy="46850"/>
                </a:xfrm>
                <a:custGeom>
                  <a:rect b="b" l="l" r="r" t="t"/>
                  <a:pathLst>
                    <a:path extrusionOk="0" h="1874" w="1875">
                      <a:moveTo>
                        <a:pt x="939" y="0"/>
                      </a:moveTo>
                      <a:cubicBezTo>
                        <a:pt x="427" y="0"/>
                        <a:pt x="1" y="414"/>
                        <a:pt x="1" y="938"/>
                      </a:cubicBezTo>
                      <a:cubicBezTo>
                        <a:pt x="1" y="1451"/>
                        <a:pt x="427"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8"/>
                <p:cNvSpPr/>
                <p:nvPr/>
              </p:nvSpPr>
              <p:spPr>
                <a:xfrm>
                  <a:off x="3400300" y="2577950"/>
                  <a:ext cx="46850" cy="46850"/>
                </a:xfrm>
                <a:custGeom>
                  <a:rect b="b" l="l" r="r" t="t"/>
                  <a:pathLst>
                    <a:path extrusionOk="0" h="1874" w="1874">
                      <a:moveTo>
                        <a:pt x="936" y="0"/>
                      </a:moveTo>
                      <a:cubicBezTo>
                        <a:pt x="411" y="0"/>
                        <a:pt x="1" y="414"/>
                        <a:pt x="1" y="938"/>
                      </a:cubicBezTo>
                      <a:cubicBezTo>
                        <a:pt x="1" y="1451"/>
                        <a:pt x="411" y="1873"/>
                        <a:pt x="936" y="1873"/>
                      </a:cubicBezTo>
                      <a:cubicBezTo>
                        <a:pt x="1448" y="1873"/>
                        <a:pt x="1874" y="1451"/>
                        <a:pt x="1874" y="938"/>
                      </a:cubicBezTo>
                      <a:cubicBezTo>
                        <a:pt x="1874" y="414"/>
                        <a:pt x="1448" y="0"/>
                        <a:pt x="936"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8"/>
                <p:cNvSpPr/>
                <p:nvPr/>
              </p:nvSpPr>
              <p:spPr>
                <a:xfrm>
                  <a:off x="3485500"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8"/>
                <p:cNvSpPr/>
                <p:nvPr/>
              </p:nvSpPr>
              <p:spPr>
                <a:xfrm>
                  <a:off x="3571050"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8"/>
                <p:cNvSpPr/>
                <p:nvPr/>
              </p:nvSpPr>
              <p:spPr>
                <a:xfrm>
                  <a:off x="3656325"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5" y="1451"/>
                        <a:pt x="1885" y="938"/>
                      </a:cubicBezTo>
                      <a:cubicBezTo>
                        <a:pt x="1885" y="414"/>
                        <a:pt x="1460" y="0"/>
                        <a:pt x="947"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8"/>
                <p:cNvSpPr/>
                <p:nvPr/>
              </p:nvSpPr>
              <p:spPr>
                <a:xfrm>
                  <a:off x="374180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8"/>
                <p:cNvSpPr/>
                <p:nvPr/>
              </p:nvSpPr>
              <p:spPr>
                <a:xfrm>
                  <a:off x="3827375"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8"/>
                <p:cNvSpPr/>
                <p:nvPr/>
              </p:nvSpPr>
              <p:spPr>
                <a:xfrm>
                  <a:off x="391255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8"/>
                <p:cNvSpPr/>
                <p:nvPr/>
              </p:nvSpPr>
              <p:spPr>
                <a:xfrm>
                  <a:off x="3998125" y="2577950"/>
                  <a:ext cx="46850" cy="46850"/>
                </a:xfrm>
                <a:custGeom>
                  <a:rect b="b" l="l" r="r" t="t"/>
                  <a:pathLst>
                    <a:path extrusionOk="0" h="1874" w="1874">
                      <a:moveTo>
                        <a:pt x="938" y="0"/>
                      </a:moveTo>
                      <a:cubicBezTo>
                        <a:pt x="414" y="0"/>
                        <a:pt x="0" y="414"/>
                        <a:pt x="0" y="938"/>
                      </a:cubicBezTo>
                      <a:cubicBezTo>
                        <a:pt x="0" y="1451"/>
                        <a:pt x="414" y="1873"/>
                        <a:pt x="938" y="1873"/>
                      </a:cubicBezTo>
                      <a:cubicBezTo>
                        <a:pt x="1448" y="1873"/>
                        <a:pt x="1874" y="1451"/>
                        <a:pt x="1874" y="938"/>
                      </a:cubicBezTo>
                      <a:cubicBezTo>
                        <a:pt x="1874" y="414"/>
                        <a:pt x="1448" y="0"/>
                        <a:pt x="938"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8"/>
                <p:cNvSpPr/>
                <p:nvPr/>
              </p:nvSpPr>
              <p:spPr>
                <a:xfrm>
                  <a:off x="4083375" y="2577950"/>
                  <a:ext cx="47175" cy="46850"/>
                </a:xfrm>
                <a:custGeom>
                  <a:rect b="b" l="l" r="r" t="t"/>
                  <a:pathLst>
                    <a:path extrusionOk="0" h="1874" w="1887">
                      <a:moveTo>
                        <a:pt x="936" y="0"/>
                      </a:moveTo>
                      <a:cubicBezTo>
                        <a:pt x="424" y="0"/>
                        <a:pt x="1" y="414"/>
                        <a:pt x="1" y="938"/>
                      </a:cubicBezTo>
                      <a:cubicBezTo>
                        <a:pt x="1" y="1451"/>
                        <a:pt x="424" y="1873"/>
                        <a:pt x="936" y="1873"/>
                      </a:cubicBezTo>
                      <a:cubicBezTo>
                        <a:pt x="1461" y="1873"/>
                        <a:pt x="1886" y="1451"/>
                        <a:pt x="1886" y="938"/>
                      </a:cubicBezTo>
                      <a:cubicBezTo>
                        <a:pt x="1886" y="414"/>
                        <a:pt x="1461" y="0"/>
                        <a:pt x="936"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8"/>
                <p:cNvSpPr/>
                <p:nvPr/>
              </p:nvSpPr>
              <p:spPr>
                <a:xfrm>
                  <a:off x="416887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8"/>
                <p:cNvSpPr/>
                <p:nvPr/>
              </p:nvSpPr>
              <p:spPr>
                <a:xfrm>
                  <a:off x="4254450"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8"/>
                <p:cNvSpPr/>
                <p:nvPr/>
              </p:nvSpPr>
              <p:spPr>
                <a:xfrm>
                  <a:off x="433962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9" name="Google Shape;739;p8"/>
            <p:cNvGrpSpPr/>
            <p:nvPr/>
          </p:nvGrpSpPr>
          <p:grpSpPr>
            <a:xfrm rot="1320208">
              <a:off x="7444465" y="726629"/>
              <a:ext cx="794314" cy="1691256"/>
              <a:chOff x="1894490" y="2649667"/>
              <a:chExt cx="931164" cy="1982636"/>
            </a:xfrm>
          </p:grpSpPr>
          <p:grpSp>
            <p:nvGrpSpPr>
              <p:cNvPr id="740" name="Google Shape;740;p8"/>
              <p:cNvGrpSpPr/>
              <p:nvPr/>
            </p:nvGrpSpPr>
            <p:grpSpPr>
              <a:xfrm>
                <a:off x="1894490" y="2649667"/>
                <a:ext cx="931164" cy="1982636"/>
                <a:chOff x="2950128" y="2762904"/>
                <a:chExt cx="931164" cy="1982636"/>
              </a:xfrm>
            </p:grpSpPr>
            <p:sp>
              <p:nvSpPr>
                <p:cNvPr id="741" name="Google Shape;741;p8"/>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8"/>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8"/>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8"/>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8"/>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8"/>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8"/>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8"/>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8"/>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8"/>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8"/>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8"/>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8"/>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8"/>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8"/>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8"/>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8"/>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8"/>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8"/>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8"/>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8"/>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8"/>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 name="Google Shape;763;p8"/>
              <p:cNvSpPr/>
              <p:nvPr/>
            </p:nvSpPr>
            <p:spPr>
              <a:xfrm>
                <a:off x="2159276" y="2969650"/>
                <a:ext cx="461729" cy="956340"/>
              </a:xfrm>
              <a:custGeom>
                <a:rect b="b" l="l" r="r" t="t"/>
                <a:pathLst>
                  <a:path extrusionOk="0" h="9517" w="4595">
                    <a:moveTo>
                      <a:pt x="1" y="1"/>
                    </a:moveTo>
                    <a:lnTo>
                      <a:pt x="762" y="5995"/>
                    </a:lnTo>
                    <a:lnTo>
                      <a:pt x="2497" y="4958"/>
                    </a:lnTo>
                    <a:lnTo>
                      <a:pt x="2860" y="9516"/>
                    </a:lnTo>
                    <a:lnTo>
                      <a:pt x="4595" y="1835"/>
                    </a:lnTo>
                    <a:lnTo>
                      <a:pt x="2758" y="2647"/>
                    </a:lnTo>
                    <a:lnTo>
                      <a:pt x="28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8"/>
            <p:cNvGrpSpPr/>
            <p:nvPr/>
          </p:nvGrpSpPr>
          <p:grpSpPr>
            <a:xfrm rot="1319958">
              <a:off x="7579849" y="4087042"/>
              <a:ext cx="894003" cy="2521191"/>
              <a:chOff x="89915" y="1124842"/>
              <a:chExt cx="893992" cy="2521159"/>
            </a:xfrm>
          </p:grpSpPr>
          <p:grpSp>
            <p:nvGrpSpPr>
              <p:cNvPr id="765" name="Google Shape;765;p8"/>
              <p:cNvGrpSpPr/>
              <p:nvPr/>
            </p:nvGrpSpPr>
            <p:grpSpPr>
              <a:xfrm>
                <a:off x="89915" y="1124842"/>
                <a:ext cx="893992" cy="2521159"/>
                <a:chOff x="6244575" y="510538"/>
                <a:chExt cx="1603285" cy="4521447"/>
              </a:xfrm>
            </p:grpSpPr>
            <p:sp>
              <p:nvSpPr>
                <p:cNvPr id="766" name="Google Shape;766;p8"/>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8"/>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 name="Google Shape;768;p8"/>
                <p:cNvGrpSpPr/>
                <p:nvPr/>
              </p:nvGrpSpPr>
              <p:grpSpPr>
                <a:xfrm>
                  <a:off x="6556707" y="3830218"/>
                  <a:ext cx="979021" cy="384206"/>
                  <a:chOff x="2403095" y="3887593"/>
                  <a:chExt cx="979021" cy="384206"/>
                </a:xfrm>
              </p:grpSpPr>
              <p:sp>
                <p:nvSpPr>
                  <p:cNvPr id="769" name="Google Shape;769;p8"/>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8"/>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8"/>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8"/>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8"/>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8"/>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8"/>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8"/>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8"/>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8"/>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8"/>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8"/>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8"/>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8"/>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8"/>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8"/>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8"/>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8"/>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8"/>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8"/>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8"/>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8"/>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8"/>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8"/>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8"/>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8"/>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8"/>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8"/>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8"/>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8"/>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8"/>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8"/>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8"/>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8"/>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8"/>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8"/>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8"/>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8"/>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8"/>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8"/>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8"/>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8"/>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 name="Google Shape;811;p8"/>
                <p:cNvSpPr/>
                <p:nvPr/>
              </p:nvSpPr>
              <p:spPr>
                <a:xfrm>
                  <a:off x="6446794" y="2231059"/>
                  <a:ext cx="1198847" cy="1181346"/>
                </a:xfrm>
                <a:custGeom>
                  <a:rect b="b" l="l" r="r" t="t"/>
                  <a:pathLst>
                    <a:path extrusionOk="0" h="11678" w="11851">
                      <a:moveTo>
                        <a:pt x="7982" y="1"/>
                      </a:moveTo>
                      <a:lnTo>
                        <a:pt x="5932" y="2650"/>
                      </a:lnTo>
                      <a:lnTo>
                        <a:pt x="3873" y="1"/>
                      </a:lnTo>
                      <a:lnTo>
                        <a:pt x="3873" y="1"/>
                      </a:lnTo>
                      <a:lnTo>
                        <a:pt x="3999" y="3348"/>
                      </a:lnTo>
                      <a:lnTo>
                        <a:pt x="714" y="2650"/>
                      </a:lnTo>
                      <a:lnTo>
                        <a:pt x="2962" y="5135"/>
                      </a:lnTo>
                      <a:lnTo>
                        <a:pt x="1" y="6708"/>
                      </a:lnTo>
                      <a:lnTo>
                        <a:pt x="3324" y="7170"/>
                      </a:lnTo>
                      <a:lnTo>
                        <a:pt x="2063" y="10266"/>
                      </a:lnTo>
                      <a:lnTo>
                        <a:pt x="4898" y="8482"/>
                      </a:lnTo>
                      <a:lnTo>
                        <a:pt x="5932" y="11677"/>
                      </a:lnTo>
                      <a:lnTo>
                        <a:pt x="6957" y="8482"/>
                      </a:lnTo>
                      <a:lnTo>
                        <a:pt x="9792" y="10266"/>
                      </a:lnTo>
                      <a:lnTo>
                        <a:pt x="8530" y="7170"/>
                      </a:lnTo>
                      <a:lnTo>
                        <a:pt x="11851" y="6708"/>
                      </a:lnTo>
                      <a:lnTo>
                        <a:pt x="8893" y="5135"/>
                      </a:lnTo>
                      <a:lnTo>
                        <a:pt x="11140" y="2650"/>
                      </a:lnTo>
                      <a:lnTo>
                        <a:pt x="7868" y="3348"/>
                      </a:lnTo>
                      <a:lnTo>
                        <a:pt x="7868" y="3348"/>
                      </a:lnTo>
                      <a:lnTo>
                        <a:pt x="7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 name="Google Shape;812;p8"/>
                <p:cNvGrpSpPr/>
                <p:nvPr/>
              </p:nvGrpSpPr>
              <p:grpSpPr>
                <a:xfrm>
                  <a:off x="6491955" y="3632291"/>
                  <a:ext cx="1108525" cy="45360"/>
                  <a:chOff x="2263150" y="3743816"/>
                  <a:chExt cx="1108525" cy="45360"/>
                </a:xfrm>
              </p:grpSpPr>
              <p:sp>
                <p:nvSpPr>
                  <p:cNvPr id="813" name="Google Shape;813;p8"/>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8"/>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8"/>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8"/>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8"/>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8"/>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8"/>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8"/>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8"/>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8"/>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8"/>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8"/>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8"/>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8"/>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 name="Google Shape;827;p8"/>
              <p:cNvGrpSpPr/>
              <p:nvPr/>
            </p:nvGrpSpPr>
            <p:grpSpPr>
              <a:xfrm>
                <a:off x="288125" y="1413362"/>
                <a:ext cx="497586" cy="486700"/>
                <a:chOff x="5934550" y="2672200"/>
                <a:chExt cx="202625" cy="198200"/>
              </a:xfrm>
            </p:grpSpPr>
            <p:sp>
              <p:nvSpPr>
                <p:cNvPr id="828" name="Google Shape;828;p8"/>
                <p:cNvSpPr/>
                <p:nvPr/>
              </p:nvSpPr>
              <p:spPr>
                <a:xfrm>
                  <a:off x="5934550" y="2672200"/>
                  <a:ext cx="202625" cy="103025"/>
                </a:xfrm>
                <a:custGeom>
                  <a:rect b="b" l="l" r="r" t="t"/>
                  <a:pathLst>
                    <a:path extrusionOk="0" h="4121" w="8105">
                      <a:moveTo>
                        <a:pt x="1" y="0"/>
                      </a:moveTo>
                      <a:lnTo>
                        <a:pt x="1" y="60"/>
                      </a:lnTo>
                      <a:cubicBezTo>
                        <a:pt x="1" y="2296"/>
                        <a:pt x="1823" y="4121"/>
                        <a:pt x="4059" y="4121"/>
                      </a:cubicBezTo>
                      <a:cubicBezTo>
                        <a:pt x="6294" y="4121"/>
                        <a:pt x="8105" y="2296"/>
                        <a:pt x="8105" y="60"/>
                      </a:cubicBezTo>
                      <a:lnTo>
                        <a:pt x="8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8"/>
                <p:cNvSpPr/>
                <p:nvPr/>
              </p:nvSpPr>
              <p:spPr>
                <a:xfrm>
                  <a:off x="5934550" y="2767350"/>
                  <a:ext cx="202625" cy="103050"/>
                </a:xfrm>
                <a:custGeom>
                  <a:rect b="b" l="l" r="r" t="t"/>
                  <a:pathLst>
                    <a:path extrusionOk="0" h="4122" w="8105">
                      <a:moveTo>
                        <a:pt x="4059" y="0"/>
                      </a:moveTo>
                      <a:cubicBezTo>
                        <a:pt x="1823" y="0"/>
                        <a:pt x="1" y="1825"/>
                        <a:pt x="1" y="4061"/>
                      </a:cubicBezTo>
                      <a:lnTo>
                        <a:pt x="1" y="4121"/>
                      </a:lnTo>
                      <a:lnTo>
                        <a:pt x="8105" y="4121"/>
                      </a:lnTo>
                      <a:lnTo>
                        <a:pt x="8105" y="4061"/>
                      </a:lnTo>
                      <a:cubicBezTo>
                        <a:pt x="8105" y="1825"/>
                        <a:pt x="6294" y="0"/>
                        <a:pt x="40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0" name="Shape 830"/>
        <p:cNvGrpSpPr/>
        <p:nvPr/>
      </p:nvGrpSpPr>
      <p:grpSpPr>
        <a:xfrm>
          <a:off x="0" y="0"/>
          <a:ext cx="0" cy="0"/>
          <a:chOff x="0" y="0"/>
          <a:chExt cx="0" cy="0"/>
        </a:xfrm>
      </p:grpSpPr>
      <p:sp>
        <p:nvSpPr>
          <p:cNvPr id="831" name="Google Shape;831;p9"/>
          <p:cNvSpPr txBox="1"/>
          <p:nvPr>
            <p:ph type="title"/>
          </p:nvPr>
        </p:nvSpPr>
        <p:spPr>
          <a:xfrm>
            <a:off x="3557875" y="1189100"/>
            <a:ext cx="4872900" cy="19644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Font typeface="Albert Sans ExtraBold"/>
              <a:buNone/>
              <a:defRPr b="0" sz="6000">
                <a:latin typeface="Albert Sans ExtraBold"/>
                <a:ea typeface="Albert Sans ExtraBold"/>
                <a:cs typeface="Albert Sans ExtraBold"/>
                <a:sym typeface="Albert Sans ExtraBol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2" name="Google Shape;832;p9"/>
          <p:cNvSpPr txBox="1"/>
          <p:nvPr>
            <p:ph idx="1" type="subTitle"/>
          </p:nvPr>
        </p:nvSpPr>
        <p:spPr>
          <a:xfrm>
            <a:off x="3557875" y="3153500"/>
            <a:ext cx="4872900" cy="6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Kumbh Sans"/>
              <a:buNone/>
              <a:defRPr sz="1600">
                <a:latin typeface="Kumbh Sans"/>
                <a:ea typeface="Kumbh Sans"/>
                <a:cs typeface="Kumbh Sans"/>
                <a:sym typeface="Kumbh Sans"/>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grpSp>
        <p:nvGrpSpPr>
          <p:cNvPr id="833" name="Google Shape;833;p9"/>
          <p:cNvGrpSpPr/>
          <p:nvPr/>
        </p:nvGrpSpPr>
        <p:grpSpPr>
          <a:xfrm>
            <a:off x="-972835" y="138400"/>
            <a:ext cx="4119506" cy="6571803"/>
            <a:chOff x="-1225135" y="145225"/>
            <a:chExt cx="4119506" cy="6571803"/>
          </a:xfrm>
        </p:grpSpPr>
        <p:grpSp>
          <p:nvGrpSpPr>
            <p:cNvPr id="834" name="Google Shape;834;p9"/>
            <p:cNvGrpSpPr/>
            <p:nvPr/>
          </p:nvGrpSpPr>
          <p:grpSpPr>
            <a:xfrm flipH="1" rot="-1319919">
              <a:off x="1254055" y="4006983"/>
              <a:ext cx="986179" cy="2620746"/>
              <a:chOff x="1845525" y="949850"/>
              <a:chExt cx="1344279" cy="3572385"/>
            </a:xfrm>
          </p:grpSpPr>
          <p:sp>
            <p:nvSpPr>
              <p:cNvPr id="835" name="Google Shape;835;p9"/>
              <p:cNvSpPr/>
              <p:nvPr/>
            </p:nvSpPr>
            <p:spPr>
              <a:xfrm>
                <a:off x="1845525" y="949850"/>
                <a:ext cx="1344279" cy="3572385"/>
              </a:xfrm>
              <a:custGeom>
                <a:rect b="b" l="l" r="r" t="t"/>
                <a:pathLst>
                  <a:path extrusionOk="0" h="36465" w="12927">
                    <a:moveTo>
                      <a:pt x="375" y="0"/>
                    </a:moveTo>
                    <a:cubicBezTo>
                      <a:pt x="213" y="0"/>
                      <a:pt x="88" y="126"/>
                      <a:pt x="88" y="288"/>
                    </a:cubicBezTo>
                    <a:lnTo>
                      <a:pt x="28" y="24051"/>
                    </a:lnTo>
                    <a:cubicBezTo>
                      <a:pt x="139" y="24051"/>
                      <a:pt x="237" y="24063"/>
                      <a:pt x="327" y="24090"/>
                    </a:cubicBezTo>
                    <a:cubicBezTo>
                      <a:pt x="912" y="24213"/>
                      <a:pt x="1349" y="24725"/>
                      <a:pt x="1361" y="25349"/>
                    </a:cubicBezTo>
                    <a:lnTo>
                      <a:pt x="1361" y="25388"/>
                    </a:lnTo>
                    <a:cubicBezTo>
                      <a:pt x="1361" y="25738"/>
                      <a:pt x="1226" y="26062"/>
                      <a:pt x="1002" y="26299"/>
                    </a:cubicBezTo>
                    <a:cubicBezTo>
                      <a:pt x="813" y="26512"/>
                      <a:pt x="552" y="26650"/>
                      <a:pt x="264" y="26697"/>
                    </a:cubicBezTo>
                    <a:cubicBezTo>
                      <a:pt x="190" y="26712"/>
                      <a:pt x="115" y="26724"/>
                      <a:pt x="28" y="26724"/>
                    </a:cubicBezTo>
                    <a:lnTo>
                      <a:pt x="1" y="36153"/>
                    </a:lnTo>
                    <a:cubicBezTo>
                      <a:pt x="1" y="36303"/>
                      <a:pt x="127" y="36438"/>
                      <a:pt x="288" y="36438"/>
                    </a:cubicBezTo>
                    <a:lnTo>
                      <a:pt x="5084" y="36453"/>
                    </a:lnTo>
                    <a:cubicBezTo>
                      <a:pt x="5084" y="36351"/>
                      <a:pt x="5096" y="36240"/>
                      <a:pt x="5123" y="36153"/>
                    </a:cubicBezTo>
                    <a:cubicBezTo>
                      <a:pt x="5257" y="35554"/>
                      <a:pt x="5797" y="35116"/>
                      <a:pt x="6432" y="35116"/>
                    </a:cubicBezTo>
                    <a:cubicBezTo>
                      <a:pt x="6783" y="35116"/>
                      <a:pt x="7107" y="35254"/>
                      <a:pt x="7343" y="35479"/>
                    </a:cubicBezTo>
                    <a:cubicBezTo>
                      <a:pt x="7544" y="35676"/>
                      <a:pt x="7682" y="35928"/>
                      <a:pt x="7745" y="36213"/>
                    </a:cubicBezTo>
                    <a:cubicBezTo>
                      <a:pt x="7757" y="36288"/>
                      <a:pt x="7757" y="36378"/>
                      <a:pt x="7757" y="36453"/>
                    </a:cubicBezTo>
                    <a:lnTo>
                      <a:pt x="12564" y="36465"/>
                    </a:lnTo>
                    <a:cubicBezTo>
                      <a:pt x="12714" y="36465"/>
                      <a:pt x="12852" y="36339"/>
                      <a:pt x="12852" y="36177"/>
                    </a:cubicBezTo>
                    <a:lnTo>
                      <a:pt x="12864" y="26748"/>
                    </a:lnTo>
                    <a:cubicBezTo>
                      <a:pt x="12765" y="26748"/>
                      <a:pt x="12663" y="26736"/>
                      <a:pt x="12564" y="26712"/>
                    </a:cubicBezTo>
                    <a:cubicBezTo>
                      <a:pt x="11977" y="26575"/>
                      <a:pt x="11539" y="26050"/>
                      <a:pt x="11539" y="25412"/>
                    </a:cubicBezTo>
                    <a:lnTo>
                      <a:pt x="11539" y="25376"/>
                    </a:lnTo>
                    <a:cubicBezTo>
                      <a:pt x="11551" y="25037"/>
                      <a:pt x="11689" y="24725"/>
                      <a:pt x="11902" y="24501"/>
                    </a:cubicBezTo>
                    <a:cubicBezTo>
                      <a:pt x="12091" y="24300"/>
                      <a:pt x="12351" y="24150"/>
                      <a:pt x="12627" y="24102"/>
                    </a:cubicBezTo>
                    <a:cubicBezTo>
                      <a:pt x="12714" y="24090"/>
                      <a:pt x="12789" y="24075"/>
                      <a:pt x="12876" y="24075"/>
                    </a:cubicBezTo>
                    <a:lnTo>
                      <a:pt x="12927" y="312"/>
                    </a:lnTo>
                    <a:cubicBezTo>
                      <a:pt x="12927" y="162"/>
                      <a:pt x="12801" y="24"/>
                      <a:pt x="12639" y="24"/>
                    </a:cubicBezTo>
                    <a:lnTo>
                      <a:pt x="7844" y="12"/>
                    </a:lnTo>
                    <a:cubicBezTo>
                      <a:pt x="7844" y="99"/>
                      <a:pt x="7832" y="174"/>
                      <a:pt x="7820" y="264"/>
                    </a:cubicBezTo>
                    <a:cubicBezTo>
                      <a:pt x="7769" y="549"/>
                      <a:pt x="7619" y="800"/>
                      <a:pt x="7418" y="986"/>
                    </a:cubicBezTo>
                    <a:cubicBezTo>
                      <a:pt x="7181" y="1211"/>
                      <a:pt x="6858" y="1349"/>
                      <a:pt x="6507" y="1349"/>
                    </a:cubicBezTo>
                    <a:cubicBezTo>
                      <a:pt x="5872" y="1349"/>
                      <a:pt x="5347" y="899"/>
                      <a:pt x="5209" y="312"/>
                    </a:cubicBezTo>
                    <a:cubicBezTo>
                      <a:pt x="5182" y="213"/>
                      <a:pt x="5170" y="114"/>
                      <a:pt x="5170" y="12"/>
                    </a:cubicBezTo>
                    <a:lnTo>
                      <a:pt x="3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9"/>
              <p:cNvSpPr/>
              <p:nvPr/>
            </p:nvSpPr>
            <p:spPr>
              <a:xfrm>
                <a:off x="1845525" y="3366169"/>
                <a:ext cx="1337727" cy="1156057"/>
              </a:xfrm>
              <a:custGeom>
                <a:rect b="b" l="l" r="r" t="t"/>
                <a:pathLst>
                  <a:path extrusionOk="0" h="11117" w="12864">
                    <a:moveTo>
                      <a:pt x="1361" y="1"/>
                    </a:moveTo>
                    <a:lnTo>
                      <a:pt x="1361" y="40"/>
                    </a:lnTo>
                    <a:cubicBezTo>
                      <a:pt x="1361" y="390"/>
                      <a:pt x="1226" y="714"/>
                      <a:pt x="1002" y="951"/>
                    </a:cubicBezTo>
                    <a:cubicBezTo>
                      <a:pt x="813" y="1164"/>
                      <a:pt x="552" y="1302"/>
                      <a:pt x="264" y="1349"/>
                    </a:cubicBezTo>
                    <a:cubicBezTo>
                      <a:pt x="190" y="1364"/>
                      <a:pt x="115" y="1376"/>
                      <a:pt x="28" y="1376"/>
                    </a:cubicBezTo>
                    <a:lnTo>
                      <a:pt x="1" y="10805"/>
                    </a:lnTo>
                    <a:cubicBezTo>
                      <a:pt x="1" y="10955"/>
                      <a:pt x="127" y="11090"/>
                      <a:pt x="288" y="11090"/>
                    </a:cubicBezTo>
                    <a:lnTo>
                      <a:pt x="5084" y="11105"/>
                    </a:lnTo>
                    <a:cubicBezTo>
                      <a:pt x="5084" y="11003"/>
                      <a:pt x="5096" y="10892"/>
                      <a:pt x="5123" y="10805"/>
                    </a:cubicBezTo>
                    <a:cubicBezTo>
                      <a:pt x="5257" y="10206"/>
                      <a:pt x="5797" y="9768"/>
                      <a:pt x="6432" y="9768"/>
                    </a:cubicBezTo>
                    <a:cubicBezTo>
                      <a:pt x="6783" y="9768"/>
                      <a:pt x="7107" y="9906"/>
                      <a:pt x="7343" y="10131"/>
                    </a:cubicBezTo>
                    <a:cubicBezTo>
                      <a:pt x="7544" y="10328"/>
                      <a:pt x="7682" y="10580"/>
                      <a:pt x="7745" y="10865"/>
                    </a:cubicBezTo>
                    <a:cubicBezTo>
                      <a:pt x="7757" y="10940"/>
                      <a:pt x="7757" y="11030"/>
                      <a:pt x="7757" y="11105"/>
                    </a:cubicBezTo>
                    <a:lnTo>
                      <a:pt x="12564" y="11117"/>
                    </a:lnTo>
                    <a:cubicBezTo>
                      <a:pt x="12714" y="11117"/>
                      <a:pt x="12852" y="10991"/>
                      <a:pt x="12852" y="10829"/>
                    </a:cubicBezTo>
                    <a:lnTo>
                      <a:pt x="12864" y="1400"/>
                    </a:lnTo>
                    <a:cubicBezTo>
                      <a:pt x="12765" y="1400"/>
                      <a:pt x="12663" y="1388"/>
                      <a:pt x="12564" y="1364"/>
                    </a:cubicBezTo>
                    <a:cubicBezTo>
                      <a:pt x="11977" y="1227"/>
                      <a:pt x="11539" y="702"/>
                      <a:pt x="11539" y="64"/>
                    </a:cubicBezTo>
                    <a:lnTo>
                      <a:pt x="11539" y="28"/>
                    </a:lnTo>
                    <a:lnTo>
                      <a:pt x="13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 name="Google Shape;837;p9"/>
              <p:cNvGrpSpPr/>
              <p:nvPr/>
            </p:nvGrpSpPr>
            <p:grpSpPr>
              <a:xfrm>
                <a:off x="2061211" y="3506978"/>
                <a:ext cx="910430" cy="281496"/>
                <a:chOff x="2061200" y="3130007"/>
                <a:chExt cx="910430" cy="181775"/>
              </a:xfrm>
            </p:grpSpPr>
            <p:sp>
              <p:nvSpPr>
                <p:cNvPr id="838" name="Google Shape;838;p9"/>
                <p:cNvSpPr/>
                <p:nvPr/>
              </p:nvSpPr>
              <p:spPr>
                <a:xfrm>
                  <a:off x="2957175" y="3131255"/>
                  <a:ext cx="14455" cy="180527"/>
                </a:xfrm>
                <a:custGeom>
                  <a:rect b="b" l="l" r="r" t="t"/>
                  <a:pathLst>
                    <a:path extrusionOk="0" h="1736" w="139">
                      <a:moveTo>
                        <a:pt x="1" y="0"/>
                      </a:moveTo>
                      <a:lnTo>
                        <a:pt x="1" y="1735"/>
                      </a:lnTo>
                      <a:lnTo>
                        <a:pt x="139" y="1735"/>
                      </a:lnTo>
                      <a:lnTo>
                        <a:pt x="1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9"/>
                <p:cNvSpPr/>
                <p:nvPr/>
              </p:nvSpPr>
              <p:spPr>
                <a:xfrm>
                  <a:off x="2940433" y="3131255"/>
                  <a:ext cx="7799" cy="180527"/>
                </a:xfrm>
                <a:custGeom>
                  <a:rect b="b" l="l" r="r" t="t"/>
                  <a:pathLst>
                    <a:path extrusionOk="0" h="1736" w="75">
                      <a:moveTo>
                        <a:pt x="12" y="0"/>
                      </a:moveTo>
                      <a:lnTo>
                        <a:pt x="0" y="1735"/>
                      </a:lnTo>
                      <a:lnTo>
                        <a:pt x="75"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9"/>
                <p:cNvSpPr/>
                <p:nvPr/>
              </p:nvSpPr>
              <p:spPr>
                <a:xfrm>
                  <a:off x="2923586" y="3131255"/>
                  <a:ext cx="7903" cy="180527"/>
                </a:xfrm>
                <a:custGeom>
                  <a:rect b="b" l="l" r="r" t="t"/>
                  <a:pathLst>
                    <a:path extrusionOk="0" h="1736" w="76">
                      <a:moveTo>
                        <a:pt x="12" y="0"/>
                      </a:moveTo>
                      <a:lnTo>
                        <a:pt x="0" y="1735"/>
                      </a:lnTo>
                      <a:lnTo>
                        <a:pt x="75"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9"/>
                <p:cNvSpPr/>
                <p:nvPr/>
              </p:nvSpPr>
              <p:spPr>
                <a:xfrm>
                  <a:off x="2873983" y="3131255"/>
                  <a:ext cx="16950" cy="180527"/>
                </a:xfrm>
                <a:custGeom>
                  <a:rect b="b" l="l" r="r" t="t"/>
                  <a:pathLst>
                    <a:path extrusionOk="0" h="1736" w="163">
                      <a:moveTo>
                        <a:pt x="13" y="0"/>
                      </a:moveTo>
                      <a:lnTo>
                        <a:pt x="1" y="1723"/>
                      </a:lnTo>
                      <a:lnTo>
                        <a:pt x="163" y="1735"/>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9"/>
                <p:cNvSpPr/>
                <p:nvPr/>
              </p:nvSpPr>
              <p:spPr>
                <a:xfrm>
                  <a:off x="2816997" y="3131255"/>
                  <a:ext cx="16950" cy="179279"/>
                </a:xfrm>
                <a:custGeom>
                  <a:rect b="b" l="l" r="r" t="t"/>
                  <a:pathLst>
                    <a:path extrusionOk="0" h="1724" w="163">
                      <a:moveTo>
                        <a:pt x="12" y="0"/>
                      </a:moveTo>
                      <a:lnTo>
                        <a:pt x="0" y="1723"/>
                      </a:lnTo>
                      <a:lnTo>
                        <a:pt x="162"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9"/>
                <p:cNvSpPr/>
                <p:nvPr/>
              </p:nvSpPr>
              <p:spPr>
                <a:xfrm>
                  <a:off x="2863688" y="3131255"/>
                  <a:ext cx="6655" cy="179279"/>
                </a:xfrm>
                <a:custGeom>
                  <a:rect b="b" l="l" r="r" t="t"/>
                  <a:pathLst>
                    <a:path extrusionOk="0" h="1724" w="64">
                      <a:moveTo>
                        <a:pt x="1" y="0"/>
                      </a:moveTo>
                      <a:lnTo>
                        <a:pt x="1" y="1723"/>
                      </a:lnTo>
                      <a:lnTo>
                        <a:pt x="64" y="1723"/>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9"/>
                <p:cNvSpPr/>
                <p:nvPr/>
              </p:nvSpPr>
              <p:spPr>
                <a:xfrm>
                  <a:off x="2805142" y="3131255"/>
                  <a:ext cx="7903" cy="179279"/>
                </a:xfrm>
                <a:custGeom>
                  <a:rect b="b" l="l" r="r" t="t"/>
                  <a:pathLst>
                    <a:path extrusionOk="0" h="1724" w="76">
                      <a:moveTo>
                        <a:pt x="15" y="0"/>
                      </a:moveTo>
                      <a:lnTo>
                        <a:pt x="0" y="1723"/>
                      </a:lnTo>
                      <a:lnTo>
                        <a:pt x="75"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9"/>
                <p:cNvSpPr/>
                <p:nvPr/>
              </p:nvSpPr>
              <p:spPr>
                <a:xfrm>
                  <a:off x="2794847" y="3131255"/>
                  <a:ext cx="6655" cy="179279"/>
                </a:xfrm>
                <a:custGeom>
                  <a:rect b="b" l="l" r="r" t="t"/>
                  <a:pathLst>
                    <a:path extrusionOk="0" h="1724" w="64">
                      <a:moveTo>
                        <a:pt x="1" y="0"/>
                      </a:moveTo>
                      <a:lnTo>
                        <a:pt x="1"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9"/>
                <p:cNvSpPr/>
                <p:nvPr/>
              </p:nvSpPr>
              <p:spPr>
                <a:xfrm>
                  <a:off x="2783304" y="3131255"/>
                  <a:ext cx="6343" cy="179279"/>
                </a:xfrm>
                <a:custGeom>
                  <a:rect b="b" l="l" r="r" t="t"/>
                  <a:pathLst>
                    <a:path extrusionOk="0" h="1724" w="61">
                      <a:moveTo>
                        <a:pt x="1" y="0"/>
                      </a:moveTo>
                      <a:lnTo>
                        <a:pt x="1" y="1723"/>
                      </a:lnTo>
                      <a:lnTo>
                        <a:pt x="61" y="1723"/>
                      </a:lnTo>
                      <a:lnTo>
                        <a:pt x="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9"/>
                <p:cNvSpPr/>
                <p:nvPr/>
              </p:nvSpPr>
              <p:spPr>
                <a:xfrm>
                  <a:off x="2293721" y="3130007"/>
                  <a:ext cx="16950" cy="179279"/>
                </a:xfrm>
                <a:custGeom>
                  <a:rect b="b" l="l" r="r" t="t"/>
                  <a:pathLst>
                    <a:path extrusionOk="0" h="1724" w="163">
                      <a:moveTo>
                        <a:pt x="0" y="0"/>
                      </a:moveTo>
                      <a:lnTo>
                        <a:pt x="0" y="1723"/>
                      </a:lnTo>
                      <a:lnTo>
                        <a:pt x="150"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9"/>
                <p:cNvSpPr/>
                <p:nvPr/>
              </p:nvSpPr>
              <p:spPr>
                <a:xfrm>
                  <a:off x="2314311" y="3130007"/>
                  <a:ext cx="7903" cy="180527"/>
                </a:xfrm>
                <a:custGeom>
                  <a:rect b="b" l="l" r="r" t="t"/>
                  <a:pathLst>
                    <a:path extrusionOk="0" h="1736" w="76">
                      <a:moveTo>
                        <a:pt x="0" y="0"/>
                      </a:moveTo>
                      <a:lnTo>
                        <a:pt x="0" y="1723"/>
                      </a:lnTo>
                      <a:lnTo>
                        <a:pt x="63"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9"/>
                <p:cNvSpPr/>
                <p:nvPr/>
              </p:nvSpPr>
              <p:spPr>
                <a:xfrm>
                  <a:off x="2326165" y="3130007"/>
                  <a:ext cx="6551" cy="180527"/>
                </a:xfrm>
                <a:custGeom>
                  <a:rect b="b" l="l" r="r" t="t"/>
                  <a:pathLst>
                    <a:path extrusionOk="0" h="1736" w="63">
                      <a:moveTo>
                        <a:pt x="0" y="0"/>
                      </a:moveTo>
                      <a:lnTo>
                        <a:pt x="0" y="1735"/>
                      </a:lnTo>
                      <a:lnTo>
                        <a:pt x="63" y="1735"/>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9"/>
                <p:cNvSpPr/>
                <p:nvPr/>
              </p:nvSpPr>
              <p:spPr>
                <a:xfrm>
                  <a:off x="2337604" y="3130007"/>
                  <a:ext cx="6655" cy="180527"/>
                </a:xfrm>
                <a:custGeom>
                  <a:rect b="b" l="l" r="r" t="t"/>
                  <a:pathLst>
                    <a:path extrusionOk="0" h="1736" w="64">
                      <a:moveTo>
                        <a:pt x="1" y="0"/>
                      </a:moveTo>
                      <a:lnTo>
                        <a:pt x="1" y="1735"/>
                      </a:lnTo>
                      <a:lnTo>
                        <a:pt x="64" y="1735"/>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9"/>
                <p:cNvSpPr/>
                <p:nvPr/>
              </p:nvSpPr>
              <p:spPr>
                <a:xfrm>
                  <a:off x="2894885" y="3131255"/>
                  <a:ext cx="6655" cy="180527"/>
                </a:xfrm>
                <a:custGeom>
                  <a:rect b="b" l="l" r="r" t="t"/>
                  <a:pathLst>
                    <a:path extrusionOk="0" h="1736" w="64">
                      <a:moveTo>
                        <a:pt x="1" y="0"/>
                      </a:moveTo>
                      <a:lnTo>
                        <a:pt x="1" y="1735"/>
                      </a:lnTo>
                      <a:lnTo>
                        <a:pt x="63" y="1735"/>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9"/>
                <p:cNvSpPr/>
                <p:nvPr/>
              </p:nvSpPr>
              <p:spPr>
                <a:xfrm>
                  <a:off x="2737861" y="3131255"/>
                  <a:ext cx="16846" cy="179279"/>
                </a:xfrm>
                <a:custGeom>
                  <a:rect b="b" l="l" r="r" t="t"/>
                  <a:pathLst>
                    <a:path extrusionOk="0" h="1724" w="162">
                      <a:moveTo>
                        <a:pt x="0" y="0"/>
                      </a:moveTo>
                      <a:lnTo>
                        <a:pt x="0" y="1723"/>
                      </a:lnTo>
                      <a:lnTo>
                        <a:pt x="150"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9"/>
                <p:cNvSpPr/>
                <p:nvPr/>
              </p:nvSpPr>
              <p:spPr>
                <a:xfrm>
                  <a:off x="2672659" y="3131255"/>
                  <a:ext cx="15702" cy="179279"/>
                </a:xfrm>
                <a:custGeom>
                  <a:rect b="b" l="l" r="r" t="t"/>
                  <a:pathLst>
                    <a:path extrusionOk="0" h="1724" w="151">
                      <a:moveTo>
                        <a:pt x="1" y="0"/>
                      </a:moveTo>
                      <a:lnTo>
                        <a:pt x="1" y="1723"/>
                      </a:lnTo>
                      <a:lnTo>
                        <a:pt x="151" y="1723"/>
                      </a:lnTo>
                      <a:lnTo>
                        <a:pt x="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9"/>
                <p:cNvSpPr/>
                <p:nvPr/>
              </p:nvSpPr>
              <p:spPr>
                <a:xfrm>
                  <a:off x="2650821" y="3131255"/>
                  <a:ext cx="16950" cy="179279"/>
                </a:xfrm>
                <a:custGeom>
                  <a:rect b="b" l="l" r="r" t="t"/>
                  <a:pathLst>
                    <a:path extrusionOk="0" h="1724" w="163">
                      <a:moveTo>
                        <a:pt x="1" y="0"/>
                      </a:moveTo>
                      <a:lnTo>
                        <a:pt x="1" y="1723"/>
                      </a:lnTo>
                      <a:lnTo>
                        <a:pt x="151" y="1723"/>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9"/>
                <p:cNvSpPr/>
                <p:nvPr/>
              </p:nvSpPr>
              <p:spPr>
                <a:xfrm>
                  <a:off x="2466344" y="3130007"/>
                  <a:ext cx="16950" cy="180527"/>
                </a:xfrm>
                <a:custGeom>
                  <a:rect b="b" l="l" r="r" t="t"/>
                  <a:pathLst>
                    <a:path extrusionOk="0" h="1736" w="163">
                      <a:moveTo>
                        <a:pt x="1" y="0"/>
                      </a:moveTo>
                      <a:lnTo>
                        <a:pt x="1" y="1735"/>
                      </a:lnTo>
                      <a:lnTo>
                        <a:pt x="151" y="1735"/>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9"/>
                <p:cNvSpPr/>
                <p:nvPr/>
              </p:nvSpPr>
              <p:spPr>
                <a:xfrm>
                  <a:off x="2445442" y="3130007"/>
                  <a:ext cx="16950" cy="180527"/>
                </a:xfrm>
                <a:custGeom>
                  <a:rect b="b" l="l" r="r" t="t"/>
                  <a:pathLst>
                    <a:path extrusionOk="0" h="1736" w="163">
                      <a:moveTo>
                        <a:pt x="13" y="0"/>
                      </a:moveTo>
                      <a:lnTo>
                        <a:pt x="1" y="1735"/>
                      </a:lnTo>
                      <a:lnTo>
                        <a:pt x="163" y="1735"/>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9"/>
                <p:cNvSpPr/>
                <p:nvPr/>
              </p:nvSpPr>
              <p:spPr>
                <a:xfrm>
                  <a:off x="2398750" y="3130007"/>
                  <a:ext cx="15702" cy="180527"/>
                </a:xfrm>
                <a:custGeom>
                  <a:rect b="b" l="l" r="r" t="t"/>
                  <a:pathLst>
                    <a:path extrusionOk="0" h="1736" w="151">
                      <a:moveTo>
                        <a:pt x="0" y="0"/>
                      </a:moveTo>
                      <a:lnTo>
                        <a:pt x="0" y="1735"/>
                      </a:lnTo>
                      <a:lnTo>
                        <a:pt x="150" y="1735"/>
                      </a:lnTo>
                      <a:lnTo>
                        <a:pt x="1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9"/>
                <p:cNvSpPr/>
                <p:nvPr/>
              </p:nvSpPr>
              <p:spPr>
                <a:xfrm>
                  <a:off x="2726006" y="3131255"/>
                  <a:ext cx="7903" cy="179279"/>
                </a:xfrm>
                <a:custGeom>
                  <a:rect b="b" l="l" r="r" t="t"/>
                  <a:pathLst>
                    <a:path extrusionOk="0" h="1724" w="76">
                      <a:moveTo>
                        <a:pt x="12" y="0"/>
                      </a:moveTo>
                      <a:lnTo>
                        <a:pt x="0" y="1723"/>
                      </a:lnTo>
                      <a:lnTo>
                        <a:pt x="75"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9"/>
                <p:cNvSpPr/>
                <p:nvPr/>
              </p:nvSpPr>
              <p:spPr>
                <a:xfrm>
                  <a:off x="2714463" y="3131255"/>
                  <a:ext cx="6655" cy="179279"/>
                </a:xfrm>
                <a:custGeom>
                  <a:rect b="b" l="l" r="r" t="t"/>
                  <a:pathLst>
                    <a:path extrusionOk="0" h="1724" w="64">
                      <a:moveTo>
                        <a:pt x="0" y="0"/>
                      </a:moveTo>
                      <a:lnTo>
                        <a:pt x="0"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9"/>
                <p:cNvSpPr/>
                <p:nvPr/>
              </p:nvSpPr>
              <p:spPr>
                <a:xfrm>
                  <a:off x="2639070" y="3131255"/>
                  <a:ext cx="7799" cy="179279"/>
                </a:xfrm>
                <a:custGeom>
                  <a:rect b="b" l="l" r="r" t="t"/>
                  <a:pathLst>
                    <a:path extrusionOk="0" h="1724" w="75">
                      <a:moveTo>
                        <a:pt x="0"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9"/>
                <p:cNvSpPr/>
                <p:nvPr/>
              </p:nvSpPr>
              <p:spPr>
                <a:xfrm>
                  <a:off x="2488493" y="3130007"/>
                  <a:ext cx="6655" cy="180527"/>
                </a:xfrm>
                <a:custGeom>
                  <a:rect b="b" l="l" r="r" t="t"/>
                  <a:pathLst>
                    <a:path extrusionOk="0" h="1736" w="64">
                      <a:moveTo>
                        <a:pt x="0" y="0"/>
                      </a:moveTo>
                      <a:lnTo>
                        <a:pt x="0" y="1735"/>
                      </a:lnTo>
                      <a:lnTo>
                        <a:pt x="63" y="1735"/>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9"/>
                <p:cNvSpPr/>
                <p:nvPr/>
              </p:nvSpPr>
              <p:spPr>
                <a:xfrm>
                  <a:off x="2387207" y="3130007"/>
                  <a:ext cx="7903" cy="180527"/>
                </a:xfrm>
                <a:custGeom>
                  <a:rect b="b" l="l" r="r" t="t"/>
                  <a:pathLst>
                    <a:path extrusionOk="0" h="1736" w="76">
                      <a:moveTo>
                        <a:pt x="0" y="0"/>
                      </a:moveTo>
                      <a:lnTo>
                        <a:pt x="0" y="1735"/>
                      </a:lnTo>
                      <a:lnTo>
                        <a:pt x="63"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9"/>
                <p:cNvSpPr/>
                <p:nvPr/>
              </p:nvSpPr>
              <p:spPr>
                <a:xfrm>
                  <a:off x="2375353" y="3130007"/>
                  <a:ext cx="6655" cy="180527"/>
                </a:xfrm>
                <a:custGeom>
                  <a:rect b="b" l="l" r="r" t="t"/>
                  <a:pathLst>
                    <a:path extrusionOk="0" h="1736" w="64">
                      <a:moveTo>
                        <a:pt x="1" y="0"/>
                      </a:moveTo>
                      <a:lnTo>
                        <a:pt x="1" y="1735"/>
                      </a:lnTo>
                      <a:lnTo>
                        <a:pt x="64" y="1735"/>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9"/>
                <p:cNvSpPr/>
                <p:nvPr/>
              </p:nvSpPr>
              <p:spPr>
                <a:xfrm>
                  <a:off x="2362562" y="3130007"/>
                  <a:ext cx="7903" cy="180527"/>
                </a:xfrm>
                <a:custGeom>
                  <a:rect b="b" l="l" r="r" t="t"/>
                  <a:pathLst>
                    <a:path extrusionOk="0" h="1736" w="76">
                      <a:moveTo>
                        <a:pt x="13" y="0"/>
                      </a:moveTo>
                      <a:lnTo>
                        <a:pt x="1" y="1735"/>
                      </a:lnTo>
                      <a:lnTo>
                        <a:pt x="76" y="1735"/>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9"/>
                <p:cNvSpPr/>
                <p:nvPr/>
              </p:nvSpPr>
              <p:spPr>
                <a:xfrm>
                  <a:off x="2538928" y="3131255"/>
                  <a:ext cx="15702" cy="179279"/>
                </a:xfrm>
                <a:custGeom>
                  <a:rect b="b" l="l" r="r" t="t"/>
                  <a:pathLst>
                    <a:path extrusionOk="0" h="1724" w="151">
                      <a:moveTo>
                        <a:pt x="1" y="0"/>
                      </a:moveTo>
                      <a:lnTo>
                        <a:pt x="1" y="1723"/>
                      </a:lnTo>
                      <a:lnTo>
                        <a:pt x="151" y="1723"/>
                      </a:lnTo>
                      <a:lnTo>
                        <a:pt x="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9"/>
                <p:cNvSpPr/>
                <p:nvPr/>
              </p:nvSpPr>
              <p:spPr>
                <a:xfrm>
                  <a:off x="2600074" y="3131255"/>
                  <a:ext cx="7903" cy="179279"/>
                </a:xfrm>
                <a:custGeom>
                  <a:rect b="b" l="l" r="r" t="t"/>
                  <a:pathLst>
                    <a:path extrusionOk="0" h="1724" w="76">
                      <a:moveTo>
                        <a:pt x="12"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9"/>
                <p:cNvSpPr/>
                <p:nvPr/>
              </p:nvSpPr>
              <p:spPr>
                <a:xfrm>
                  <a:off x="2589779" y="3131255"/>
                  <a:ext cx="7903" cy="179279"/>
                </a:xfrm>
                <a:custGeom>
                  <a:rect b="b" l="l" r="r" t="t"/>
                  <a:pathLst>
                    <a:path extrusionOk="0" h="1724" w="76">
                      <a:moveTo>
                        <a:pt x="12"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9"/>
                <p:cNvSpPr/>
                <p:nvPr/>
              </p:nvSpPr>
              <p:spPr>
                <a:xfrm>
                  <a:off x="2579172" y="3131255"/>
                  <a:ext cx="7903" cy="179279"/>
                </a:xfrm>
                <a:custGeom>
                  <a:rect b="b" l="l" r="r" t="t"/>
                  <a:pathLst>
                    <a:path extrusionOk="0" h="1724" w="76">
                      <a:moveTo>
                        <a:pt x="16" y="0"/>
                      </a:moveTo>
                      <a:lnTo>
                        <a:pt x="1" y="1723"/>
                      </a:lnTo>
                      <a:lnTo>
                        <a:pt x="64"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9"/>
                <p:cNvSpPr/>
                <p:nvPr/>
              </p:nvSpPr>
              <p:spPr>
                <a:xfrm>
                  <a:off x="2568877" y="3131255"/>
                  <a:ext cx="7903" cy="179279"/>
                </a:xfrm>
                <a:custGeom>
                  <a:rect b="b" l="l" r="r" t="t"/>
                  <a:pathLst>
                    <a:path extrusionOk="0" h="1724" w="76">
                      <a:moveTo>
                        <a:pt x="13" y="0"/>
                      </a:moveTo>
                      <a:lnTo>
                        <a:pt x="1" y="1723"/>
                      </a:lnTo>
                      <a:lnTo>
                        <a:pt x="64"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9"/>
                <p:cNvSpPr/>
                <p:nvPr/>
              </p:nvSpPr>
              <p:spPr>
                <a:xfrm>
                  <a:off x="2558582" y="3131255"/>
                  <a:ext cx="7903" cy="179279"/>
                </a:xfrm>
                <a:custGeom>
                  <a:rect b="b" l="l" r="r" t="t"/>
                  <a:pathLst>
                    <a:path extrusionOk="0" h="1724" w="76">
                      <a:moveTo>
                        <a:pt x="13" y="0"/>
                      </a:moveTo>
                      <a:lnTo>
                        <a:pt x="1" y="1723"/>
                      </a:lnTo>
                      <a:lnTo>
                        <a:pt x="64"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9"/>
                <p:cNvSpPr/>
                <p:nvPr/>
              </p:nvSpPr>
              <p:spPr>
                <a:xfrm>
                  <a:off x="2528737" y="3130007"/>
                  <a:ext cx="6655" cy="180527"/>
                </a:xfrm>
                <a:custGeom>
                  <a:rect b="b" l="l" r="r" t="t"/>
                  <a:pathLst>
                    <a:path extrusionOk="0" h="1736" w="64">
                      <a:moveTo>
                        <a:pt x="0" y="0"/>
                      </a:moveTo>
                      <a:lnTo>
                        <a:pt x="0" y="1735"/>
                      </a:lnTo>
                      <a:lnTo>
                        <a:pt x="63" y="1735"/>
                      </a:lnTo>
                      <a:lnTo>
                        <a:pt x="6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9"/>
                <p:cNvSpPr/>
                <p:nvPr/>
              </p:nvSpPr>
              <p:spPr>
                <a:xfrm>
                  <a:off x="2226127" y="3130007"/>
                  <a:ext cx="16846" cy="179279"/>
                </a:xfrm>
                <a:custGeom>
                  <a:rect b="b" l="l" r="r" t="t"/>
                  <a:pathLst>
                    <a:path extrusionOk="0" h="1724" w="162">
                      <a:moveTo>
                        <a:pt x="0" y="0"/>
                      </a:moveTo>
                      <a:lnTo>
                        <a:pt x="0" y="1723"/>
                      </a:lnTo>
                      <a:lnTo>
                        <a:pt x="150"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9"/>
                <p:cNvSpPr/>
                <p:nvPr/>
              </p:nvSpPr>
              <p:spPr>
                <a:xfrm>
                  <a:off x="2203978" y="3130007"/>
                  <a:ext cx="6655" cy="179279"/>
                </a:xfrm>
                <a:custGeom>
                  <a:rect b="b" l="l" r="r" t="t"/>
                  <a:pathLst>
                    <a:path extrusionOk="0" h="1724" w="64">
                      <a:moveTo>
                        <a:pt x="0" y="0"/>
                      </a:moveTo>
                      <a:lnTo>
                        <a:pt x="0"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9"/>
                <p:cNvSpPr/>
                <p:nvPr/>
              </p:nvSpPr>
              <p:spPr>
                <a:xfrm>
                  <a:off x="2255972" y="3130007"/>
                  <a:ext cx="7903" cy="179279"/>
                </a:xfrm>
                <a:custGeom>
                  <a:rect b="b" l="l" r="r" t="t"/>
                  <a:pathLst>
                    <a:path extrusionOk="0" h="1724" w="76">
                      <a:moveTo>
                        <a:pt x="13" y="0"/>
                      </a:moveTo>
                      <a:lnTo>
                        <a:pt x="1" y="1723"/>
                      </a:lnTo>
                      <a:lnTo>
                        <a:pt x="76"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9"/>
                <p:cNvSpPr/>
                <p:nvPr/>
              </p:nvSpPr>
              <p:spPr>
                <a:xfrm>
                  <a:off x="2245677" y="3130007"/>
                  <a:ext cx="7903" cy="179279"/>
                </a:xfrm>
                <a:custGeom>
                  <a:rect b="b" l="l" r="r" t="t"/>
                  <a:pathLst>
                    <a:path extrusionOk="0" h="1724" w="76">
                      <a:moveTo>
                        <a:pt x="13" y="0"/>
                      </a:moveTo>
                      <a:lnTo>
                        <a:pt x="1" y="1723"/>
                      </a:lnTo>
                      <a:lnTo>
                        <a:pt x="76"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9"/>
                <p:cNvSpPr/>
                <p:nvPr/>
              </p:nvSpPr>
              <p:spPr>
                <a:xfrm>
                  <a:off x="2215832" y="3130007"/>
                  <a:ext cx="7903" cy="179279"/>
                </a:xfrm>
                <a:custGeom>
                  <a:rect b="b" l="l" r="r" t="t"/>
                  <a:pathLst>
                    <a:path extrusionOk="0" h="1724" w="76">
                      <a:moveTo>
                        <a:pt x="0"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9"/>
                <p:cNvSpPr/>
                <p:nvPr/>
              </p:nvSpPr>
              <p:spPr>
                <a:xfrm>
                  <a:off x="2758347" y="3131255"/>
                  <a:ext cx="6655" cy="179279"/>
                </a:xfrm>
                <a:custGeom>
                  <a:rect b="b" l="l" r="r" t="t"/>
                  <a:pathLst>
                    <a:path extrusionOk="0" h="1724" w="64">
                      <a:moveTo>
                        <a:pt x="1" y="0"/>
                      </a:moveTo>
                      <a:lnTo>
                        <a:pt x="1" y="1723"/>
                      </a:lnTo>
                      <a:lnTo>
                        <a:pt x="64" y="1723"/>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9"/>
                <p:cNvSpPr/>
                <p:nvPr/>
              </p:nvSpPr>
              <p:spPr>
                <a:xfrm>
                  <a:off x="2150631" y="3130007"/>
                  <a:ext cx="17262" cy="179279"/>
                </a:xfrm>
                <a:custGeom>
                  <a:rect b="b" l="l" r="r" t="t"/>
                  <a:pathLst>
                    <a:path extrusionOk="0" h="1724" w="166">
                      <a:moveTo>
                        <a:pt x="1" y="0"/>
                      </a:moveTo>
                      <a:lnTo>
                        <a:pt x="1" y="1723"/>
                      </a:lnTo>
                      <a:lnTo>
                        <a:pt x="151" y="1723"/>
                      </a:lnTo>
                      <a:lnTo>
                        <a:pt x="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9"/>
                <p:cNvSpPr/>
                <p:nvPr/>
              </p:nvSpPr>
              <p:spPr>
                <a:xfrm>
                  <a:off x="2139088" y="3130007"/>
                  <a:ext cx="7903" cy="179279"/>
                </a:xfrm>
                <a:custGeom>
                  <a:rect b="b" l="l" r="r" t="t"/>
                  <a:pathLst>
                    <a:path extrusionOk="0" h="1724" w="76">
                      <a:moveTo>
                        <a:pt x="13" y="0"/>
                      </a:moveTo>
                      <a:lnTo>
                        <a:pt x="1" y="1723"/>
                      </a:lnTo>
                      <a:lnTo>
                        <a:pt x="76"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9"/>
                <p:cNvSpPr/>
                <p:nvPr/>
              </p:nvSpPr>
              <p:spPr>
                <a:xfrm>
                  <a:off x="2127233" y="3130007"/>
                  <a:ext cx="6655" cy="179279"/>
                </a:xfrm>
                <a:custGeom>
                  <a:rect b="b" l="l" r="r" t="t"/>
                  <a:pathLst>
                    <a:path extrusionOk="0" h="1724" w="64">
                      <a:moveTo>
                        <a:pt x="1" y="0"/>
                      </a:moveTo>
                      <a:lnTo>
                        <a:pt x="1" y="1723"/>
                      </a:lnTo>
                      <a:lnTo>
                        <a:pt x="64" y="1723"/>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9"/>
                <p:cNvSpPr/>
                <p:nvPr/>
              </p:nvSpPr>
              <p:spPr>
                <a:xfrm>
                  <a:off x="2171533" y="3130007"/>
                  <a:ext cx="6655" cy="179279"/>
                </a:xfrm>
                <a:custGeom>
                  <a:rect b="b" l="l" r="r" t="t"/>
                  <a:pathLst>
                    <a:path extrusionOk="0" h="1724" w="64">
                      <a:moveTo>
                        <a:pt x="1" y="0"/>
                      </a:moveTo>
                      <a:lnTo>
                        <a:pt x="1"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9"/>
                <p:cNvSpPr/>
                <p:nvPr/>
              </p:nvSpPr>
              <p:spPr>
                <a:xfrm>
                  <a:off x="2061200" y="3130007"/>
                  <a:ext cx="16950" cy="179279"/>
                </a:xfrm>
                <a:custGeom>
                  <a:rect b="b" l="l" r="r" t="t"/>
                  <a:pathLst>
                    <a:path extrusionOk="0" h="1724" w="163">
                      <a:moveTo>
                        <a:pt x="13" y="0"/>
                      </a:moveTo>
                      <a:lnTo>
                        <a:pt x="1" y="1723"/>
                      </a:lnTo>
                      <a:lnTo>
                        <a:pt x="162"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9"/>
                <p:cNvSpPr/>
                <p:nvPr/>
              </p:nvSpPr>
              <p:spPr>
                <a:xfrm>
                  <a:off x="2082102" y="3130007"/>
                  <a:ext cx="6343" cy="179279"/>
                </a:xfrm>
                <a:custGeom>
                  <a:rect b="b" l="l" r="r" t="t"/>
                  <a:pathLst>
                    <a:path extrusionOk="0" h="1724" w="61">
                      <a:moveTo>
                        <a:pt x="0" y="0"/>
                      </a:moveTo>
                      <a:lnTo>
                        <a:pt x="0" y="1723"/>
                      </a:lnTo>
                      <a:lnTo>
                        <a:pt x="60" y="1723"/>
                      </a:lnTo>
                      <a:lnTo>
                        <a:pt x="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9"/>
                <p:cNvSpPr/>
                <p:nvPr/>
              </p:nvSpPr>
              <p:spPr>
                <a:xfrm>
                  <a:off x="2094892" y="3130007"/>
                  <a:ext cx="6655" cy="179279"/>
                </a:xfrm>
                <a:custGeom>
                  <a:rect b="b" l="l" r="r" t="t"/>
                  <a:pathLst>
                    <a:path extrusionOk="0" h="1724" w="64">
                      <a:moveTo>
                        <a:pt x="0" y="0"/>
                      </a:moveTo>
                      <a:lnTo>
                        <a:pt x="0"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 name="Google Shape;885;p9"/>
              <p:cNvSpPr/>
              <p:nvPr/>
            </p:nvSpPr>
            <p:spPr>
              <a:xfrm>
                <a:off x="2080542" y="1632985"/>
                <a:ext cx="875492" cy="554475"/>
              </a:xfrm>
              <a:custGeom>
                <a:rect b="b" l="l" r="r" t="t"/>
                <a:pathLst>
                  <a:path extrusionOk="0" h="5332" w="8419">
                    <a:moveTo>
                      <a:pt x="0" y="0"/>
                    </a:moveTo>
                    <a:lnTo>
                      <a:pt x="0" y="5332"/>
                    </a:lnTo>
                    <a:lnTo>
                      <a:pt x="1637" y="5332"/>
                    </a:lnTo>
                    <a:lnTo>
                      <a:pt x="1637" y="3471"/>
                    </a:lnTo>
                    <a:lnTo>
                      <a:pt x="1076" y="3471"/>
                    </a:lnTo>
                    <a:lnTo>
                      <a:pt x="1076" y="0"/>
                    </a:lnTo>
                    <a:close/>
                    <a:moveTo>
                      <a:pt x="2761" y="0"/>
                    </a:moveTo>
                    <a:lnTo>
                      <a:pt x="2761" y="3471"/>
                    </a:lnTo>
                    <a:lnTo>
                      <a:pt x="2248" y="3471"/>
                    </a:lnTo>
                    <a:lnTo>
                      <a:pt x="2248" y="5332"/>
                    </a:lnTo>
                    <a:lnTo>
                      <a:pt x="3885" y="5332"/>
                    </a:lnTo>
                    <a:lnTo>
                      <a:pt x="3885" y="3471"/>
                    </a:lnTo>
                    <a:lnTo>
                      <a:pt x="3411" y="3471"/>
                    </a:lnTo>
                    <a:lnTo>
                      <a:pt x="3411" y="0"/>
                    </a:lnTo>
                    <a:close/>
                    <a:moveTo>
                      <a:pt x="5095" y="0"/>
                    </a:moveTo>
                    <a:lnTo>
                      <a:pt x="5095" y="3471"/>
                    </a:lnTo>
                    <a:lnTo>
                      <a:pt x="4547" y="3471"/>
                    </a:lnTo>
                    <a:lnTo>
                      <a:pt x="4547" y="5332"/>
                    </a:lnTo>
                    <a:lnTo>
                      <a:pt x="6171" y="5332"/>
                    </a:lnTo>
                    <a:lnTo>
                      <a:pt x="6171" y="3471"/>
                    </a:lnTo>
                    <a:lnTo>
                      <a:pt x="5620" y="3471"/>
                    </a:lnTo>
                    <a:lnTo>
                      <a:pt x="5620" y="0"/>
                    </a:lnTo>
                    <a:close/>
                    <a:moveTo>
                      <a:pt x="7307" y="0"/>
                    </a:moveTo>
                    <a:lnTo>
                      <a:pt x="7307" y="3471"/>
                    </a:lnTo>
                    <a:lnTo>
                      <a:pt x="6783" y="3471"/>
                    </a:lnTo>
                    <a:lnTo>
                      <a:pt x="6783" y="5332"/>
                    </a:lnTo>
                    <a:lnTo>
                      <a:pt x="8419" y="5332"/>
                    </a:lnTo>
                    <a:lnTo>
                      <a:pt x="8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9"/>
              <p:cNvSpPr/>
              <p:nvPr/>
            </p:nvSpPr>
            <p:spPr>
              <a:xfrm>
                <a:off x="2696057" y="1551041"/>
                <a:ext cx="111997" cy="396202"/>
              </a:xfrm>
              <a:custGeom>
                <a:rect b="b" l="l" r="r" t="t"/>
                <a:pathLst>
                  <a:path extrusionOk="0" h="3810" w="1077">
                    <a:moveTo>
                      <a:pt x="0" y="0"/>
                    </a:moveTo>
                    <a:lnTo>
                      <a:pt x="0" y="3809"/>
                    </a:lnTo>
                    <a:lnTo>
                      <a:pt x="1076" y="3809"/>
                    </a:lnTo>
                    <a:lnTo>
                      <a:pt x="10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9"/>
              <p:cNvSpPr/>
              <p:nvPr/>
            </p:nvSpPr>
            <p:spPr>
              <a:xfrm>
                <a:off x="2466344" y="1551041"/>
                <a:ext cx="110437" cy="396202"/>
              </a:xfrm>
              <a:custGeom>
                <a:rect b="b" l="l" r="r" t="t"/>
                <a:pathLst>
                  <a:path extrusionOk="0" h="3810" w="1062">
                    <a:moveTo>
                      <a:pt x="1" y="0"/>
                    </a:moveTo>
                    <a:lnTo>
                      <a:pt x="1" y="3809"/>
                    </a:lnTo>
                    <a:lnTo>
                      <a:pt x="1062" y="3809"/>
                    </a:lnTo>
                    <a:lnTo>
                      <a:pt x="1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9"/>
              <p:cNvSpPr/>
              <p:nvPr/>
            </p:nvSpPr>
            <p:spPr>
              <a:xfrm>
                <a:off x="2223632" y="1551041"/>
                <a:ext cx="111581" cy="396202"/>
              </a:xfrm>
              <a:custGeom>
                <a:rect b="b" l="l" r="r" t="t"/>
                <a:pathLst>
                  <a:path extrusionOk="0" h="3810" w="1073">
                    <a:moveTo>
                      <a:pt x="0" y="0"/>
                    </a:moveTo>
                    <a:lnTo>
                      <a:pt x="0" y="3809"/>
                    </a:lnTo>
                    <a:lnTo>
                      <a:pt x="1073" y="3809"/>
                    </a:lnTo>
                    <a:lnTo>
                      <a:pt x="10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 name="Google Shape;889;p9"/>
              <p:cNvGrpSpPr/>
              <p:nvPr/>
            </p:nvGrpSpPr>
            <p:grpSpPr>
              <a:xfrm>
                <a:off x="2066368" y="3341420"/>
                <a:ext cx="910378" cy="37874"/>
                <a:chOff x="3058425" y="2577950"/>
                <a:chExt cx="1328050" cy="46850"/>
              </a:xfrm>
            </p:grpSpPr>
            <p:sp>
              <p:nvSpPr>
                <p:cNvPr id="890" name="Google Shape;890;p9"/>
                <p:cNvSpPr/>
                <p:nvPr/>
              </p:nvSpPr>
              <p:spPr>
                <a:xfrm>
                  <a:off x="3058425"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9"/>
                <p:cNvSpPr/>
                <p:nvPr/>
              </p:nvSpPr>
              <p:spPr>
                <a:xfrm>
                  <a:off x="3143975"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9"/>
                <p:cNvSpPr/>
                <p:nvPr/>
              </p:nvSpPr>
              <p:spPr>
                <a:xfrm>
                  <a:off x="3229250"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6" y="1451"/>
                        <a:pt x="1886" y="938"/>
                      </a:cubicBezTo>
                      <a:cubicBezTo>
                        <a:pt x="1886"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9"/>
                <p:cNvSpPr/>
                <p:nvPr/>
              </p:nvSpPr>
              <p:spPr>
                <a:xfrm>
                  <a:off x="3314725" y="2577950"/>
                  <a:ext cx="46875" cy="46850"/>
                </a:xfrm>
                <a:custGeom>
                  <a:rect b="b" l="l" r="r" t="t"/>
                  <a:pathLst>
                    <a:path extrusionOk="0" h="1874" w="1875">
                      <a:moveTo>
                        <a:pt x="939" y="0"/>
                      </a:moveTo>
                      <a:cubicBezTo>
                        <a:pt x="427" y="0"/>
                        <a:pt x="1" y="414"/>
                        <a:pt x="1" y="938"/>
                      </a:cubicBezTo>
                      <a:cubicBezTo>
                        <a:pt x="1" y="1451"/>
                        <a:pt x="427"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9"/>
                <p:cNvSpPr/>
                <p:nvPr/>
              </p:nvSpPr>
              <p:spPr>
                <a:xfrm>
                  <a:off x="3400300" y="2577950"/>
                  <a:ext cx="46850" cy="46850"/>
                </a:xfrm>
                <a:custGeom>
                  <a:rect b="b" l="l" r="r" t="t"/>
                  <a:pathLst>
                    <a:path extrusionOk="0" h="1874" w="1874">
                      <a:moveTo>
                        <a:pt x="936" y="0"/>
                      </a:moveTo>
                      <a:cubicBezTo>
                        <a:pt x="411" y="0"/>
                        <a:pt x="1" y="414"/>
                        <a:pt x="1" y="938"/>
                      </a:cubicBezTo>
                      <a:cubicBezTo>
                        <a:pt x="1" y="1451"/>
                        <a:pt x="411" y="1873"/>
                        <a:pt x="936" y="1873"/>
                      </a:cubicBezTo>
                      <a:cubicBezTo>
                        <a:pt x="1448" y="1873"/>
                        <a:pt x="1874" y="1451"/>
                        <a:pt x="1874" y="938"/>
                      </a:cubicBezTo>
                      <a:cubicBezTo>
                        <a:pt x="1874" y="414"/>
                        <a:pt x="1448"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9"/>
                <p:cNvSpPr/>
                <p:nvPr/>
              </p:nvSpPr>
              <p:spPr>
                <a:xfrm>
                  <a:off x="3485500"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9"/>
                <p:cNvSpPr/>
                <p:nvPr/>
              </p:nvSpPr>
              <p:spPr>
                <a:xfrm>
                  <a:off x="3571050"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9"/>
                <p:cNvSpPr/>
                <p:nvPr/>
              </p:nvSpPr>
              <p:spPr>
                <a:xfrm>
                  <a:off x="3656325"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5" y="1451"/>
                        <a:pt x="1885" y="938"/>
                      </a:cubicBezTo>
                      <a:cubicBezTo>
                        <a:pt x="1885"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9"/>
                <p:cNvSpPr/>
                <p:nvPr/>
              </p:nvSpPr>
              <p:spPr>
                <a:xfrm>
                  <a:off x="374180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9"/>
                <p:cNvSpPr/>
                <p:nvPr/>
              </p:nvSpPr>
              <p:spPr>
                <a:xfrm>
                  <a:off x="3827375"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9"/>
                <p:cNvSpPr/>
                <p:nvPr/>
              </p:nvSpPr>
              <p:spPr>
                <a:xfrm>
                  <a:off x="391255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9"/>
                <p:cNvSpPr/>
                <p:nvPr/>
              </p:nvSpPr>
              <p:spPr>
                <a:xfrm>
                  <a:off x="3998125" y="2577950"/>
                  <a:ext cx="46850" cy="46850"/>
                </a:xfrm>
                <a:custGeom>
                  <a:rect b="b" l="l" r="r" t="t"/>
                  <a:pathLst>
                    <a:path extrusionOk="0" h="1874" w="1874">
                      <a:moveTo>
                        <a:pt x="938" y="0"/>
                      </a:moveTo>
                      <a:cubicBezTo>
                        <a:pt x="414" y="0"/>
                        <a:pt x="0" y="414"/>
                        <a:pt x="0" y="938"/>
                      </a:cubicBezTo>
                      <a:cubicBezTo>
                        <a:pt x="0" y="1451"/>
                        <a:pt x="414" y="1873"/>
                        <a:pt x="938" y="1873"/>
                      </a:cubicBezTo>
                      <a:cubicBezTo>
                        <a:pt x="1448" y="1873"/>
                        <a:pt x="1874" y="1451"/>
                        <a:pt x="1874" y="938"/>
                      </a:cubicBezTo>
                      <a:cubicBezTo>
                        <a:pt x="1874" y="414"/>
                        <a:pt x="1448"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9"/>
                <p:cNvSpPr/>
                <p:nvPr/>
              </p:nvSpPr>
              <p:spPr>
                <a:xfrm>
                  <a:off x="4083375" y="2577950"/>
                  <a:ext cx="47175" cy="46850"/>
                </a:xfrm>
                <a:custGeom>
                  <a:rect b="b" l="l" r="r" t="t"/>
                  <a:pathLst>
                    <a:path extrusionOk="0" h="1874" w="1887">
                      <a:moveTo>
                        <a:pt x="936" y="0"/>
                      </a:moveTo>
                      <a:cubicBezTo>
                        <a:pt x="424" y="0"/>
                        <a:pt x="1" y="414"/>
                        <a:pt x="1" y="938"/>
                      </a:cubicBezTo>
                      <a:cubicBezTo>
                        <a:pt x="1" y="1451"/>
                        <a:pt x="424" y="1873"/>
                        <a:pt x="936" y="1873"/>
                      </a:cubicBezTo>
                      <a:cubicBezTo>
                        <a:pt x="1461" y="1873"/>
                        <a:pt x="1886" y="1451"/>
                        <a:pt x="1886" y="938"/>
                      </a:cubicBezTo>
                      <a:cubicBezTo>
                        <a:pt x="1886" y="414"/>
                        <a:pt x="1461"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9"/>
                <p:cNvSpPr/>
                <p:nvPr/>
              </p:nvSpPr>
              <p:spPr>
                <a:xfrm>
                  <a:off x="416887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9"/>
                <p:cNvSpPr/>
                <p:nvPr/>
              </p:nvSpPr>
              <p:spPr>
                <a:xfrm>
                  <a:off x="4254450"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9"/>
                <p:cNvSpPr/>
                <p:nvPr/>
              </p:nvSpPr>
              <p:spPr>
                <a:xfrm>
                  <a:off x="433962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6" name="Google Shape;906;p9"/>
            <p:cNvGrpSpPr/>
            <p:nvPr/>
          </p:nvGrpSpPr>
          <p:grpSpPr>
            <a:xfrm flipH="1" rot="-1320208">
              <a:off x="267090" y="4422936"/>
              <a:ext cx="747177" cy="1788823"/>
              <a:chOff x="1733411" y="268923"/>
              <a:chExt cx="875906" cy="2097012"/>
            </a:xfrm>
          </p:grpSpPr>
          <p:grpSp>
            <p:nvGrpSpPr>
              <p:cNvPr id="907" name="Google Shape;907;p9"/>
              <p:cNvGrpSpPr/>
              <p:nvPr/>
            </p:nvGrpSpPr>
            <p:grpSpPr>
              <a:xfrm>
                <a:off x="1733411" y="268923"/>
                <a:ext cx="875906" cy="2097012"/>
                <a:chOff x="1911111" y="2549523"/>
                <a:chExt cx="875906" cy="2097012"/>
              </a:xfrm>
            </p:grpSpPr>
            <p:sp>
              <p:nvSpPr>
                <p:cNvPr id="908" name="Google Shape;908;p9"/>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9"/>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9"/>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9"/>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9"/>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9"/>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9"/>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9"/>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9"/>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9"/>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9"/>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9"/>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9"/>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9"/>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9"/>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9"/>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9"/>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9"/>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9"/>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9"/>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9"/>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 name="Google Shape;929;p9"/>
              <p:cNvSpPr/>
              <p:nvPr/>
            </p:nvSpPr>
            <p:spPr>
              <a:xfrm>
                <a:off x="1914082" y="1128398"/>
                <a:ext cx="514564" cy="514149"/>
              </a:xfrm>
              <a:custGeom>
                <a:rect b="b" l="l" r="r" t="t"/>
                <a:pathLst>
                  <a:path extrusionOk="0" h="17345" w="17359">
                    <a:moveTo>
                      <a:pt x="8679" y="0"/>
                    </a:moveTo>
                    <a:lnTo>
                      <a:pt x="7894" y="2560"/>
                    </a:lnTo>
                    <a:cubicBezTo>
                      <a:pt x="7106" y="5107"/>
                      <a:pt x="5110" y="7106"/>
                      <a:pt x="2562" y="7892"/>
                    </a:cubicBezTo>
                    <a:lnTo>
                      <a:pt x="0" y="8680"/>
                    </a:lnTo>
                    <a:lnTo>
                      <a:pt x="2649" y="9516"/>
                    </a:lnTo>
                    <a:cubicBezTo>
                      <a:pt x="5197" y="10316"/>
                      <a:pt x="7169" y="12324"/>
                      <a:pt x="7942" y="14872"/>
                    </a:cubicBezTo>
                    <a:lnTo>
                      <a:pt x="8679" y="17344"/>
                    </a:lnTo>
                    <a:lnTo>
                      <a:pt x="9468" y="14785"/>
                    </a:lnTo>
                    <a:cubicBezTo>
                      <a:pt x="10253" y="12237"/>
                      <a:pt x="12252" y="10253"/>
                      <a:pt x="14799" y="9465"/>
                    </a:cubicBezTo>
                    <a:lnTo>
                      <a:pt x="17359" y="8680"/>
                    </a:lnTo>
                    <a:lnTo>
                      <a:pt x="14799" y="7892"/>
                    </a:lnTo>
                    <a:cubicBezTo>
                      <a:pt x="12252" y="7106"/>
                      <a:pt x="10253" y="5107"/>
                      <a:pt x="9468" y="2560"/>
                    </a:cubicBezTo>
                    <a:lnTo>
                      <a:pt x="86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9"/>
              <p:cNvSpPr/>
              <p:nvPr/>
            </p:nvSpPr>
            <p:spPr>
              <a:xfrm>
                <a:off x="1929968" y="579750"/>
                <a:ext cx="482793" cy="475530"/>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9"/>
              <p:cNvSpPr/>
              <p:nvPr/>
            </p:nvSpPr>
            <p:spPr>
              <a:xfrm>
                <a:off x="2571701"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9"/>
            <p:cNvGrpSpPr/>
            <p:nvPr/>
          </p:nvGrpSpPr>
          <p:grpSpPr>
            <a:xfrm flipH="1" rot="-1320042">
              <a:off x="-136382" y="2801409"/>
              <a:ext cx="2935989" cy="1076638"/>
              <a:chOff x="1462254" y="474431"/>
              <a:chExt cx="5092010" cy="1867258"/>
            </a:xfrm>
          </p:grpSpPr>
          <p:sp>
            <p:nvSpPr>
              <p:cNvPr id="933" name="Google Shape;933;p9"/>
              <p:cNvSpPr/>
              <p:nvPr/>
            </p:nvSpPr>
            <p:spPr>
              <a:xfrm>
                <a:off x="1462254" y="474431"/>
                <a:ext cx="5092010" cy="1867258"/>
              </a:xfrm>
              <a:custGeom>
                <a:rect b="b" l="l" r="r" t="t"/>
                <a:pathLst>
                  <a:path extrusionOk="0" h="16260" w="44341">
                    <a:moveTo>
                      <a:pt x="1124" y="1"/>
                    </a:moveTo>
                    <a:cubicBezTo>
                      <a:pt x="560" y="1"/>
                      <a:pt x="99" y="450"/>
                      <a:pt x="99" y="1011"/>
                    </a:cubicBezTo>
                    <a:lnTo>
                      <a:pt x="0" y="14947"/>
                    </a:lnTo>
                    <a:cubicBezTo>
                      <a:pt x="0" y="15510"/>
                      <a:pt x="450" y="15972"/>
                      <a:pt x="1010" y="15972"/>
                    </a:cubicBezTo>
                    <a:lnTo>
                      <a:pt x="32841" y="16185"/>
                    </a:lnTo>
                    <a:cubicBezTo>
                      <a:pt x="32817" y="16008"/>
                      <a:pt x="32817" y="15810"/>
                      <a:pt x="33428" y="15483"/>
                    </a:cubicBezTo>
                    <a:cubicBezTo>
                      <a:pt x="33428" y="15483"/>
                      <a:pt x="33440" y="15471"/>
                      <a:pt x="33452" y="15471"/>
                    </a:cubicBezTo>
                    <a:cubicBezTo>
                      <a:pt x="33791" y="15483"/>
                      <a:pt x="34052" y="15759"/>
                      <a:pt x="34052" y="16098"/>
                    </a:cubicBezTo>
                    <a:cubicBezTo>
                      <a:pt x="34052" y="16134"/>
                      <a:pt x="34052" y="16158"/>
                      <a:pt x="34040" y="16197"/>
                    </a:cubicBezTo>
                    <a:lnTo>
                      <a:pt x="43756" y="16260"/>
                    </a:lnTo>
                    <a:cubicBezTo>
                      <a:pt x="44017" y="16260"/>
                      <a:pt x="44241" y="16047"/>
                      <a:pt x="44241" y="15771"/>
                    </a:cubicBezTo>
                    <a:lnTo>
                      <a:pt x="44253" y="13835"/>
                    </a:lnTo>
                    <a:cubicBezTo>
                      <a:pt x="44253" y="13610"/>
                      <a:pt x="44116" y="13424"/>
                      <a:pt x="43906" y="13361"/>
                    </a:cubicBezTo>
                    <a:cubicBezTo>
                      <a:pt x="42680" y="13011"/>
                      <a:pt x="41745" y="10913"/>
                      <a:pt x="41769" y="8380"/>
                    </a:cubicBezTo>
                    <a:cubicBezTo>
                      <a:pt x="41781" y="5857"/>
                      <a:pt x="42743" y="3771"/>
                      <a:pt x="43966" y="3435"/>
                    </a:cubicBezTo>
                    <a:cubicBezTo>
                      <a:pt x="44178" y="3384"/>
                      <a:pt x="44328" y="3184"/>
                      <a:pt x="44328" y="2971"/>
                    </a:cubicBezTo>
                    <a:lnTo>
                      <a:pt x="44340" y="786"/>
                    </a:lnTo>
                    <a:cubicBezTo>
                      <a:pt x="44340" y="513"/>
                      <a:pt x="44131" y="289"/>
                      <a:pt x="43855" y="289"/>
                    </a:cubicBezTo>
                    <a:lnTo>
                      <a:pt x="34166" y="226"/>
                    </a:lnTo>
                    <a:cubicBezTo>
                      <a:pt x="34139" y="537"/>
                      <a:pt x="33878" y="786"/>
                      <a:pt x="33551" y="786"/>
                    </a:cubicBezTo>
                    <a:cubicBezTo>
                      <a:pt x="33228" y="786"/>
                      <a:pt x="32967" y="537"/>
                      <a:pt x="32940" y="214"/>
                    </a:cubicBezTo>
                    <a:lnTo>
                      <a:pt x="11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 name="Google Shape;934;p9"/>
              <p:cNvGrpSpPr/>
              <p:nvPr/>
            </p:nvGrpSpPr>
            <p:grpSpPr>
              <a:xfrm>
                <a:off x="5886164" y="853054"/>
                <a:ext cx="183511" cy="1148609"/>
                <a:chOff x="4519324" y="1312991"/>
                <a:chExt cx="126813" cy="793732"/>
              </a:xfrm>
            </p:grpSpPr>
            <p:sp>
              <p:nvSpPr>
                <p:cNvPr id="935" name="Google Shape;935;p9"/>
                <p:cNvSpPr/>
                <p:nvPr/>
              </p:nvSpPr>
              <p:spPr>
                <a:xfrm>
                  <a:off x="4525276" y="1312991"/>
                  <a:ext cx="120861" cy="19839"/>
                </a:xfrm>
                <a:custGeom>
                  <a:rect b="b" l="l" r="r" t="t"/>
                  <a:pathLst>
                    <a:path extrusionOk="0" h="250" w="1523">
                      <a:moveTo>
                        <a:pt x="0" y="1"/>
                      </a:moveTo>
                      <a:lnTo>
                        <a:pt x="0" y="237"/>
                      </a:lnTo>
                      <a:lnTo>
                        <a:pt x="1523" y="2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9"/>
                <p:cNvSpPr/>
                <p:nvPr/>
              </p:nvSpPr>
              <p:spPr>
                <a:xfrm>
                  <a:off x="4524324" y="1396237"/>
                  <a:ext cx="120861" cy="18887"/>
                </a:xfrm>
                <a:custGeom>
                  <a:rect b="b" l="l" r="r" t="t"/>
                  <a:pathLst>
                    <a:path extrusionOk="0" h="238" w="1523">
                      <a:moveTo>
                        <a:pt x="0" y="0"/>
                      </a:moveTo>
                      <a:lnTo>
                        <a:pt x="0" y="237"/>
                      </a:lnTo>
                      <a:lnTo>
                        <a:pt x="1523" y="237"/>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9"/>
                <p:cNvSpPr/>
                <p:nvPr/>
              </p:nvSpPr>
              <p:spPr>
                <a:xfrm>
                  <a:off x="4524324" y="1460675"/>
                  <a:ext cx="120861" cy="18887"/>
                </a:xfrm>
                <a:custGeom>
                  <a:rect b="b" l="l" r="r" t="t"/>
                  <a:pathLst>
                    <a:path extrusionOk="0" h="238" w="1523">
                      <a:moveTo>
                        <a:pt x="0" y="1"/>
                      </a:moveTo>
                      <a:lnTo>
                        <a:pt x="0" y="237"/>
                      </a:lnTo>
                      <a:lnTo>
                        <a:pt x="1523" y="237"/>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9"/>
                <p:cNvSpPr/>
                <p:nvPr/>
              </p:nvSpPr>
              <p:spPr>
                <a:xfrm>
                  <a:off x="4524324" y="1423853"/>
                  <a:ext cx="120861" cy="9999"/>
                </a:xfrm>
                <a:custGeom>
                  <a:rect b="b" l="l" r="r" t="t"/>
                  <a:pathLst>
                    <a:path extrusionOk="0" h="126" w="1523">
                      <a:moveTo>
                        <a:pt x="0" y="0"/>
                      </a:moveTo>
                      <a:lnTo>
                        <a:pt x="0" y="114"/>
                      </a:lnTo>
                      <a:lnTo>
                        <a:pt x="1523" y="126"/>
                      </a:lnTo>
                      <a:lnTo>
                        <a:pt x="1523"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9"/>
                <p:cNvSpPr/>
                <p:nvPr/>
              </p:nvSpPr>
              <p:spPr>
                <a:xfrm>
                  <a:off x="4523133" y="1569633"/>
                  <a:ext cx="121100" cy="6983"/>
                </a:xfrm>
                <a:custGeom>
                  <a:rect b="b" l="l" r="r" t="t"/>
                  <a:pathLst>
                    <a:path extrusionOk="0" h="88" w="1526">
                      <a:moveTo>
                        <a:pt x="0" y="0"/>
                      </a:moveTo>
                      <a:lnTo>
                        <a:pt x="0" y="75"/>
                      </a:lnTo>
                      <a:lnTo>
                        <a:pt x="1526" y="87"/>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9"/>
                <p:cNvSpPr/>
                <p:nvPr/>
              </p:nvSpPr>
              <p:spPr>
                <a:xfrm>
                  <a:off x="4523133" y="1532970"/>
                  <a:ext cx="121100" cy="9840"/>
                </a:xfrm>
                <a:custGeom>
                  <a:rect b="b" l="l" r="r" t="t"/>
                  <a:pathLst>
                    <a:path extrusionOk="0" h="124" w="1526">
                      <a:moveTo>
                        <a:pt x="0" y="1"/>
                      </a:moveTo>
                      <a:lnTo>
                        <a:pt x="0" y="112"/>
                      </a:lnTo>
                      <a:lnTo>
                        <a:pt x="1526" y="124"/>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9"/>
                <p:cNvSpPr/>
                <p:nvPr/>
              </p:nvSpPr>
              <p:spPr>
                <a:xfrm>
                  <a:off x="4524324" y="1439725"/>
                  <a:ext cx="120861" cy="15078"/>
                </a:xfrm>
                <a:custGeom>
                  <a:rect b="b" l="l" r="r" t="t"/>
                  <a:pathLst>
                    <a:path extrusionOk="0" h="190" w="1523">
                      <a:moveTo>
                        <a:pt x="0" y="1"/>
                      </a:moveTo>
                      <a:lnTo>
                        <a:pt x="0" y="190"/>
                      </a:lnTo>
                      <a:lnTo>
                        <a:pt x="1523" y="190"/>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9"/>
                <p:cNvSpPr/>
                <p:nvPr/>
              </p:nvSpPr>
              <p:spPr>
                <a:xfrm>
                  <a:off x="4523133" y="1548682"/>
                  <a:ext cx="121100" cy="16030"/>
                </a:xfrm>
                <a:custGeom>
                  <a:rect b="b" l="l" r="r" t="t"/>
                  <a:pathLst>
                    <a:path extrusionOk="0" h="202" w="1526">
                      <a:moveTo>
                        <a:pt x="0" y="1"/>
                      </a:moveTo>
                      <a:lnTo>
                        <a:pt x="0" y="189"/>
                      </a:lnTo>
                      <a:lnTo>
                        <a:pt x="1526" y="201"/>
                      </a:lnTo>
                      <a:lnTo>
                        <a:pt x="1526"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9"/>
                <p:cNvSpPr/>
                <p:nvPr/>
              </p:nvSpPr>
              <p:spPr>
                <a:xfrm>
                  <a:off x="4524324" y="1342750"/>
                  <a:ext cx="121814" cy="42615"/>
                </a:xfrm>
                <a:custGeom>
                  <a:rect b="b" l="l" r="r" t="t"/>
                  <a:pathLst>
                    <a:path extrusionOk="0" h="537" w="1535">
                      <a:moveTo>
                        <a:pt x="12" y="0"/>
                      </a:moveTo>
                      <a:lnTo>
                        <a:pt x="0" y="537"/>
                      </a:lnTo>
                      <a:lnTo>
                        <a:pt x="1523" y="537"/>
                      </a:lnTo>
                      <a:lnTo>
                        <a:pt x="1535" y="12"/>
                      </a:lnTo>
                      <a:lnTo>
                        <a:pt x="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9"/>
                <p:cNvSpPr/>
                <p:nvPr/>
              </p:nvSpPr>
              <p:spPr>
                <a:xfrm>
                  <a:off x="4523133" y="1486387"/>
                  <a:ext cx="122052" cy="42615"/>
                </a:xfrm>
                <a:custGeom>
                  <a:rect b="b" l="l" r="r" t="t"/>
                  <a:pathLst>
                    <a:path extrusionOk="0" h="537" w="1538">
                      <a:moveTo>
                        <a:pt x="15" y="0"/>
                      </a:moveTo>
                      <a:lnTo>
                        <a:pt x="0" y="525"/>
                      </a:lnTo>
                      <a:lnTo>
                        <a:pt x="1526" y="537"/>
                      </a:lnTo>
                      <a:lnTo>
                        <a:pt x="1538" y="12"/>
                      </a:lnTo>
                      <a:lnTo>
                        <a:pt x="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9"/>
                <p:cNvSpPr/>
                <p:nvPr/>
              </p:nvSpPr>
              <p:spPr>
                <a:xfrm>
                  <a:off x="4523133" y="1584393"/>
                  <a:ext cx="121100" cy="19998"/>
                </a:xfrm>
                <a:custGeom>
                  <a:rect b="b" l="l" r="r" t="t"/>
                  <a:pathLst>
                    <a:path extrusionOk="0" h="252" w="1526">
                      <a:moveTo>
                        <a:pt x="0" y="0"/>
                      </a:moveTo>
                      <a:lnTo>
                        <a:pt x="0" y="240"/>
                      </a:lnTo>
                      <a:lnTo>
                        <a:pt x="1526" y="252"/>
                      </a:lnTo>
                      <a:lnTo>
                        <a:pt x="1526"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9"/>
                <p:cNvSpPr/>
                <p:nvPr/>
              </p:nvSpPr>
              <p:spPr>
                <a:xfrm>
                  <a:off x="4522181" y="1666687"/>
                  <a:ext cx="122052" cy="19998"/>
                </a:xfrm>
                <a:custGeom>
                  <a:rect b="b" l="l" r="r" t="t"/>
                  <a:pathLst>
                    <a:path extrusionOk="0" h="252" w="1538">
                      <a:moveTo>
                        <a:pt x="0" y="0"/>
                      </a:moveTo>
                      <a:lnTo>
                        <a:pt x="0" y="237"/>
                      </a:lnTo>
                      <a:lnTo>
                        <a:pt x="1526" y="252"/>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9"/>
                <p:cNvSpPr/>
                <p:nvPr/>
              </p:nvSpPr>
              <p:spPr>
                <a:xfrm>
                  <a:off x="4522181" y="1731125"/>
                  <a:ext cx="121100" cy="19760"/>
                </a:xfrm>
                <a:custGeom>
                  <a:rect b="b" l="l" r="r" t="t"/>
                  <a:pathLst>
                    <a:path extrusionOk="0" h="249" w="1526">
                      <a:moveTo>
                        <a:pt x="0" y="0"/>
                      </a:moveTo>
                      <a:lnTo>
                        <a:pt x="0" y="237"/>
                      </a:lnTo>
                      <a:lnTo>
                        <a:pt x="1526" y="249"/>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9"/>
                <p:cNvSpPr/>
                <p:nvPr/>
              </p:nvSpPr>
              <p:spPr>
                <a:xfrm>
                  <a:off x="4522181" y="1695414"/>
                  <a:ext cx="121100" cy="10078"/>
                </a:xfrm>
                <a:custGeom>
                  <a:rect b="b" l="l" r="r" t="t"/>
                  <a:pathLst>
                    <a:path extrusionOk="0" h="127" w="1526">
                      <a:moveTo>
                        <a:pt x="0" y="1"/>
                      </a:moveTo>
                      <a:lnTo>
                        <a:pt x="0" y="115"/>
                      </a:lnTo>
                      <a:lnTo>
                        <a:pt x="1526" y="127"/>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9"/>
                <p:cNvSpPr/>
                <p:nvPr/>
              </p:nvSpPr>
              <p:spPr>
                <a:xfrm>
                  <a:off x="4521229" y="1840003"/>
                  <a:ext cx="120861" cy="7222"/>
                </a:xfrm>
                <a:custGeom>
                  <a:rect b="b" l="l" r="r" t="t"/>
                  <a:pathLst>
                    <a:path extrusionOk="0" h="91" w="1523">
                      <a:moveTo>
                        <a:pt x="0" y="1"/>
                      </a:moveTo>
                      <a:lnTo>
                        <a:pt x="0" y="91"/>
                      </a:lnTo>
                      <a:lnTo>
                        <a:pt x="1523" y="91"/>
                      </a:lnTo>
                      <a:lnTo>
                        <a:pt x="1523"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9"/>
                <p:cNvSpPr/>
                <p:nvPr/>
              </p:nvSpPr>
              <p:spPr>
                <a:xfrm>
                  <a:off x="4521229" y="1803419"/>
                  <a:ext cx="122052" cy="10078"/>
                </a:xfrm>
                <a:custGeom>
                  <a:rect b="b" l="l" r="r" t="t"/>
                  <a:pathLst>
                    <a:path extrusionOk="0" h="127" w="1538">
                      <a:moveTo>
                        <a:pt x="0" y="0"/>
                      </a:moveTo>
                      <a:lnTo>
                        <a:pt x="0" y="126"/>
                      </a:lnTo>
                      <a:lnTo>
                        <a:pt x="1538" y="126"/>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9"/>
                <p:cNvSpPr/>
                <p:nvPr/>
              </p:nvSpPr>
              <p:spPr>
                <a:xfrm>
                  <a:off x="4522181" y="1710413"/>
                  <a:ext cx="121100" cy="15792"/>
                </a:xfrm>
                <a:custGeom>
                  <a:rect b="b" l="l" r="r" t="t"/>
                  <a:pathLst>
                    <a:path extrusionOk="0" h="199" w="1526">
                      <a:moveTo>
                        <a:pt x="0" y="0"/>
                      </a:moveTo>
                      <a:lnTo>
                        <a:pt x="0" y="186"/>
                      </a:lnTo>
                      <a:lnTo>
                        <a:pt x="1526" y="198"/>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9"/>
                <p:cNvSpPr/>
                <p:nvPr/>
              </p:nvSpPr>
              <p:spPr>
                <a:xfrm>
                  <a:off x="4521229" y="1820322"/>
                  <a:ext cx="120861" cy="15951"/>
                </a:xfrm>
                <a:custGeom>
                  <a:rect b="b" l="l" r="r" t="t"/>
                  <a:pathLst>
                    <a:path extrusionOk="0" h="201" w="1523">
                      <a:moveTo>
                        <a:pt x="0" y="0"/>
                      </a:moveTo>
                      <a:lnTo>
                        <a:pt x="0" y="189"/>
                      </a:lnTo>
                      <a:lnTo>
                        <a:pt x="1523" y="201"/>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9"/>
                <p:cNvSpPr/>
                <p:nvPr/>
              </p:nvSpPr>
              <p:spPr>
                <a:xfrm>
                  <a:off x="4522181" y="1613120"/>
                  <a:ext cx="122052" cy="43885"/>
                </a:xfrm>
                <a:custGeom>
                  <a:rect b="b" l="l" r="r" t="t"/>
                  <a:pathLst>
                    <a:path extrusionOk="0" h="553" w="1538">
                      <a:moveTo>
                        <a:pt x="12" y="1"/>
                      </a:moveTo>
                      <a:lnTo>
                        <a:pt x="0" y="537"/>
                      </a:lnTo>
                      <a:lnTo>
                        <a:pt x="1538" y="552"/>
                      </a:lnTo>
                      <a:lnTo>
                        <a:pt x="1538"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9"/>
                <p:cNvSpPr/>
                <p:nvPr/>
              </p:nvSpPr>
              <p:spPr>
                <a:xfrm>
                  <a:off x="4521229" y="1756757"/>
                  <a:ext cx="122052" cy="43885"/>
                </a:xfrm>
                <a:custGeom>
                  <a:rect b="b" l="l" r="r" t="t"/>
                  <a:pathLst>
                    <a:path extrusionOk="0" h="553" w="1538">
                      <a:moveTo>
                        <a:pt x="12" y="1"/>
                      </a:moveTo>
                      <a:lnTo>
                        <a:pt x="0" y="540"/>
                      </a:lnTo>
                      <a:lnTo>
                        <a:pt x="1538" y="552"/>
                      </a:lnTo>
                      <a:lnTo>
                        <a:pt x="1538" y="16"/>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9"/>
                <p:cNvSpPr/>
                <p:nvPr/>
              </p:nvSpPr>
              <p:spPr>
                <a:xfrm>
                  <a:off x="4521229" y="1844050"/>
                  <a:ext cx="122052" cy="19839"/>
                </a:xfrm>
                <a:custGeom>
                  <a:rect b="b" l="l" r="r" t="t"/>
                  <a:pathLst>
                    <a:path extrusionOk="0" h="250" w="1538">
                      <a:moveTo>
                        <a:pt x="0" y="1"/>
                      </a:moveTo>
                      <a:lnTo>
                        <a:pt x="0" y="238"/>
                      </a:lnTo>
                      <a:lnTo>
                        <a:pt x="1523" y="250"/>
                      </a:lnTo>
                      <a:lnTo>
                        <a:pt x="1538"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9"/>
                <p:cNvSpPr/>
                <p:nvPr/>
              </p:nvSpPr>
              <p:spPr>
                <a:xfrm>
                  <a:off x="4520276" y="1926344"/>
                  <a:ext cx="121814" cy="19839"/>
                </a:xfrm>
                <a:custGeom>
                  <a:rect b="b" l="l" r="r" t="t"/>
                  <a:pathLst>
                    <a:path extrusionOk="0" h="250" w="1535">
                      <a:moveTo>
                        <a:pt x="12" y="1"/>
                      </a:moveTo>
                      <a:lnTo>
                        <a:pt x="0" y="238"/>
                      </a:lnTo>
                      <a:lnTo>
                        <a:pt x="1535" y="250"/>
                      </a:lnTo>
                      <a:lnTo>
                        <a:pt x="1535"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9"/>
                <p:cNvSpPr/>
                <p:nvPr/>
              </p:nvSpPr>
              <p:spPr>
                <a:xfrm>
                  <a:off x="4520276" y="1990782"/>
                  <a:ext cx="120861" cy="19839"/>
                </a:xfrm>
                <a:custGeom>
                  <a:rect b="b" l="l" r="r" t="t"/>
                  <a:pathLst>
                    <a:path extrusionOk="0" h="250" w="1523">
                      <a:moveTo>
                        <a:pt x="0" y="1"/>
                      </a:moveTo>
                      <a:lnTo>
                        <a:pt x="0" y="238"/>
                      </a:lnTo>
                      <a:lnTo>
                        <a:pt x="1523" y="250"/>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9"/>
                <p:cNvSpPr/>
                <p:nvPr/>
              </p:nvSpPr>
              <p:spPr>
                <a:xfrm>
                  <a:off x="4520276" y="1955150"/>
                  <a:ext cx="121814" cy="9840"/>
                </a:xfrm>
                <a:custGeom>
                  <a:rect b="b" l="l" r="r" t="t"/>
                  <a:pathLst>
                    <a:path extrusionOk="0" h="124" w="1535">
                      <a:moveTo>
                        <a:pt x="0" y="0"/>
                      </a:moveTo>
                      <a:lnTo>
                        <a:pt x="0" y="111"/>
                      </a:lnTo>
                      <a:lnTo>
                        <a:pt x="1523" y="123"/>
                      </a:lnTo>
                      <a:lnTo>
                        <a:pt x="15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9"/>
                <p:cNvSpPr/>
                <p:nvPr/>
              </p:nvSpPr>
              <p:spPr>
                <a:xfrm>
                  <a:off x="4519324" y="2099740"/>
                  <a:ext cx="121814" cy="6983"/>
                </a:xfrm>
                <a:custGeom>
                  <a:rect b="b" l="l" r="r" t="t"/>
                  <a:pathLst>
                    <a:path extrusionOk="0" h="88" w="1535">
                      <a:moveTo>
                        <a:pt x="0" y="1"/>
                      </a:moveTo>
                      <a:lnTo>
                        <a:pt x="0" y="87"/>
                      </a:lnTo>
                      <a:lnTo>
                        <a:pt x="1523" y="87"/>
                      </a:lnTo>
                      <a:lnTo>
                        <a:pt x="1535"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9"/>
                <p:cNvSpPr/>
                <p:nvPr/>
              </p:nvSpPr>
              <p:spPr>
                <a:xfrm>
                  <a:off x="4520276" y="2063156"/>
                  <a:ext cx="120861" cy="9999"/>
                </a:xfrm>
                <a:custGeom>
                  <a:rect b="b" l="l" r="r" t="t"/>
                  <a:pathLst>
                    <a:path extrusionOk="0" h="126" w="1523">
                      <a:moveTo>
                        <a:pt x="0" y="0"/>
                      </a:moveTo>
                      <a:lnTo>
                        <a:pt x="0" y="111"/>
                      </a:lnTo>
                      <a:lnTo>
                        <a:pt x="1523" y="126"/>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9"/>
                <p:cNvSpPr/>
                <p:nvPr/>
              </p:nvSpPr>
              <p:spPr>
                <a:xfrm>
                  <a:off x="4520276" y="1969911"/>
                  <a:ext cx="120861" cy="15951"/>
                </a:xfrm>
                <a:custGeom>
                  <a:rect b="b" l="l" r="r" t="t"/>
                  <a:pathLst>
                    <a:path extrusionOk="0" h="201" w="1523">
                      <a:moveTo>
                        <a:pt x="0" y="0"/>
                      </a:moveTo>
                      <a:lnTo>
                        <a:pt x="0" y="189"/>
                      </a:lnTo>
                      <a:lnTo>
                        <a:pt x="1523" y="201"/>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9"/>
                <p:cNvSpPr/>
                <p:nvPr/>
              </p:nvSpPr>
              <p:spPr>
                <a:xfrm>
                  <a:off x="4519324" y="2079980"/>
                  <a:ext cx="121814" cy="15792"/>
                </a:xfrm>
                <a:custGeom>
                  <a:rect b="b" l="l" r="r" t="t"/>
                  <a:pathLst>
                    <a:path extrusionOk="0" h="199" w="1535">
                      <a:moveTo>
                        <a:pt x="12" y="1"/>
                      </a:moveTo>
                      <a:lnTo>
                        <a:pt x="0" y="187"/>
                      </a:lnTo>
                      <a:lnTo>
                        <a:pt x="1535" y="199"/>
                      </a:lnTo>
                      <a:lnTo>
                        <a:pt x="15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9"/>
                <p:cNvSpPr/>
                <p:nvPr/>
              </p:nvSpPr>
              <p:spPr>
                <a:xfrm>
                  <a:off x="4521229" y="1872857"/>
                  <a:ext cx="120861" cy="43567"/>
                </a:xfrm>
                <a:custGeom>
                  <a:rect b="b" l="l" r="r" t="t"/>
                  <a:pathLst>
                    <a:path extrusionOk="0" h="549" w="1523">
                      <a:moveTo>
                        <a:pt x="0" y="0"/>
                      </a:moveTo>
                      <a:lnTo>
                        <a:pt x="0" y="537"/>
                      </a:lnTo>
                      <a:lnTo>
                        <a:pt x="1523" y="549"/>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9"/>
                <p:cNvSpPr/>
                <p:nvPr/>
              </p:nvSpPr>
              <p:spPr>
                <a:xfrm>
                  <a:off x="4520276" y="2016494"/>
                  <a:ext cx="120861" cy="43647"/>
                </a:xfrm>
                <a:custGeom>
                  <a:rect b="b" l="l" r="r" t="t"/>
                  <a:pathLst>
                    <a:path extrusionOk="0" h="550" w="1523">
                      <a:moveTo>
                        <a:pt x="0" y="1"/>
                      </a:moveTo>
                      <a:lnTo>
                        <a:pt x="0" y="537"/>
                      </a:lnTo>
                      <a:lnTo>
                        <a:pt x="1523" y="5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 name="Google Shape;965;p9"/>
              <p:cNvSpPr/>
              <p:nvPr/>
            </p:nvSpPr>
            <p:spPr>
              <a:xfrm>
                <a:off x="2289544" y="857186"/>
                <a:ext cx="516424" cy="520788"/>
              </a:xfrm>
              <a:custGeom>
                <a:rect b="b" l="l" r="r" t="t"/>
                <a:pathLst>
                  <a:path extrusionOk="0" h="4535" w="4497">
                    <a:moveTo>
                      <a:pt x="2509" y="0"/>
                    </a:moveTo>
                    <a:lnTo>
                      <a:pt x="1" y="2512"/>
                    </a:lnTo>
                    <a:lnTo>
                      <a:pt x="1997" y="4535"/>
                    </a:lnTo>
                    <a:lnTo>
                      <a:pt x="4496" y="4535"/>
                    </a:lnTo>
                    <a:lnTo>
                      <a:pt x="4496" y="2035"/>
                    </a:lnTo>
                    <a:lnTo>
                      <a:pt x="25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9"/>
              <p:cNvSpPr/>
              <p:nvPr/>
            </p:nvSpPr>
            <p:spPr>
              <a:xfrm>
                <a:off x="2299534" y="857186"/>
                <a:ext cx="288242" cy="288472"/>
              </a:xfrm>
              <a:custGeom>
                <a:rect b="b" l="l" r="r" t="t"/>
                <a:pathLst>
                  <a:path extrusionOk="0" h="2512" w="2510">
                    <a:moveTo>
                      <a:pt x="1" y="0"/>
                    </a:moveTo>
                    <a:lnTo>
                      <a:pt x="1" y="2512"/>
                    </a:lnTo>
                    <a:lnTo>
                      <a:pt x="2509" y="2512"/>
                    </a:lnTo>
                    <a:lnTo>
                      <a:pt x="2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9"/>
              <p:cNvSpPr/>
              <p:nvPr/>
            </p:nvSpPr>
            <p:spPr>
              <a:xfrm>
                <a:off x="2799997" y="857186"/>
                <a:ext cx="516309" cy="520788"/>
              </a:xfrm>
              <a:custGeom>
                <a:rect b="b" l="l" r="r" t="t"/>
                <a:pathLst>
                  <a:path extrusionOk="0" h="4535" w="4496">
                    <a:moveTo>
                      <a:pt x="2512" y="0"/>
                    </a:moveTo>
                    <a:lnTo>
                      <a:pt x="0" y="2512"/>
                    </a:lnTo>
                    <a:lnTo>
                      <a:pt x="1987" y="4535"/>
                    </a:lnTo>
                    <a:lnTo>
                      <a:pt x="4496" y="4535"/>
                    </a:lnTo>
                    <a:lnTo>
                      <a:pt x="4496" y="2035"/>
                    </a:lnTo>
                    <a:lnTo>
                      <a:pt x="25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9"/>
              <p:cNvSpPr/>
              <p:nvPr/>
            </p:nvSpPr>
            <p:spPr>
              <a:xfrm>
                <a:off x="2809987" y="857186"/>
                <a:ext cx="288472" cy="288472"/>
              </a:xfrm>
              <a:custGeom>
                <a:rect b="b" l="l" r="r" t="t"/>
                <a:pathLst>
                  <a:path extrusionOk="0" h="2512" w="2512">
                    <a:moveTo>
                      <a:pt x="0" y="0"/>
                    </a:moveTo>
                    <a:lnTo>
                      <a:pt x="0" y="2512"/>
                    </a:lnTo>
                    <a:lnTo>
                      <a:pt x="2512" y="2512"/>
                    </a:lnTo>
                    <a:lnTo>
                      <a:pt x="25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9"/>
              <p:cNvSpPr/>
              <p:nvPr/>
            </p:nvSpPr>
            <p:spPr>
              <a:xfrm>
                <a:off x="2299534" y="1373382"/>
                <a:ext cx="516424" cy="520903"/>
              </a:xfrm>
              <a:custGeom>
                <a:rect b="b" l="l" r="r" t="t"/>
                <a:pathLst>
                  <a:path extrusionOk="0" h="4536" w="4497">
                    <a:moveTo>
                      <a:pt x="2509" y="1"/>
                    </a:moveTo>
                    <a:lnTo>
                      <a:pt x="1" y="2500"/>
                    </a:lnTo>
                    <a:lnTo>
                      <a:pt x="2000" y="4535"/>
                    </a:lnTo>
                    <a:lnTo>
                      <a:pt x="4496" y="4535"/>
                    </a:lnTo>
                    <a:lnTo>
                      <a:pt x="4496" y="2024"/>
                    </a:lnTo>
                    <a:lnTo>
                      <a:pt x="25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9"/>
              <p:cNvSpPr/>
              <p:nvPr/>
            </p:nvSpPr>
            <p:spPr>
              <a:xfrm>
                <a:off x="2309525" y="1373382"/>
                <a:ext cx="288587" cy="287209"/>
              </a:xfrm>
              <a:custGeom>
                <a:rect b="b" l="l" r="r" t="t"/>
                <a:pathLst>
                  <a:path extrusionOk="0" h="2501" w="2513">
                    <a:moveTo>
                      <a:pt x="1" y="1"/>
                    </a:moveTo>
                    <a:lnTo>
                      <a:pt x="1" y="2500"/>
                    </a:lnTo>
                    <a:lnTo>
                      <a:pt x="2512" y="2500"/>
                    </a:lnTo>
                    <a:lnTo>
                      <a:pt x="25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9"/>
              <p:cNvSpPr/>
              <p:nvPr/>
            </p:nvSpPr>
            <p:spPr>
              <a:xfrm>
                <a:off x="2809987" y="1373382"/>
                <a:ext cx="516309" cy="520903"/>
              </a:xfrm>
              <a:custGeom>
                <a:rect b="b" l="l" r="r" t="t"/>
                <a:pathLst>
                  <a:path extrusionOk="0" h="4536" w="4496">
                    <a:moveTo>
                      <a:pt x="2512" y="1"/>
                    </a:moveTo>
                    <a:lnTo>
                      <a:pt x="0" y="2500"/>
                    </a:lnTo>
                    <a:lnTo>
                      <a:pt x="1987" y="4535"/>
                    </a:lnTo>
                    <a:lnTo>
                      <a:pt x="4496" y="4535"/>
                    </a:lnTo>
                    <a:lnTo>
                      <a:pt x="4496" y="2024"/>
                    </a:lnTo>
                    <a:lnTo>
                      <a:pt x="25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9"/>
              <p:cNvSpPr/>
              <p:nvPr/>
            </p:nvSpPr>
            <p:spPr>
              <a:xfrm>
                <a:off x="2809987" y="1373382"/>
                <a:ext cx="288472" cy="287209"/>
              </a:xfrm>
              <a:custGeom>
                <a:rect b="b" l="l" r="r" t="t"/>
                <a:pathLst>
                  <a:path extrusionOk="0" h="2501" w="2512">
                    <a:moveTo>
                      <a:pt x="0" y="1"/>
                    </a:moveTo>
                    <a:lnTo>
                      <a:pt x="0" y="2500"/>
                    </a:lnTo>
                    <a:lnTo>
                      <a:pt x="2512" y="2500"/>
                    </a:lnTo>
                    <a:lnTo>
                      <a:pt x="25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9"/>
              <p:cNvSpPr/>
              <p:nvPr/>
            </p:nvSpPr>
            <p:spPr>
              <a:xfrm>
                <a:off x="3668973" y="857186"/>
                <a:ext cx="1092908" cy="1094172"/>
              </a:xfrm>
              <a:custGeom>
                <a:rect b="b" l="l" r="r" t="t"/>
                <a:pathLst>
                  <a:path extrusionOk="0" h="9528" w="9517">
                    <a:moveTo>
                      <a:pt x="4760" y="0"/>
                    </a:moveTo>
                    <a:cubicBezTo>
                      <a:pt x="2122" y="0"/>
                      <a:pt x="1" y="2137"/>
                      <a:pt x="1" y="4772"/>
                    </a:cubicBezTo>
                    <a:cubicBezTo>
                      <a:pt x="1" y="7394"/>
                      <a:pt x="2122" y="9528"/>
                      <a:pt x="4760" y="9528"/>
                    </a:cubicBezTo>
                    <a:cubicBezTo>
                      <a:pt x="7394" y="9528"/>
                      <a:pt x="9516" y="7394"/>
                      <a:pt x="9516" y="4772"/>
                    </a:cubicBezTo>
                    <a:cubicBezTo>
                      <a:pt x="9516" y="2137"/>
                      <a:pt x="7394" y="0"/>
                      <a:pt x="47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9"/>
              <p:cNvSpPr/>
              <p:nvPr/>
            </p:nvSpPr>
            <p:spPr>
              <a:xfrm>
                <a:off x="3897155" y="1086746"/>
                <a:ext cx="636889" cy="635396"/>
              </a:xfrm>
              <a:custGeom>
                <a:rect b="b" l="l" r="r" t="t"/>
                <a:pathLst>
                  <a:path extrusionOk="0" h="5533" w="5546">
                    <a:moveTo>
                      <a:pt x="2773" y="0"/>
                    </a:moveTo>
                    <a:cubicBezTo>
                      <a:pt x="1247" y="0"/>
                      <a:pt x="1" y="1235"/>
                      <a:pt x="1" y="2773"/>
                    </a:cubicBezTo>
                    <a:cubicBezTo>
                      <a:pt x="1" y="4295"/>
                      <a:pt x="1247" y="5533"/>
                      <a:pt x="2773" y="5533"/>
                    </a:cubicBezTo>
                    <a:cubicBezTo>
                      <a:pt x="4295" y="5533"/>
                      <a:pt x="5545" y="4295"/>
                      <a:pt x="5545" y="2773"/>
                    </a:cubicBezTo>
                    <a:cubicBezTo>
                      <a:pt x="5545" y="1235"/>
                      <a:pt x="4295" y="0"/>
                      <a:pt x="27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 name="Google Shape;975;p9"/>
              <p:cNvGrpSpPr/>
              <p:nvPr/>
            </p:nvGrpSpPr>
            <p:grpSpPr>
              <a:xfrm rot="-5400000">
                <a:off x="4513093" y="1373690"/>
                <a:ext cx="1621711" cy="61149"/>
                <a:chOff x="3143975" y="2577950"/>
                <a:chExt cx="1242500" cy="46850"/>
              </a:xfrm>
            </p:grpSpPr>
            <p:sp>
              <p:nvSpPr>
                <p:cNvPr id="976" name="Google Shape;976;p9"/>
                <p:cNvSpPr/>
                <p:nvPr/>
              </p:nvSpPr>
              <p:spPr>
                <a:xfrm>
                  <a:off x="3143975"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9"/>
                <p:cNvSpPr/>
                <p:nvPr/>
              </p:nvSpPr>
              <p:spPr>
                <a:xfrm>
                  <a:off x="3229250"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6" y="1451"/>
                        <a:pt x="1886" y="938"/>
                      </a:cubicBezTo>
                      <a:cubicBezTo>
                        <a:pt x="1886" y="414"/>
                        <a:pt x="1460" y="0"/>
                        <a:pt x="947"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9"/>
                <p:cNvSpPr/>
                <p:nvPr/>
              </p:nvSpPr>
              <p:spPr>
                <a:xfrm>
                  <a:off x="3314725" y="2577950"/>
                  <a:ext cx="46875" cy="46850"/>
                </a:xfrm>
                <a:custGeom>
                  <a:rect b="b" l="l" r="r" t="t"/>
                  <a:pathLst>
                    <a:path extrusionOk="0" h="1874" w="1875">
                      <a:moveTo>
                        <a:pt x="939" y="0"/>
                      </a:moveTo>
                      <a:cubicBezTo>
                        <a:pt x="427" y="0"/>
                        <a:pt x="1" y="414"/>
                        <a:pt x="1" y="938"/>
                      </a:cubicBezTo>
                      <a:cubicBezTo>
                        <a:pt x="1" y="1451"/>
                        <a:pt x="427"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9"/>
                <p:cNvSpPr/>
                <p:nvPr/>
              </p:nvSpPr>
              <p:spPr>
                <a:xfrm>
                  <a:off x="3400300" y="2577950"/>
                  <a:ext cx="46850" cy="46850"/>
                </a:xfrm>
                <a:custGeom>
                  <a:rect b="b" l="l" r="r" t="t"/>
                  <a:pathLst>
                    <a:path extrusionOk="0" h="1874" w="1874">
                      <a:moveTo>
                        <a:pt x="936" y="0"/>
                      </a:moveTo>
                      <a:cubicBezTo>
                        <a:pt x="411" y="0"/>
                        <a:pt x="1" y="414"/>
                        <a:pt x="1" y="938"/>
                      </a:cubicBezTo>
                      <a:cubicBezTo>
                        <a:pt x="1" y="1451"/>
                        <a:pt x="411" y="1873"/>
                        <a:pt x="936" y="1873"/>
                      </a:cubicBezTo>
                      <a:cubicBezTo>
                        <a:pt x="1448" y="1873"/>
                        <a:pt x="1874" y="1451"/>
                        <a:pt x="1874" y="938"/>
                      </a:cubicBezTo>
                      <a:cubicBezTo>
                        <a:pt x="1874" y="414"/>
                        <a:pt x="1448" y="0"/>
                        <a:pt x="936"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9"/>
                <p:cNvSpPr/>
                <p:nvPr/>
              </p:nvSpPr>
              <p:spPr>
                <a:xfrm>
                  <a:off x="3485500"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9"/>
                <p:cNvSpPr/>
                <p:nvPr/>
              </p:nvSpPr>
              <p:spPr>
                <a:xfrm>
                  <a:off x="3571050"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9"/>
                <p:cNvSpPr/>
                <p:nvPr/>
              </p:nvSpPr>
              <p:spPr>
                <a:xfrm>
                  <a:off x="3656325"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5" y="1451"/>
                        <a:pt x="1885" y="938"/>
                      </a:cubicBezTo>
                      <a:cubicBezTo>
                        <a:pt x="1885" y="414"/>
                        <a:pt x="1460" y="0"/>
                        <a:pt x="947"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9"/>
                <p:cNvSpPr/>
                <p:nvPr/>
              </p:nvSpPr>
              <p:spPr>
                <a:xfrm>
                  <a:off x="374180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9"/>
                <p:cNvSpPr/>
                <p:nvPr/>
              </p:nvSpPr>
              <p:spPr>
                <a:xfrm>
                  <a:off x="3827375"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9"/>
                <p:cNvSpPr/>
                <p:nvPr/>
              </p:nvSpPr>
              <p:spPr>
                <a:xfrm>
                  <a:off x="391255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9"/>
                <p:cNvSpPr/>
                <p:nvPr/>
              </p:nvSpPr>
              <p:spPr>
                <a:xfrm>
                  <a:off x="3998125" y="2577950"/>
                  <a:ext cx="46850" cy="46850"/>
                </a:xfrm>
                <a:custGeom>
                  <a:rect b="b" l="l" r="r" t="t"/>
                  <a:pathLst>
                    <a:path extrusionOk="0" h="1874" w="1874">
                      <a:moveTo>
                        <a:pt x="938" y="0"/>
                      </a:moveTo>
                      <a:cubicBezTo>
                        <a:pt x="414" y="0"/>
                        <a:pt x="0" y="414"/>
                        <a:pt x="0" y="938"/>
                      </a:cubicBezTo>
                      <a:cubicBezTo>
                        <a:pt x="0" y="1451"/>
                        <a:pt x="414" y="1873"/>
                        <a:pt x="938" y="1873"/>
                      </a:cubicBezTo>
                      <a:cubicBezTo>
                        <a:pt x="1448" y="1873"/>
                        <a:pt x="1874" y="1451"/>
                        <a:pt x="1874" y="938"/>
                      </a:cubicBezTo>
                      <a:cubicBezTo>
                        <a:pt x="1874" y="414"/>
                        <a:pt x="1448" y="0"/>
                        <a:pt x="938"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9"/>
                <p:cNvSpPr/>
                <p:nvPr/>
              </p:nvSpPr>
              <p:spPr>
                <a:xfrm>
                  <a:off x="4083375" y="2577950"/>
                  <a:ext cx="47175" cy="46850"/>
                </a:xfrm>
                <a:custGeom>
                  <a:rect b="b" l="l" r="r" t="t"/>
                  <a:pathLst>
                    <a:path extrusionOk="0" h="1874" w="1887">
                      <a:moveTo>
                        <a:pt x="936" y="0"/>
                      </a:moveTo>
                      <a:cubicBezTo>
                        <a:pt x="424" y="0"/>
                        <a:pt x="1" y="414"/>
                        <a:pt x="1" y="938"/>
                      </a:cubicBezTo>
                      <a:cubicBezTo>
                        <a:pt x="1" y="1451"/>
                        <a:pt x="424" y="1873"/>
                        <a:pt x="936" y="1873"/>
                      </a:cubicBezTo>
                      <a:cubicBezTo>
                        <a:pt x="1461" y="1873"/>
                        <a:pt x="1886" y="1451"/>
                        <a:pt x="1886" y="938"/>
                      </a:cubicBezTo>
                      <a:cubicBezTo>
                        <a:pt x="1886" y="414"/>
                        <a:pt x="1461" y="0"/>
                        <a:pt x="936"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9"/>
                <p:cNvSpPr/>
                <p:nvPr/>
              </p:nvSpPr>
              <p:spPr>
                <a:xfrm>
                  <a:off x="416887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9"/>
                <p:cNvSpPr/>
                <p:nvPr/>
              </p:nvSpPr>
              <p:spPr>
                <a:xfrm>
                  <a:off x="4254450"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9"/>
                <p:cNvSpPr/>
                <p:nvPr/>
              </p:nvSpPr>
              <p:spPr>
                <a:xfrm>
                  <a:off x="433962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rgbClr val="3835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1" name="Google Shape;991;p9"/>
            <p:cNvGrpSpPr/>
            <p:nvPr/>
          </p:nvGrpSpPr>
          <p:grpSpPr>
            <a:xfrm flipH="1" rot="-1320208">
              <a:off x="616729" y="850183"/>
              <a:ext cx="747177" cy="1788823"/>
              <a:chOff x="1911111" y="2549523"/>
              <a:chExt cx="875906" cy="2097012"/>
            </a:xfrm>
          </p:grpSpPr>
          <p:sp>
            <p:nvSpPr>
              <p:cNvPr id="992" name="Google Shape;992;p9"/>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9"/>
              <p:cNvGrpSpPr/>
              <p:nvPr/>
            </p:nvGrpSpPr>
            <p:grpSpPr>
              <a:xfrm>
                <a:off x="1911111" y="2549523"/>
                <a:ext cx="875906" cy="2097012"/>
                <a:chOff x="1911111" y="2549523"/>
                <a:chExt cx="875906" cy="2097012"/>
              </a:xfrm>
            </p:grpSpPr>
            <p:sp>
              <p:nvSpPr>
                <p:cNvPr id="994" name="Google Shape;994;p9"/>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9"/>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9"/>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9"/>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9"/>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9"/>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9"/>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9"/>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9"/>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9"/>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9"/>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9"/>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9"/>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9"/>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9"/>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9"/>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9"/>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9"/>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9"/>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9"/>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9"/>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9"/>
              <p:cNvGrpSpPr/>
              <p:nvPr/>
            </p:nvGrpSpPr>
            <p:grpSpPr>
              <a:xfrm>
                <a:off x="2032275" y="3025524"/>
                <a:ext cx="630728" cy="628976"/>
                <a:chOff x="3103925" y="2978399"/>
                <a:chExt cx="630728" cy="628976"/>
              </a:xfrm>
            </p:grpSpPr>
            <p:sp>
              <p:nvSpPr>
                <p:cNvPr id="1016" name="Google Shape;1016;p9"/>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9"/>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9"/>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9"/>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9"/>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9"/>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9"/>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3" name="Google Shape;1023;p9"/>
            <p:cNvGrpSpPr/>
            <p:nvPr/>
          </p:nvGrpSpPr>
          <p:grpSpPr>
            <a:xfrm flipH="1" rot="-1320277">
              <a:off x="-723211" y="231573"/>
              <a:ext cx="1020381" cy="2877593"/>
              <a:chOff x="7601874" y="-691780"/>
              <a:chExt cx="1020330" cy="2877449"/>
            </a:xfrm>
          </p:grpSpPr>
          <p:grpSp>
            <p:nvGrpSpPr>
              <p:cNvPr id="1024" name="Google Shape;1024;p9"/>
              <p:cNvGrpSpPr/>
              <p:nvPr/>
            </p:nvGrpSpPr>
            <p:grpSpPr>
              <a:xfrm>
                <a:off x="7601874" y="-691780"/>
                <a:ext cx="1020330" cy="2877449"/>
                <a:chOff x="6244575" y="510538"/>
                <a:chExt cx="1603285" cy="4521447"/>
              </a:xfrm>
            </p:grpSpPr>
            <p:sp>
              <p:nvSpPr>
                <p:cNvPr id="1025" name="Google Shape;1025;p9"/>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9"/>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 name="Google Shape;1027;p9"/>
                <p:cNvGrpSpPr/>
                <p:nvPr/>
              </p:nvGrpSpPr>
              <p:grpSpPr>
                <a:xfrm>
                  <a:off x="6556707" y="3830218"/>
                  <a:ext cx="979021" cy="384206"/>
                  <a:chOff x="2403095" y="3887593"/>
                  <a:chExt cx="979021" cy="384206"/>
                </a:xfrm>
              </p:grpSpPr>
              <p:sp>
                <p:nvSpPr>
                  <p:cNvPr id="1028" name="Google Shape;1028;p9"/>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9"/>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9"/>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9"/>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9"/>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9"/>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9"/>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9"/>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9"/>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9"/>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9"/>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9"/>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9"/>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9"/>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9"/>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9"/>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9"/>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9"/>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9"/>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9"/>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9"/>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9"/>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9"/>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9"/>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9"/>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9"/>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9"/>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9"/>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9"/>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9"/>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9"/>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9"/>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9"/>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9"/>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9"/>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9"/>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9"/>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9"/>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9"/>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9"/>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9"/>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9"/>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9"/>
                <p:cNvGrpSpPr/>
                <p:nvPr/>
              </p:nvGrpSpPr>
              <p:grpSpPr>
                <a:xfrm>
                  <a:off x="6491955" y="3632291"/>
                  <a:ext cx="1108525" cy="45360"/>
                  <a:chOff x="2263150" y="3743816"/>
                  <a:chExt cx="1108525" cy="45360"/>
                </a:xfrm>
              </p:grpSpPr>
              <p:sp>
                <p:nvSpPr>
                  <p:cNvPr id="1071" name="Google Shape;1071;p9"/>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9"/>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9"/>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9"/>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9"/>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9"/>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9"/>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9"/>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9"/>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9"/>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9"/>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9"/>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9"/>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9"/>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5" name="Google Shape;1085;p9"/>
              <p:cNvGrpSpPr/>
              <p:nvPr/>
            </p:nvGrpSpPr>
            <p:grpSpPr>
              <a:xfrm>
                <a:off x="7738037" y="-382399"/>
                <a:ext cx="748002" cy="748002"/>
                <a:chOff x="7055875" y="2971225"/>
                <a:chExt cx="192650" cy="192650"/>
              </a:xfrm>
            </p:grpSpPr>
            <p:sp>
              <p:nvSpPr>
                <p:cNvPr id="1086" name="Google Shape;1086;p9"/>
                <p:cNvSpPr/>
                <p:nvPr/>
              </p:nvSpPr>
              <p:spPr>
                <a:xfrm>
                  <a:off x="7055875" y="3063675"/>
                  <a:ext cx="192650" cy="8100"/>
                </a:xfrm>
                <a:custGeom>
                  <a:rect b="b" l="l" r="r" t="t"/>
                  <a:pathLst>
                    <a:path extrusionOk="0" h="324" w="7706">
                      <a:moveTo>
                        <a:pt x="1" y="0"/>
                      </a:moveTo>
                      <a:lnTo>
                        <a:pt x="1" y="324"/>
                      </a:lnTo>
                      <a:lnTo>
                        <a:pt x="7706" y="324"/>
                      </a:lnTo>
                      <a:lnTo>
                        <a:pt x="77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9"/>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9"/>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9"/>
                <p:cNvSpPr/>
                <p:nvPr/>
              </p:nvSpPr>
              <p:spPr>
                <a:xfrm>
                  <a:off x="7081200" y="2996550"/>
                  <a:ext cx="142075" cy="142075"/>
                </a:xfrm>
                <a:custGeom>
                  <a:rect b="b" l="l" r="r" t="t"/>
                  <a:pathLst>
                    <a:path extrusionOk="0" h="5683" w="5683">
                      <a:moveTo>
                        <a:pt x="5446" y="0"/>
                      </a:moveTo>
                      <a:lnTo>
                        <a:pt x="1" y="5458"/>
                      </a:lnTo>
                      <a:lnTo>
                        <a:pt x="237" y="5682"/>
                      </a:lnTo>
                      <a:lnTo>
                        <a:pt x="5683" y="237"/>
                      </a:lnTo>
                      <a:lnTo>
                        <a:pt x="54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9"/>
                <p:cNvSpPr/>
                <p:nvPr/>
              </p:nvSpPr>
              <p:spPr>
                <a:xfrm>
                  <a:off x="7081200" y="2996550"/>
                  <a:ext cx="142075" cy="142075"/>
                </a:xfrm>
                <a:custGeom>
                  <a:rect b="b" l="l" r="r" t="t"/>
                  <a:pathLst>
                    <a:path extrusionOk="0" h="5683" w="5683">
                      <a:moveTo>
                        <a:pt x="237" y="0"/>
                      </a:moveTo>
                      <a:lnTo>
                        <a:pt x="1" y="237"/>
                      </a:lnTo>
                      <a:lnTo>
                        <a:pt x="5446" y="5682"/>
                      </a:lnTo>
                      <a:lnTo>
                        <a:pt x="5683" y="5458"/>
                      </a:lnTo>
                      <a:lnTo>
                        <a:pt x="2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9"/>
                <p:cNvSpPr/>
                <p:nvPr/>
              </p:nvSpPr>
              <p:spPr>
                <a:xfrm>
                  <a:off x="7063075" y="3023350"/>
                  <a:ext cx="178275" cy="88375"/>
                </a:xfrm>
                <a:custGeom>
                  <a:rect b="b" l="l" r="r" t="t"/>
                  <a:pathLst>
                    <a:path extrusionOk="0" h="3535" w="7131">
                      <a:moveTo>
                        <a:pt x="6995" y="1"/>
                      </a:moveTo>
                      <a:lnTo>
                        <a:pt x="0" y="3235"/>
                      </a:lnTo>
                      <a:lnTo>
                        <a:pt x="138" y="3534"/>
                      </a:lnTo>
                      <a:lnTo>
                        <a:pt x="7130" y="301"/>
                      </a:lnTo>
                      <a:lnTo>
                        <a:pt x="69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9"/>
                <p:cNvSpPr/>
                <p:nvPr/>
              </p:nvSpPr>
              <p:spPr>
                <a:xfrm>
                  <a:off x="7060300" y="3030550"/>
                  <a:ext cx="183875" cy="74350"/>
                </a:xfrm>
                <a:custGeom>
                  <a:rect b="b" l="l" r="r" t="t"/>
                  <a:pathLst>
                    <a:path extrusionOk="0" h="2974" w="7355">
                      <a:moveTo>
                        <a:pt x="111" y="1"/>
                      </a:moveTo>
                      <a:lnTo>
                        <a:pt x="0" y="312"/>
                      </a:lnTo>
                      <a:lnTo>
                        <a:pt x="7241" y="2974"/>
                      </a:lnTo>
                      <a:lnTo>
                        <a:pt x="7355" y="2659"/>
                      </a:lnTo>
                      <a:lnTo>
                        <a:pt x="1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9"/>
                <p:cNvSpPr/>
                <p:nvPr/>
              </p:nvSpPr>
              <p:spPr>
                <a:xfrm>
                  <a:off x="7108025" y="2978400"/>
                  <a:ext cx="88350" cy="178275"/>
                </a:xfrm>
                <a:custGeom>
                  <a:rect b="b" l="l" r="r" t="t"/>
                  <a:pathLst>
                    <a:path extrusionOk="0" h="7131" w="3534">
                      <a:moveTo>
                        <a:pt x="300" y="1"/>
                      </a:moveTo>
                      <a:lnTo>
                        <a:pt x="0" y="139"/>
                      </a:lnTo>
                      <a:lnTo>
                        <a:pt x="3234" y="7131"/>
                      </a:lnTo>
                      <a:lnTo>
                        <a:pt x="3534" y="6993"/>
                      </a:lnTo>
                      <a:lnTo>
                        <a:pt x="3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9"/>
                <p:cNvSpPr/>
                <p:nvPr/>
              </p:nvSpPr>
              <p:spPr>
                <a:xfrm>
                  <a:off x="7114925" y="2975925"/>
                  <a:ext cx="74350" cy="183600"/>
                </a:xfrm>
                <a:custGeom>
                  <a:rect b="b" l="l" r="r" t="t"/>
                  <a:pathLst>
                    <a:path extrusionOk="0" h="7344" w="2974">
                      <a:moveTo>
                        <a:pt x="2673" y="1"/>
                      </a:moveTo>
                      <a:lnTo>
                        <a:pt x="0" y="7230"/>
                      </a:lnTo>
                      <a:lnTo>
                        <a:pt x="312" y="7343"/>
                      </a:lnTo>
                      <a:lnTo>
                        <a:pt x="2973" y="112"/>
                      </a:lnTo>
                      <a:lnTo>
                        <a:pt x="26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 name="Google Shape;1095;p9"/>
              <p:cNvSpPr/>
              <p:nvPr/>
            </p:nvSpPr>
            <p:spPr>
              <a:xfrm rot="-150">
                <a:off x="7896711" y="504454"/>
                <a:ext cx="431234" cy="570640"/>
              </a:xfrm>
              <a:custGeom>
                <a:rect b="b" l="l" r="r" t="t"/>
                <a:pathLst>
                  <a:path extrusionOk="0" h="9951" w="7520">
                    <a:moveTo>
                      <a:pt x="3758" y="0"/>
                    </a:moveTo>
                    <a:cubicBezTo>
                      <a:pt x="3758" y="0"/>
                      <a:pt x="0" y="4121"/>
                      <a:pt x="0" y="6192"/>
                    </a:cubicBezTo>
                    <a:cubicBezTo>
                      <a:pt x="0" y="8266"/>
                      <a:pt x="1687" y="9950"/>
                      <a:pt x="3758" y="9950"/>
                    </a:cubicBezTo>
                    <a:cubicBezTo>
                      <a:pt x="5832" y="9950"/>
                      <a:pt x="7520" y="8266"/>
                      <a:pt x="7520" y="6192"/>
                    </a:cubicBezTo>
                    <a:cubicBezTo>
                      <a:pt x="7520" y="4121"/>
                      <a:pt x="3758" y="0"/>
                      <a:pt x="3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96" name="Shape 1096"/>
        <p:cNvGrpSpPr/>
        <p:nvPr/>
      </p:nvGrpSpPr>
      <p:grpSpPr>
        <a:xfrm>
          <a:off x="0" y="0"/>
          <a:ext cx="0" cy="0"/>
          <a:chOff x="0" y="0"/>
          <a:chExt cx="0" cy="0"/>
        </a:xfrm>
      </p:grpSpPr>
      <p:sp>
        <p:nvSpPr>
          <p:cNvPr id="1097" name="Google Shape;1097;p10"/>
          <p:cNvSpPr txBox="1"/>
          <p:nvPr>
            <p:ph type="title"/>
          </p:nvPr>
        </p:nvSpPr>
        <p:spPr>
          <a:xfrm>
            <a:off x="720000" y="4014450"/>
            <a:ext cx="7704000" cy="5727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Font typeface="Albert Sans ExtraBold"/>
              <a:buNone/>
              <a:defRPr b="0">
                <a:latin typeface="Albert Sans ExtraBold"/>
                <a:ea typeface="Albert Sans ExtraBold"/>
                <a:cs typeface="Albert Sans ExtraBold"/>
                <a:sym typeface="Albert Sans ExtraBold"/>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1098" name="Google Shape;1098;p10"/>
          <p:cNvGrpSpPr/>
          <p:nvPr/>
        </p:nvGrpSpPr>
        <p:grpSpPr>
          <a:xfrm>
            <a:off x="6196308" y="-1213745"/>
            <a:ext cx="3838014" cy="3285581"/>
            <a:chOff x="-1205917" y="2104117"/>
            <a:chExt cx="3838014" cy="3285581"/>
          </a:xfrm>
        </p:grpSpPr>
        <p:grpSp>
          <p:nvGrpSpPr>
            <p:cNvPr id="1099" name="Google Shape;1099;p10"/>
            <p:cNvGrpSpPr/>
            <p:nvPr/>
          </p:nvGrpSpPr>
          <p:grpSpPr>
            <a:xfrm rot="1320244">
              <a:off x="1566434" y="2423601"/>
              <a:ext cx="712793" cy="1706502"/>
              <a:chOff x="1911111" y="2549523"/>
              <a:chExt cx="875906" cy="2097012"/>
            </a:xfrm>
          </p:grpSpPr>
          <p:sp>
            <p:nvSpPr>
              <p:cNvPr id="1100" name="Google Shape;1100;p10"/>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 name="Google Shape;1101;p10"/>
              <p:cNvGrpSpPr/>
              <p:nvPr/>
            </p:nvGrpSpPr>
            <p:grpSpPr>
              <a:xfrm>
                <a:off x="1911111" y="2549523"/>
                <a:ext cx="875906" cy="2097012"/>
                <a:chOff x="1911111" y="2549523"/>
                <a:chExt cx="875906" cy="2097012"/>
              </a:xfrm>
            </p:grpSpPr>
            <p:sp>
              <p:nvSpPr>
                <p:cNvPr id="1102" name="Google Shape;1102;p10"/>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0"/>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0"/>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0"/>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0"/>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0"/>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0"/>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0"/>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0"/>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0"/>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0"/>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0"/>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0"/>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0"/>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0"/>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0"/>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0"/>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0"/>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0"/>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0"/>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0"/>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10"/>
              <p:cNvGrpSpPr/>
              <p:nvPr/>
            </p:nvGrpSpPr>
            <p:grpSpPr>
              <a:xfrm>
                <a:off x="2032275" y="3025524"/>
                <a:ext cx="630728" cy="628976"/>
                <a:chOff x="3103925" y="2978399"/>
                <a:chExt cx="630728" cy="628976"/>
              </a:xfrm>
            </p:grpSpPr>
            <p:sp>
              <p:nvSpPr>
                <p:cNvPr id="1124" name="Google Shape;1124;p10"/>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0"/>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0"/>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0"/>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0"/>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0"/>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0"/>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1" name="Google Shape;1131;p10"/>
            <p:cNvGrpSpPr/>
            <p:nvPr/>
          </p:nvGrpSpPr>
          <p:grpSpPr>
            <a:xfrm>
              <a:off x="196275" y="3785228"/>
              <a:ext cx="2435822" cy="1604471"/>
              <a:chOff x="196275" y="3785228"/>
              <a:chExt cx="2435822" cy="1604471"/>
            </a:xfrm>
          </p:grpSpPr>
          <p:sp>
            <p:nvSpPr>
              <p:cNvPr id="1132" name="Google Shape;1132;p10"/>
              <p:cNvSpPr/>
              <p:nvPr/>
            </p:nvSpPr>
            <p:spPr>
              <a:xfrm rot="1319206">
                <a:off x="1855770" y="4497861"/>
                <a:ext cx="650254" cy="799220"/>
              </a:xfrm>
              <a:custGeom>
                <a:rect b="b" l="l" r="r" t="t"/>
                <a:pathLst>
                  <a:path extrusionOk="0" h="14809" w="12052">
                    <a:moveTo>
                      <a:pt x="324" y="0"/>
                    </a:moveTo>
                    <a:cubicBezTo>
                      <a:pt x="150" y="0"/>
                      <a:pt x="12" y="150"/>
                      <a:pt x="12" y="324"/>
                    </a:cubicBezTo>
                    <a:lnTo>
                      <a:pt x="0" y="14473"/>
                    </a:lnTo>
                    <a:cubicBezTo>
                      <a:pt x="0" y="14659"/>
                      <a:pt x="138" y="14796"/>
                      <a:pt x="324" y="14796"/>
                    </a:cubicBezTo>
                    <a:lnTo>
                      <a:pt x="11713" y="14808"/>
                    </a:lnTo>
                    <a:cubicBezTo>
                      <a:pt x="11901" y="14808"/>
                      <a:pt x="12039" y="14659"/>
                      <a:pt x="12039" y="14485"/>
                    </a:cubicBezTo>
                    <a:lnTo>
                      <a:pt x="12051" y="324"/>
                    </a:lnTo>
                    <a:cubicBezTo>
                      <a:pt x="12051" y="150"/>
                      <a:pt x="11901" y="12"/>
                      <a:pt x="11728" y="12"/>
                    </a:cubicBezTo>
                    <a:lnTo>
                      <a:pt x="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 name="Google Shape;1133;p10"/>
              <p:cNvGrpSpPr/>
              <p:nvPr/>
            </p:nvGrpSpPr>
            <p:grpSpPr>
              <a:xfrm rot="1319274">
                <a:off x="2330246" y="4760527"/>
                <a:ext cx="153011" cy="483180"/>
                <a:chOff x="8258971" y="494344"/>
                <a:chExt cx="268208" cy="846697"/>
              </a:xfrm>
            </p:grpSpPr>
            <p:sp>
              <p:nvSpPr>
                <p:cNvPr id="1134" name="Google Shape;1134;p10"/>
                <p:cNvSpPr/>
                <p:nvPr/>
              </p:nvSpPr>
              <p:spPr>
                <a:xfrm>
                  <a:off x="8258971" y="494344"/>
                  <a:ext cx="268208" cy="28372"/>
                </a:xfrm>
                <a:custGeom>
                  <a:rect b="b" l="l" r="r" t="t"/>
                  <a:pathLst>
                    <a:path extrusionOk="0" h="300" w="2836">
                      <a:moveTo>
                        <a:pt x="0" y="0"/>
                      </a:moveTo>
                      <a:lnTo>
                        <a:pt x="0" y="300"/>
                      </a:lnTo>
                      <a:lnTo>
                        <a:pt x="2835" y="300"/>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0"/>
                <p:cNvSpPr/>
                <p:nvPr/>
              </p:nvSpPr>
              <p:spPr>
                <a:xfrm>
                  <a:off x="8258971" y="1311440"/>
                  <a:ext cx="267073" cy="29601"/>
                </a:xfrm>
                <a:custGeom>
                  <a:rect b="b" l="l" r="r" t="t"/>
                  <a:pathLst>
                    <a:path extrusionOk="0" h="313" w="2824">
                      <a:moveTo>
                        <a:pt x="0" y="0"/>
                      </a:moveTo>
                      <a:lnTo>
                        <a:pt x="0" y="312"/>
                      </a:lnTo>
                      <a:lnTo>
                        <a:pt x="2823" y="312"/>
                      </a:lnTo>
                      <a:lnTo>
                        <a:pt x="28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0"/>
                <p:cNvSpPr/>
                <p:nvPr/>
              </p:nvSpPr>
              <p:spPr>
                <a:xfrm>
                  <a:off x="8258971" y="951218"/>
                  <a:ext cx="267073" cy="29507"/>
                </a:xfrm>
                <a:custGeom>
                  <a:rect b="b" l="l" r="r" t="t"/>
                  <a:pathLst>
                    <a:path extrusionOk="0" h="312" w="2824">
                      <a:moveTo>
                        <a:pt x="0" y="0"/>
                      </a:moveTo>
                      <a:lnTo>
                        <a:pt x="0" y="312"/>
                      </a:lnTo>
                      <a:lnTo>
                        <a:pt x="2823" y="312"/>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0"/>
                <p:cNvSpPr/>
                <p:nvPr/>
              </p:nvSpPr>
              <p:spPr>
                <a:xfrm>
                  <a:off x="8258971" y="1201738"/>
                  <a:ext cx="267073" cy="29601"/>
                </a:xfrm>
                <a:custGeom>
                  <a:rect b="b" l="l" r="r" t="t"/>
                  <a:pathLst>
                    <a:path extrusionOk="0" h="313" w="2824">
                      <a:moveTo>
                        <a:pt x="0" y="1"/>
                      </a:moveTo>
                      <a:lnTo>
                        <a:pt x="0" y="300"/>
                      </a:lnTo>
                      <a:lnTo>
                        <a:pt x="2823" y="312"/>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0"/>
                <p:cNvSpPr/>
                <p:nvPr/>
              </p:nvSpPr>
              <p:spPr>
                <a:xfrm>
                  <a:off x="8258971" y="729259"/>
                  <a:ext cx="268208" cy="28466"/>
                </a:xfrm>
                <a:custGeom>
                  <a:rect b="b" l="l" r="r" t="t"/>
                  <a:pathLst>
                    <a:path extrusionOk="0" h="301" w="2836">
                      <a:moveTo>
                        <a:pt x="0" y="1"/>
                      </a:moveTo>
                      <a:lnTo>
                        <a:pt x="0" y="300"/>
                      </a:lnTo>
                      <a:lnTo>
                        <a:pt x="2835" y="300"/>
                      </a:lnTo>
                      <a:lnTo>
                        <a:pt x="28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0"/>
                <p:cNvSpPr/>
                <p:nvPr/>
              </p:nvSpPr>
              <p:spPr>
                <a:xfrm>
                  <a:off x="8258971" y="555532"/>
                  <a:ext cx="268208" cy="9741"/>
                </a:xfrm>
                <a:custGeom>
                  <a:rect b="b" l="l" r="r" t="t"/>
                  <a:pathLst>
                    <a:path extrusionOk="0" h="103" w="2836">
                      <a:moveTo>
                        <a:pt x="0" y="0"/>
                      </a:moveTo>
                      <a:lnTo>
                        <a:pt x="0" y="102"/>
                      </a:lnTo>
                      <a:lnTo>
                        <a:pt x="2835" y="102"/>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0"/>
                <p:cNvSpPr/>
                <p:nvPr/>
              </p:nvSpPr>
              <p:spPr>
                <a:xfrm>
                  <a:off x="8258971" y="782314"/>
                  <a:ext cx="268208" cy="10781"/>
                </a:xfrm>
                <a:custGeom>
                  <a:rect b="b" l="l" r="r" t="t"/>
                  <a:pathLst>
                    <a:path extrusionOk="0" h="114" w="2836">
                      <a:moveTo>
                        <a:pt x="0" y="0"/>
                      </a:moveTo>
                      <a:lnTo>
                        <a:pt x="0" y="102"/>
                      </a:lnTo>
                      <a:lnTo>
                        <a:pt x="2835" y="114"/>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0"/>
                <p:cNvSpPr/>
                <p:nvPr/>
              </p:nvSpPr>
              <p:spPr>
                <a:xfrm>
                  <a:off x="8258971" y="815414"/>
                  <a:ext cx="267073" cy="9457"/>
                </a:xfrm>
                <a:custGeom>
                  <a:rect b="b" l="l" r="r" t="t"/>
                  <a:pathLst>
                    <a:path extrusionOk="0" h="100" w="2824">
                      <a:moveTo>
                        <a:pt x="0" y="1"/>
                      </a:moveTo>
                      <a:lnTo>
                        <a:pt x="0" y="100"/>
                      </a:lnTo>
                      <a:lnTo>
                        <a:pt x="2823" y="100"/>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0"/>
                <p:cNvSpPr/>
                <p:nvPr/>
              </p:nvSpPr>
              <p:spPr>
                <a:xfrm>
                  <a:off x="8258971" y="1255832"/>
                  <a:ext cx="267073" cy="10876"/>
                </a:xfrm>
                <a:custGeom>
                  <a:rect b="b" l="l" r="r" t="t"/>
                  <a:pathLst>
                    <a:path extrusionOk="0" h="115" w="2824">
                      <a:moveTo>
                        <a:pt x="0" y="1"/>
                      </a:moveTo>
                      <a:lnTo>
                        <a:pt x="0" y="115"/>
                      </a:lnTo>
                      <a:lnTo>
                        <a:pt x="2823" y="115"/>
                      </a:lnTo>
                      <a:lnTo>
                        <a:pt x="28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0"/>
                <p:cNvSpPr/>
                <p:nvPr/>
              </p:nvSpPr>
              <p:spPr>
                <a:xfrm>
                  <a:off x="8258971" y="1024606"/>
                  <a:ext cx="267073" cy="10592"/>
                </a:xfrm>
                <a:custGeom>
                  <a:rect b="b" l="l" r="r" t="t"/>
                  <a:pathLst>
                    <a:path extrusionOk="0" h="112" w="2824">
                      <a:moveTo>
                        <a:pt x="0" y="0"/>
                      </a:moveTo>
                      <a:lnTo>
                        <a:pt x="0" y="111"/>
                      </a:lnTo>
                      <a:lnTo>
                        <a:pt x="2823" y="111"/>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0"/>
                <p:cNvSpPr/>
                <p:nvPr/>
              </p:nvSpPr>
              <p:spPr>
                <a:xfrm>
                  <a:off x="8258971" y="1069338"/>
                  <a:ext cx="267073" cy="9457"/>
                </a:xfrm>
                <a:custGeom>
                  <a:rect b="b" l="l" r="r" t="t"/>
                  <a:pathLst>
                    <a:path extrusionOk="0" h="100" w="2824">
                      <a:moveTo>
                        <a:pt x="0" y="1"/>
                      </a:moveTo>
                      <a:lnTo>
                        <a:pt x="0" y="100"/>
                      </a:lnTo>
                      <a:lnTo>
                        <a:pt x="2823" y="100"/>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0"/>
                <p:cNvSpPr/>
                <p:nvPr/>
              </p:nvSpPr>
              <p:spPr>
                <a:xfrm>
                  <a:off x="8258971" y="1044466"/>
                  <a:ext cx="267073" cy="9741"/>
                </a:xfrm>
                <a:custGeom>
                  <a:rect b="b" l="l" r="r" t="t"/>
                  <a:pathLst>
                    <a:path extrusionOk="0" h="103" w="2824">
                      <a:moveTo>
                        <a:pt x="0" y="0"/>
                      </a:moveTo>
                      <a:lnTo>
                        <a:pt x="0" y="102"/>
                      </a:lnTo>
                      <a:lnTo>
                        <a:pt x="2823" y="102"/>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0"/>
                <p:cNvSpPr/>
                <p:nvPr/>
              </p:nvSpPr>
              <p:spPr>
                <a:xfrm>
                  <a:off x="8258971" y="887383"/>
                  <a:ext cx="267073" cy="9741"/>
                </a:xfrm>
                <a:custGeom>
                  <a:rect b="b" l="l" r="r" t="t"/>
                  <a:pathLst>
                    <a:path extrusionOk="0" h="103" w="2824">
                      <a:moveTo>
                        <a:pt x="0" y="1"/>
                      </a:moveTo>
                      <a:lnTo>
                        <a:pt x="0" y="103"/>
                      </a:lnTo>
                      <a:lnTo>
                        <a:pt x="2823" y="103"/>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0"/>
                <p:cNvSpPr/>
                <p:nvPr/>
              </p:nvSpPr>
              <p:spPr>
                <a:xfrm>
                  <a:off x="8258971" y="918307"/>
                  <a:ext cx="267073" cy="9457"/>
                </a:xfrm>
                <a:custGeom>
                  <a:rect b="b" l="l" r="r" t="t"/>
                  <a:pathLst>
                    <a:path extrusionOk="0" h="100" w="2824">
                      <a:moveTo>
                        <a:pt x="0" y="1"/>
                      </a:moveTo>
                      <a:lnTo>
                        <a:pt x="0" y="99"/>
                      </a:lnTo>
                      <a:lnTo>
                        <a:pt x="2823" y="99"/>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0"/>
                <p:cNvSpPr/>
                <p:nvPr/>
              </p:nvSpPr>
              <p:spPr>
                <a:xfrm>
                  <a:off x="8258971" y="1113030"/>
                  <a:ext cx="267073" cy="9457"/>
                </a:xfrm>
                <a:custGeom>
                  <a:rect b="b" l="l" r="r" t="t"/>
                  <a:pathLst>
                    <a:path extrusionOk="0" h="100" w="2824">
                      <a:moveTo>
                        <a:pt x="0" y="1"/>
                      </a:moveTo>
                      <a:lnTo>
                        <a:pt x="0" y="99"/>
                      </a:lnTo>
                      <a:lnTo>
                        <a:pt x="2823" y="99"/>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0"/>
                <p:cNvSpPr/>
                <p:nvPr/>
              </p:nvSpPr>
              <p:spPr>
                <a:xfrm>
                  <a:off x="8258971" y="574541"/>
                  <a:ext cx="268208" cy="10876"/>
                </a:xfrm>
                <a:custGeom>
                  <a:rect b="b" l="l" r="r" t="t"/>
                  <a:pathLst>
                    <a:path extrusionOk="0" h="115" w="2836">
                      <a:moveTo>
                        <a:pt x="0" y="0"/>
                      </a:moveTo>
                      <a:lnTo>
                        <a:pt x="0" y="99"/>
                      </a:lnTo>
                      <a:lnTo>
                        <a:pt x="2835" y="114"/>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0"/>
                <p:cNvSpPr/>
                <p:nvPr/>
              </p:nvSpPr>
              <p:spPr>
                <a:xfrm>
                  <a:off x="8258971" y="594684"/>
                  <a:ext cx="268208" cy="9363"/>
                </a:xfrm>
                <a:custGeom>
                  <a:rect b="b" l="l" r="r" t="t"/>
                  <a:pathLst>
                    <a:path extrusionOk="0" h="99" w="2836">
                      <a:moveTo>
                        <a:pt x="0" y="0"/>
                      </a:moveTo>
                      <a:lnTo>
                        <a:pt x="0" y="99"/>
                      </a:lnTo>
                      <a:lnTo>
                        <a:pt x="2835" y="99"/>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0"/>
                <p:cNvSpPr/>
                <p:nvPr/>
              </p:nvSpPr>
              <p:spPr>
                <a:xfrm>
                  <a:off x="8258971" y="633459"/>
                  <a:ext cx="268208" cy="10876"/>
                </a:xfrm>
                <a:custGeom>
                  <a:rect b="b" l="l" r="r" t="t"/>
                  <a:pathLst>
                    <a:path extrusionOk="0" h="115" w="2836">
                      <a:moveTo>
                        <a:pt x="0" y="1"/>
                      </a:moveTo>
                      <a:lnTo>
                        <a:pt x="0" y="114"/>
                      </a:lnTo>
                      <a:lnTo>
                        <a:pt x="2835" y="114"/>
                      </a:lnTo>
                      <a:lnTo>
                        <a:pt x="28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0"/>
                <p:cNvSpPr/>
                <p:nvPr/>
              </p:nvSpPr>
              <p:spPr>
                <a:xfrm>
                  <a:off x="8258971" y="693795"/>
                  <a:ext cx="268208" cy="10592"/>
                </a:xfrm>
                <a:custGeom>
                  <a:rect b="b" l="l" r="r" t="t"/>
                  <a:pathLst>
                    <a:path extrusionOk="0" h="112" w="2836">
                      <a:moveTo>
                        <a:pt x="0" y="1"/>
                      </a:moveTo>
                      <a:lnTo>
                        <a:pt x="0" y="112"/>
                      </a:lnTo>
                      <a:lnTo>
                        <a:pt x="2835" y="112"/>
                      </a:lnTo>
                      <a:lnTo>
                        <a:pt x="2835"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0"/>
                <p:cNvSpPr/>
                <p:nvPr/>
              </p:nvSpPr>
              <p:spPr>
                <a:xfrm>
                  <a:off x="8258971" y="1281934"/>
                  <a:ext cx="267073" cy="10592"/>
                </a:xfrm>
                <a:custGeom>
                  <a:rect b="b" l="l" r="r" t="t"/>
                  <a:pathLst>
                    <a:path extrusionOk="0" h="112" w="2824">
                      <a:moveTo>
                        <a:pt x="0" y="1"/>
                      </a:moveTo>
                      <a:lnTo>
                        <a:pt x="0" y="112"/>
                      </a:lnTo>
                      <a:lnTo>
                        <a:pt x="2823" y="112"/>
                      </a:lnTo>
                      <a:lnTo>
                        <a:pt x="28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0"/>
                <p:cNvSpPr/>
                <p:nvPr/>
              </p:nvSpPr>
              <p:spPr>
                <a:xfrm>
                  <a:off x="8258971" y="653602"/>
                  <a:ext cx="268208" cy="20239"/>
                </a:xfrm>
                <a:custGeom>
                  <a:rect b="b" l="l" r="r" t="t"/>
                  <a:pathLst>
                    <a:path extrusionOk="0" h="214" w="2836">
                      <a:moveTo>
                        <a:pt x="0" y="0"/>
                      </a:moveTo>
                      <a:lnTo>
                        <a:pt x="0" y="213"/>
                      </a:lnTo>
                      <a:lnTo>
                        <a:pt x="2835" y="213"/>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0"/>
                <p:cNvSpPr/>
                <p:nvPr/>
              </p:nvSpPr>
              <p:spPr>
                <a:xfrm>
                  <a:off x="8258971" y="850878"/>
                  <a:ext cx="267073" cy="19104"/>
                </a:xfrm>
                <a:custGeom>
                  <a:rect b="b" l="l" r="r" t="t"/>
                  <a:pathLst>
                    <a:path extrusionOk="0" h="202" w="2824">
                      <a:moveTo>
                        <a:pt x="0" y="0"/>
                      </a:moveTo>
                      <a:lnTo>
                        <a:pt x="0" y="201"/>
                      </a:lnTo>
                      <a:lnTo>
                        <a:pt x="2823" y="201"/>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0"/>
                <p:cNvSpPr/>
                <p:nvPr/>
              </p:nvSpPr>
              <p:spPr>
                <a:xfrm>
                  <a:off x="8258971" y="1152182"/>
                  <a:ext cx="267073" cy="19860"/>
                </a:xfrm>
                <a:custGeom>
                  <a:rect b="b" l="l" r="r" t="t"/>
                  <a:pathLst>
                    <a:path extrusionOk="0" h="210" w="2824">
                      <a:moveTo>
                        <a:pt x="0" y="0"/>
                      </a:moveTo>
                      <a:lnTo>
                        <a:pt x="0" y="210"/>
                      </a:lnTo>
                      <a:lnTo>
                        <a:pt x="2823" y="210"/>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 name="Google Shape;1157;p10"/>
              <p:cNvSpPr/>
              <p:nvPr/>
            </p:nvSpPr>
            <p:spPr>
              <a:xfrm rot="1319206">
                <a:off x="285851" y="4065872"/>
                <a:ext cx="1654717" cy="799382"/>
              </a:xfrm>
              <a:custGeom>
                <a:rect b="b" l="l" r="r" t="t"/>
                <a:pathLst>
                  <a:path extrusionOk="0" h="14812" w="30669">
                    <a:moveTo>
                      <a:pt x="336" y="0"/>
                    </a:moveTo>
                    <a:cubicBezTo>
                      <a:pt x="162" y="0"/>
                      <a:pt x="12" y="138"/>
                      <a:pt x="12" y="315"/>
                    </a:cubicBezTo>
                    <a:lnTo>
                      <a:pt x="0" y="14476"/>
                    </a:lnTo>
                    <a:cubicBezTo>
                      <a:pt x="0" y="14650"/>
                      <a:pt x="150" y="14787"/>
                      <a:pt x="324" y="14787"/>
                    </a:cubicBezTo>
                    <a:lnTo>
                      <a:pt x="30333" y="14811"/>
                    </a:lnTo>
                    <a:cubicBezTo>
                      <a:pt x="30507" y="14811"/>
                      <a:pt x="30656" y="14674"/>
                      <a:pt x="30656" y="14488"/>
                    </a:cubicBezTo>
                    <a:lnTo>
                      <a:pt x="30668" y="339"/>
                    </a:lnTo>
                    <a:cubicBezTo>
                      <a:pt x="30668" y="165"/>
                      <a:pt x="30519" y="15"/>
                      <a:pt x="30345" y="15"/>
                    </a:cubicBezTo>
                    <a:lnTo>
                      <a:pt x="3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 name="Google Shape;1158;p10"/>
              <p:cNvGrpSpPr/>
              <p:nvPr/>
            </p:nvGrpSpPr>
            <p:grpSpPr>
              <a:xfrm rot="1319274">
                <a:off x="510555" y="4056725"/>
                <a:ext cx="528310" cy="529167"/>
                <a:chOff x="4830573" y="418593"/>
                <a:chExt cx="926054" cy="927283"/>
              </a:xfrm>
            </p:grpSpPr>
            <p:sp>
              <p:nvSpPr>
                <p:cNvPr id="1159" name="Google Shape;1159;p10"/>
                <p:cNvSpPr/>
                <p:nvPr/>
              </p:nvSpPr>
              <p:spPr>
                <a:xfrm>
                  <a:off x="4830573" y="862794"/>
                  <a:ext cx="926054" cy="38869"/>
                </a:xfrm>
                <a:custGeom>
                  <a:rect b="b" l="l" r="r" t="t"/>
                  <a:pathLst>
                    <a:path extrusionOk="0" h="411" w="9792">
                      <a:moveTo>
                        <a:pt x="1" y="0"/>
                      </a:moveTo>
                      <a:lnTo>
                        <a:pt x="1" y="411"/>
                      </a:lnTo>
                      <a:lnTo>
                        <a:pt x="9792" y="411"/>
                      </a:lnTo>
                      <a:lnTo>
                        <a:pt x="97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0"/>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0"/>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0"/>
                <p:cNvSpPr/>
                <p:nvPr/>
              </p:nvSpPr>
              <p:spPr>
                <a:xfrm>
                  <a:off x="4952192" y="540211"/>
                  <a:ext cx="682908" cy="684043"/>
                </a:xfrm>
                <a:custGeom>
                  <a:rect b="b" l="l" r="r" t="t"/>
                  <a:pathLst>
                    <a:path extrusionOk="0" h="7233" w="7221">
                      <a:moveTo>
                        <a:pt x="6920" y="1"/>
                      </a:moveTo>
                      <a:lnTo>
                        <a:pt x="0" y="6933"/>
                      </a:lnTo>
                      <a:lnTo>
                        <a:pt x="288" y="7232"/>
                      </a:lnTo>
                      <a:lnTo>
                        <a:pt x="7220" y="300"/>
                      </a:lnTo>
                      <a:lnTo>
                        <a:pt x="6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0"/>
                <p:cNvSpPr/>
                <p:nvPr/>
              </p:nvSpPr>
              <p:spPr>
                <a:xfrm>
                  <a:off x="4952192" y="540211"/>
                  <a:ext cx="682908" cy="684043"/>
                </a:xfrm>
                <a:custGeom>
                  <a:rect b="b" l="l" r="r" t="t"/>
                  <a:pathLst>
                    <a:path extrusionOk="0" h="7233" w="7221">
                      <a:moveTo>
                        <a:pt x="288" y="1"/>
                      </a:moveTo>
                      <a:lnTo>
                        <a:pt x="0" y="300"/>
                      </a:lnTo>
                      <a:lnTo>
                        <a:pt x="6920" y="7232"/>
                      </a:lnTo>
                      <a:lnTo>
                        <a:pt x="7220" y="6933"/>
                      </a:lnTo>
                      <a:lnTo>
                        <a:pt x="2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0"/>
                <p:cNvSpPr/>
                <p:nvPr/>
              </p:nvSpPr>
              <p:spPr>
                <a:xfrm>
                  <a:off x="4864902" y="670342"/>
                  <a:ext cx="857489" cy="423779"/>
                </a:xfrm>
                <a:custGeom>
                  <a:rect b="b" l="l" r="r" t="t"/>
                  <a:pathLst>
                    <a:path extrusionOk="0" h="4481" w="9067">
                      <a:moveTo>
                        <a:pt x="8892" y="0"/>
                      </a:moveTo>
                      <a:lnTo>
                        <a:pt x="0" y="4106"/>
                      </a:lnTo>
                      <a:lnTo>
                        <a:pt x="174" y="4481"/>
                      </a:lnTo>
                      <a:lnTo>
                        <a:pt x="9066" y="375"/>
                      </a:lnTo>
                      <a:lnTo>
                        <a:pt x="8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0"/>
                <p:cNvSpPr/>
                <p:nvPr/>
              </p:nvSpPr>
              <p:spPr>
                <a:xfrm>
                  <a:off x="4851852" y="703158"/>
                  <a:ext cx="883496" cy="358146"/>
                </a:xfrm>
                <a:custGeom>
                  <a:rect b="b" l="l" r="r" t="t"/>
                  <a:pathLst>
                    <a:path extrusionOk="0" h="3787" w="9342">
                      <a:moveTo>
                        <a:pt x="150" y="1"/>
                      </a:moveTo>
                      <a:lnTo>
                        <a:pt x="0" y="402"/>
                      </a:lnTo>
                      <a:lnTo>
                        <a:pt x="9192" y="3786"/>
                      </a:lnTo>
                      <a:lnTo>
                        <a:pt x="9342" y="3384"/>
                      </a:lnTo>
                      <a:lnTo>
                        <a:pt x="1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0"/>
                <p:cNvSpPr/>
                <p:nvPr/>
              </p:nvSpPr>
              <p:spPr>
                <a:xfrm>
                  <a:off x="5081092" y="454057"/>
                  <a:ext cx="423874" cy="856354"/>
                </a:xfrm>
                <a:custGeom>
                  <a:rect b="b" l="l" r="r" t="t"/>
                  <a:pathLst>
                    <a:path extrusionOk="0" h="9055" w="4482">
                      <a:moveTo>
                        <a:pt x="388" y="0"/>
                      </a:moveTo>
                      <a:lnTo>
                        <a:pt x="1" y="174"/>
                      </a:lnTo>
                      <a:lnTo>
                        <a:pt x="4107" y="9054"/>
                      </a:lnTo>
                      <a:lnTo>
                        <a:pt x="4481" y="8881"/>
                      </a:lnTo>
                      <a:lnTo>
                        <a:pt x="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0"/>
                <p:cNvSpPr/>
                <p:nvPr/>
              </p:nvSpPr>
              <p:spPr>
                <a:xfrm>
                  <a:off x="5115138" y="441006"/>
                  <a:ext cx="356917" cy="882456"/>
                </a:xfrm>
                <a:custGeom>
                  <a:rect b="b" l="l" r="r" t="t"/>
                  <a:pathLst>
                    <a:path extrusionOk="0" h="9331" w="3774">
                      <a:moveTo>
                        <a:pt x="3372" y="1"/>
                      </a:moveTo>
                      <a:lnTo>
                        <a:pt x="1" y="9192"/>
                      </a:lnTo>
                      <a:lnTo>
                        <a:pt x="390" y="9330"/>
                      </a:lnTo>
                      <a:lnTo>
                        <a:pt x="3774" y="138"/>
                      </a:lnTo>
                      <a:lnTo>
                        <a:pt x="3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 name="Google Shape;1168;p10"/>
              <p:cNvGrpSpPr/>
              <p:nvPr/>
            </p:nvGrpSpPr>
            <p:grpSpPr>
              <a:xfrm rot="1319274">
                <a:off x="1180932" y="4346200"/>
                <a:ext cx="517460" cy="507628"/>
                <a:chOff x="6103786" y="454057"/>
                <a:chExt cx="907035" cy="889539"/>
              </a:xfrm>
            </p:grpSpPr>
            <p:sp>
              <p:nvSpPr>
                <p:cNvPr id="1169" name="Google Shape;1169;p10"/>
                <p:cNvSpPr/>
                <p:nvPr/>
              </p:nvSpPr>
              <p:spPr>
                <a:xfrm>
                  <a:off x="6113054" y="454057"/>
                  <a:ext cx="142994" cy="142899"/>
                </a:xfrm>
                <a:custGeom>
                  <a:rect b="b" l="l" r="r" t="t"/>
                  <a:pathLst>
                    <a:path extrusionOk="0" h="1511" w="1512">
                      <a:moveTo>
                        <a:pt x="762" y="339"/>
                      </a:moveTo>
                      <a:cubicBezTo>
                        <a:pt x="987" y="339"/>
                        <a:pt x="1176" y="525"/>
                        <a:pt x="1176" y="762"/>
                      </a:cubicBezTo>
                      <a:cubicBezTo>
                        <a:pt x="1176" y="987"/>
                        <a:pt x="987" y="1175"/>
                        <a:pt x="762" y="1175"/>
                      </a:cubicBezTo>
                      <a:cubicBezTo>
                        <a:pt x="525" y="1175"/>
                        <a:pt x="340" y="987"/>
                        <a:pt x="340" y="762"/>
                      </a:cubicBezTo>
                      <a:cubicBezTo>
                        <a:pt x="340" y="525"/>
                        <a:pt x="525" y="339"/>
                        <a:pt x="762" y="339"/>
                      </a:cubicBezTo>
                      <a:close/>
                      <a:moveTo>
                        <a:pt x="762" y="0"/>
                      </a:moveTo>
                      <a:cubicBezTo>
                        <a:pt x="340" y="0"/>
                        <a:pt x="1" y="339"/>
                        <a:pt x="1" y="762"/>
                      </a:cubicBezTo>
                      <a:cubicBezTo>
                        <a:pt x="1" y="1175"/>
                        <a:pt x="340" y="1511"/>
                        <a:pt x="762" y="1511"/>
                      </a:cubicBezTo>
                      <a:cubicBezTo>
                        <a:pt x="1176" y="1511"/>
                        <a:pt x="1511" y="1175"/>
                        <a:pt x="1511" y="762"/>
                      </a:cubicBezTo>
                      <a:cubicBezTo>
                        <a:pt x="1511" y="339"/>
                        <a:pt x="1176"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0"/>
                <p:cNvSpPr/>
                <p:nvPr/>
              </p:nvSpPr>
              <p:spPr>
                <a:xfrm>
                  <a:off x="6364803" y="454057"/>
                  <a:ext cx="142899" cy="142899"/>
                </a:xfrm>
                <a:custGeom>
                  <a:rect b="b" l="l" r="r" t="t"/>
                  <a:pathLst>
                    <a:path extrusionOk="0" h="1511" w="1511">
                      <a:moveTo>
                        <a:pt x="762" y="339"/>
                      </a:moveTo>
                      <a:cubicBezTo>
                        <a:pt x="986" y="339"/>
                        <a:pt x="1172" y="525"/>
                        <a:pt x="1172" y="762"/>
                      </a:cubicBezTo>
                      <a:cubicBezTo>
                        <a:pt x="1172" y="987"/>
                        <a:pt x="986" y="1175"/>
                        <a:pt x="762" y="1175"/>
                      </a:cubicBezTo>
                      <a:cubicBezTo>
                        <a:pt x="525" y="1175"/>
                        <a:pt x="336" y="987"/>
                        <a:pt x="336" y="762"/>
                      </a:cubicBezTo>
                      <a:cubicBezTo>
                        <a:pt x="336" y="525"/>
                        <a:pt x="525" y="339"/>
                        <a:pt x="762" y="339"/>
                      </a:cubicBezTo>
                      <a:close/>
                      <a:moveTo>
                        <a:pt x="762" y="0"/>
                      </a:moveTo>
                      <a:cubicBezTo>
                        <a:pt x="336" y="0"/>
                        <a:pt x="0" y="339"/>
                        <a:pt x="0" y="762"/>
                      </a:cubicBezTo>
                      <a:cubicBezTo>
                        <a:pt x="0" y="1175"/>
                        <a:pt x="336" y="1511"/>
                        <a:pt x="762" y="1511"/>
                      </a:cubicBezTo>
                      <a:cubicBezTo>
                        <a:pt x="1172" y="1511"/>
                        <a:pt x="1511" y="1175"/>
                        <a:pt x="1511" y="762"/>
                      </a:cubicBezTo>
                      <a:cubicBezTo>
                        <a:pt x="1511" y="339"/>
                        <a:pt x="1172"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0"/>
                <p:cNvSpPr/>
                <p:nvPr/>
              </p:nvSpPr>
              <p:spPr>
                <a:xfrm>
                  <a:off x="6617308" y="454057"/>
                  <a:ext cx="141859" cy="142899"/>
                </a:xfrm>
                <a:custGeom>
                  <a:rect b="b" l="l" r="r" t="t"/>
                  <a:pathLst>
                    <a:path extrusionOk="0" h="1511" w="1500">
                      <a:moveTo>
                        <a:pt x="750" y="339"/>
                      </a:moveTo>
                      <a:cubicBezTo>
                        <a:pt x="975" y="339"/>
                        <a:pt x="1163" y="525"/>
                        <a:pt x="1163" y="762"/>
                      </a:cubicBezTo>
                      <a:cubicBezTo>
                        <a:pt x="1163" y="987"/>
                        <a:pt x="975" y="1175"/>
                        <a:pt x="750" y="1175"/>
                      </a:cubicBezTo>
                      <a:cubicBezTo>
                        <a:pt x="525" y="1175"/>
                        <a:pt x="339" y="987"/>
                        <a:pt x="339" y="762"/>
                      </a:cubicBezTo>
                      <a:cubicBezTo>
                        <a:pt x="339" y="525"/>
                        <a:pt x="525" y="339"/>
                        <a:pt x="750" y="339"/>
                      </a:cubicBezTo>
                      <a:close/>
                      <a:moveTo>
                        <a:pt x="750" y="0"/>
                      </a:moveTo>
                      <a:cubicBezTo>
                        <a:pt x="339" y="0"/>
                        <a:pt x="1" y="339"/>
                        <a:pt x="1" y="762"/>
                      </a:cubicBezTo>
                      <a:cubicBezTo>
                        <a:pt x="1" y="1175"/>
                        <a:pt x="339" y="1511"/>
                        <a:pt x="750" y="1511"/>
                      </a:cubicBezTo>
                      <a:cubicBezTo>
                        <a:pt x="1163" y="1511"/>
                        <a:pt x="1499" y="1175"/>
                        <a:pt x="1499" y="762"/>
                      </a:cubicBezTo>
                      <a:cubicBezTo>
                        <a:pt x="1499" y="339"/>
                        <a:pt x="1163"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0"/>
                <p:cNvSpPr/>
                <p:nvPr/>
              </p:nvSpPr>
              <p:spPr>
                <a:xfrm>
                  <a:off x="6868962" y="454057"/>
                  <a:ext cx="141859" cy="142899"/>
                </a:xfrm>
                <a:custGeom>
                  <a:rect b="b" l="l" r="r" t="t"/>
                  <a:pathLst>
                    <a:path extrusionOk="0" h="1511" w="1500">
                      <a:moveTo>
                        <a:pt x="750" y="339"/>
                      </a:moveTo>
                      <a:cubicBezTo>
                        <a:pt x="975" y="339"/>
                        <a:pt x="1161" y="525"/>
                        <a:pt x="1161" y="762"/>
                      </a:cubicBezTo>
                      <a:cubicBezTo>
                        <a:pt x="1161" y="987"/>
                        <a:pt x="975" y="1175"/>
                        <a:pt x="750" y="1175"/>
                      </a:cubicBezTo>
                      <a:cubicBezTo>
                        <a:pt x="525" y="1175"/>
                        <a:pt x="337" y="987"/>
                        <a:pt x="337" y="762"/>
                      </a:cubicBezTo>
                      <a:cubicBezTo>
                        <a:pt x="337" y="525"/>
                        <a:pt x="525" y="339"/>
                        <a:pt x="750" y="339"/>
                      </a:cubicBezTo>
                      <a:close/>
                      <a:moveTo>
                        <a:pt x="750" y="0"/>
                      </a:moveTo>
                      <a:cubicBezTo>
                        <a:pt x="337" y="0"/>
                        <a:pt x="1" y="339"/>
                        <a:pt x="1" y="762"/>
                      </a:cubicBezTo>
                      <a:cubicBezTo>
                        <a:pt x="1" y="1175"/>
                        <a:pt x="337" y="1511"/>
                        <a:pt x="750" y="1511"/>
                      </a:cubicBezTo>
                      <a:cubicBezTo>
                        <a:pt x="1161" y="1511"/>
                        <a:pt x="1499" y="1175"/>
                        <a:pt x="1499" y="762"/>
                      </a:cubicBezTo>
                      <a:cubicBezTo>
                        <a:pt x="1499" y="339"/>
                        <a:pt x="1161"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0"/>
                <p:cNvSpPr/>
                <p:nvPr/>
              </p:nvSpPr>
              <p:spPr>
                <a:xfrm>
                  <a:off x="6110879" y="703158"/>
                  <a:ext cx="141764" cy="142994"/>
                </a:xfrm>
                <a:custGeom>
                  <a:rect b="b" l="l" r="r" t="t"/>
                  <a:pathLst>
                    <a:path extrusionOk="0" h="1512" w="1499">
                      <a:moveTo>
                        <a:pt x="749" y="340"/>
                      </a:moveTo>
                      <a:cubicBezTo>
                        <a:pt x="974" y="340"/>
                        <a:pt x="1160" y="525"/>
                        <a:pt x="1160" y="750"/>
                      </a:cubicBezTo>
                      <a:cubicBezTo>
                        <a:pt x="1160" y="987"/>
                        <a:pt x="974" y="1164"/>
                        <a:pt x="749" y="1164"/>
                      </a:cubicBezTo>
                      <a:cubicBezTo>
                        <a:pt x="524" y="1164"/>
                        <a:pt x="336" y="987"/>
                        <a:pt x="336" y="750"/>
                      </a:cubicBezTo>
                      <a:cubicBezTo>
                        <a:pt x="336" y="525"/>
                        <a:pt x="524" y="340"/>
                        <a:pt x="749" y="340"/>
                      </a:cubicBezTo>
                      <a:close/>
                      <a:moveTo>
                        <a:pt x="749" y="1"/>
                      </a:moveTo>
                      <a:cubicBezTo>
                        <a:pt x="336" y="1"/>
                        <a:pt x="0" y="340"/>
                        <a:pt x="0" y="750"/>
                      </a:cubicBezTo>
                      <a:cubicBezTo>
                        <a:pt x="0" y="1164"/>
                        <a:pt x="336" y="1511"/>
                        <a:pt x="749" y="1511"/>
                      </a:cubicBezTo>
                      <a:cubicBezTo>
                        <a:pt x="1160" y="1511"/>
                        <a:pt x="1498" y="1164"/>
                        <a:pt x="1498" y="750"/>
                      </a:cubicBezTo>
                      <a:cubicBezTo>
                        <a:pt x="1498" y="340"/>
                        <a:pt x="1160"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0"/>
                <p:cNvSpPr/>
                <p:nvPr/>
              </p:nvSpPr>
              <p:spPr>
                <a:xfrm>
                  <a:off x="6362249" y="703158"/>
                  <a:ext cx="141764" cy="142994"/>
                </a:xfrm>
                <a:custGeom>
                  <a:rect b="b" l="l" r="r" t="t"/>
                  <a:pathLst>
                    <a:path extrusionOk="0" h="1512" w="1499">
                      <a:moveTo>
                        <a:pt x="750" y="340"/>
                      </a:moveTo>
                      <a:cubicBezTo>
                        <a:pt x="974" y="340"/>
                        <a:pt x="1163" y="525"/>
                        <a:pt x="1163" y="750"/>
                      </a:cubicBezTo>
                      <a:cubicBezTo>
                        <a:pt x="1163" y="987"/>
                        <a:pt x="974" y="1164"/>
                        <a:pt x="750" y="1164"/>
                      </a:cubicBezTo>
                      <a:cubicBezTo>
                        <a:pt x="525" y="1164"/>
                        <a:pt x="339" y="987"/>
                        <a:pt x="339" y="750"/>
                      </a:cubicBezTo>
                      <a:cubicBezTo>
                        <a:pt x="339" y="525"/>
                        <a:pt x="525" y="340"/>
                        <a:pt x="750" y="340"/>
                      </a:cubicBezTo>
                      <a:close/>
                      <a:moveTo>
                        <a:pt x="750" y="1"/>
                      </a:moveTo>
                      <a:cubicBezTo>
                        <a:pt x="339" y="1"/>
                        <a:pt x="0" y="340"/>
                        <a:pt x="0" y="750"/>
                      </a:cubicBezTo>
                      <a:cubicBezTo>
                        <a:pt x="0" y="1164"/>
                        <a:pt x="339" y="1511"/>
                        <a:pt x="750" y="1511"/>
                      </a:cubicBezTo>
                      <a:cubicBezTo>
                        <a:pt x="1163" y="1511"/>
                        <a:pt x="1499" y="1164"/>
                        <a:pt x="1499" y="750"/>
                      </a:cubicBezTo>
                      <a:cubicBezTo>
                        <a:pt x="1499" y="340"/>
                        <a:pt x="1163"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0"/>
                <p:cNvSpPr/>
                <p:nvPr/>
              </p:nvSpPr>
              <p:spPr>
                <a:xfrm>
                  <a:off x="6613904" y="703158"/>
                  <a:ext cx="142994" cy="142994"/>
                </a:xfrm>
                <a:custGeom>
                  <a:rect b="b" l="l" r="r" t="t"/>
                  <a:pathLst>
                    <a:path extrusionOk="0" h="1512" w="1512">
                      <a:moveTo>
                        <a:pt x="750" y="340"/>
                      </a:moveTo>
                      <a:cubicBezTo>
                        <a:pt x="987" y="340"/>
                        <a:pt x="1175" y="525"/>
                        <a:pt x="1175" y="750"/>
                      </a:cubicBezTo>
                      <a:cubicBezTo>
                        <a:pt x="1175" y="987"/>
                        <a:pt x="987" y="1164"/>
                        <a:pt x="750" y="1164"/>
                      </a:cubicBezTo>
                      <a:cubicBezTo>
                        <a:pt x="525" y="1164"/>
                        <a:pt x="336" y="987"/>
                        <a:pt x="336" y="750"/>
                      </a:cubicBezTo>
                      <a:cubicBezTo>
                        <a:pt x="336" y="525"/>
                        <a:pt x="525" y="340"/>
                        <a:pt x="750" y="340"/>
                      </a:cubicBezTo>
                      <a:close/>
                      <a:moveTo>
                        <a:pt x="750" y="1"/>
                      </a:moveTo>
                      <a:cubicBezTo>
                        <a:pt x="336" y="1"/>
                        <a:pt x="1" y="340"/>
                        <a:pt x="1" y="750"/>
                      </a:cubicBezTo>
                      <a:cubicBezTo>
                        <a:pt x="1" y="1164"/>
                        <a:pt x="336" y="1511"/>
                        <a:pt x="750" y="1511"/>
                      </a:cubicBezTo>
                      <a:cubicBezTo>
                        <a:pt x="1175" y="1511"/>
                        <a:pt x="1511" y="1164"/>
                        <a:pt x="1511" y="750"/>
                      </a:cubicBezTo>
                      <a:cubicBezTo>
                        <a:pt x="1511" y="340"/>
                        <a:pt x="1175"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0"/>
                <p:cNvSpPr/>
                <p:nvPr/>
              </p:nvSpPr>
              <p:spPr>
                <a:xfrm>
                  <a:off x="6865274" y="703158"/>
                  <a:ext cx="143277" cy="142994"/>
                </a:xfrm>
                <a:custGeom>
                  <a:rect b="b" l="l" r="r" t="t"/>
                  <a:pathLst>
                    <a:path extrusionOk="0" h="1512" w="1515">
                      <a:moveTo>
                        <a:pt x="765" y="340"/>
                      </a:moveTo>
                      <a:cubicBezTo>
                        <a:pt x="990" y="340"/>
                        <a:pt x="1176" y="525"/>
                        <a:pt x="1176" y="750"/>
                      </a:cubicBezTo>
                      <a:cubicBezTo>
                        <a:pt x="1176" y="987"/>
                        <a:pt x="990" y="1164"/>
                        <a:pt x="765" y="1164"/>
                      </a:cubicBezTo>
                      <a:cubicBezTo>
                        <a:pt x="525" y="1164"/>
                        <a:pt x="340" y="987"/>
                        <a:pt x="340" y="750"/>
                      </a:cubicBezTo>
                      <a:cubicBezTo>
                        <a:pt x="340" y="525"/>
                        <a:pt x="525" y="340"/>
                        <a:pt x="765" y="340"/>
                      </a:cubicBezTo>
                      <a:close/>
                      <a:moveTo>
                        <a:pt x="765" y="1"/>
                      </a:moveTo>
                      <a:cubicBezTo>
                        <a:pt x="340" y="1"/>
                        <a:pt x="1" y="340"/>
                        <a:pt x="1" y="750"/>
                      </a:cubicBezTo>
                      <a:cubicBezTo>
                        <a:pt x="1" y="1164"/>
                        <a:pt x="340" y="1511"/>
                        <a:pt x="765" y="1511"/>
                      </a:cubicBezTo>
                      <a:cubicBezTo>
                        <a:pt x="1176" y="1511"/>
                        <a:pt x="1514" y="1164"/>
                        <a:pt x="1514" y="750"/>
                      </a:cubicBezTo>
                      <a:cubicBezTo>
                        <a:pt x="1514" y="340"/>
                        <a:pt x="1176"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0"/>
                <p:cNvSpPr/>
                <p:nvPr/>
              </p:nvSpPr>
              <p:spPr>
                <a:xfrm>
                  <a:off x="6107191" y="951218"/>
                  <a:ext cx="143183" cy="142899"/>
                </a:xfrm>
                <a:custGeom>
                  <a:rect b="b" l="l" r="r" t="t"/>
                  <a:pathLst>
                    <a:path extrusionOk="0" h="1511" w="1514">
                      <a:moveTo>
                        <a:pt x="749" y="351"/>
                      </a:moveTo>
                      <a:cubicBezTo>
                        <a:pt x="989" y="351"/>
                        <a:pt x="1175" y="525"/>
                        <a:pt x="1175" y="761"/>
                      </a:cubicBezTo>
                      <a:cubicBezTo>
                        <a:pt x="1175" y="986"/>
                        <a:pt x="989" y="1175"/>
                        <a:pt x="749" y="1175"/>
                      </a:cubicBezTo>
                      <a:cubicBezTo>
                        <a:pt x="525" y="1175"/>
                        <a:pt x="339" y="986"/>
                        <a:pt x="339" y="761"/>
                      </a:cubicBezTo>
                      <a:cubicBezTo>
                        <a:pt x="339" y="525"/>
                        <a:pt x="525" y="351"/>
                        <a:pt x="749" y="351"/>
                      </a:cubicBezTo>
                      <a:close/>
                      <a:moveTo>
                        <a:pt x="749" y="0"/>
                      </a:moveTo>
                      <a:cubicBezTo>
                        <a:pt x="339" y="0"/>
                        <a:pt x="0" y="351"/>
                        <a:pt x="0" y="761"/>
                      </a:cubicBezTo>
                      <a:cubicBezTo>
                        <a:pt x="0" y="1175"/>
                        <a:pt x="339" y="1511"/>
                        <a:pt x="749" y="1511"/>
                      </a:cubicBezTo>
                      <a:cubicBezTo>
                        <a:pt x="1175" y="1511"/>
                        <a:pt x="1514" y="1175"/>
                        <a:pt x="1514" y="761"/>
                      </a:cubicBezTo>
                      <a:cubicBezTo>
                        <a:pt x="1514" y="351"/>
                        <a:pt x="1175" y="0"/>
                        <a:pt x="7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0"/>
                <p:cNvSpPr/>
                <p:nvPr/>
              </p:nvSpPr>
              <p:spPr>
                <a:xfrm>
                  <a:off x="6358845" y="951218"/>
                  <a:ext cx="142899" cy="142899"/>
                </a:xfrm>
                <a:custGeom>
                  <a:rect b="b" l="l" r="r" t="t"/>
                  <a:pathLst>
                    <a:path extrusionOk="0" h="1511" w="1511">
                      <a:moveTo>
                        <a:pt x="762" y="351"/>
                      </a:moveTo>
                      <a:cubicBezTo>
                        <a:pt x="986" y="351"/>
                        <a:pt x="1175" y="525"/>
                        <a:pt x="1175" y="761"/>
                      </a:cubicBezTo>
                      <a:cubicBezTo>
                        <a:pt x="1175" y="986"/>
                        <a:pt x="986" y="1175"/>
                        <a:pt x="762" y="1175"/>
                      </a:cubicBezTo>
                      <a:cubicBezTo>
                        <a:pt x="525" y="1175"/>
                        <a:pt x="336" y="986"/>
                        <a:pt x="336" y="761"/>
                      </a:cubicBezTo>
                      <a:cubicBezTo>
                        <a:pt x="336" y="525"/>
                        <a:pt x="525" y="351"/>
                        <a:pt x="762" y="351"/>
                      </a:cubicBezTo>
                      <a:close/>
                      <a:moveTo>
                        <a:pt x="762" y="0"/>
                      </a:moveTo>
                      <a:cubicBezTo>
                        <a:pt x="336" y="0"/>
                        <a:pt x="0" y="351"/>
                        <a:pt x="0" y="761"/>
                      </a:cubicBezTo>
                      <a:cubicBezTo>
                        <a:pt x="0" y="1175"/>
                        <a:pt x="336" y="1511"/>
                        <a:pt x="762" y="1511"/>
                      </a:cubicBezTo>
                      <a:cubicBezTo>
                        <a:pt x="1175" y="1511"/>
                        <a:pt x="1511" y="1175"/>
                        <a:pt x="1511" y="761"/>
                      </a:cubicBezTo>
                      <a:cubicBezTo>
                        <a:pt x="1511" y="351"/>
                        <a:pt x="1175"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0"/>
                <p:cNvSpPr/>
                <p:nvPr/>
              </p:nvSpPr>
              <p:spPr>
                <a:xfrm>
                  <a:off x="6610215" y="951218"/>
                  <a:ext cx="143277" cy="142899"/>
                </a:xfrm>
                <a:custGeom>
                  <a:rect b="b" l="l" r="r" t="t"/>
                  <a:pathLst>
                    <a:path extrusionOk="0" h="1511" w="1515">
                      <a:moveTo>
                        <a:pt x="765" y="351"/>
                      </a:moveTo>
                      <a:cubicBezTo>
                        <a:pt x="990" y="351"/>
                        <a:pt x="1175" y="525"/>
                        <a:pt x="1175" y="761"/>
                      </a:cubicBezTo>
                      <a:cubicBezTo>
                        <a:pt x="1175" y="986"/>
                        <a:pt x="990" y="1175"/>
                        <a:pt x="765" y="1175"/>
                      </a:cubicBezTo>
                      <a:cubicBezTo>
                        <a:pt x="525" y="1175"/>
                        <a:pt x="339" y="986"/>
                        <a:pt x="339" y="761"/>
                      </a:cubicBezTo>
                      <a:cubicBezTo>
                        <a:pt x="339" y="525"/>
                        <a:pt x="525" y="351"/>
                        <a:pt x="765" y="351"/>
                      </a:cubicBezTo>
                      <a:close/>
                      <a:moveTo>
                        <a:pt x="765" y="0"/>
                      </a:moveTo>
                      <a:cubicBezTo>
                        <a:pt x="339" y="0"/>
                        <a:pt x="1" y="351"/>
                        <a:pt x="1" y="761"/>
                      </a:cubicBezTo>
                      <a:cubicBezTo>
                        <a:pt x="1" y="1175"/>
                        <a:pt x="339" y="1511"/>
                        <a:pt x="765" y="1511"/>
                      </a:cubicBezTo>
                      <a:cubicBezTo>
                        <a:pt x="1175" y="1511"/>
                        <a:pt x="1514" y="1175"/>
                        <a:pt x="1514" y="761"/>
                      </a:cubicBezTo>
                      <a:cubicBezTo>
                        <a:pt x="1514" y="351"/>
                        <a:pt x="1175"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0"/>
                <p:cNvSpPr/>
                <p:nvPr/>
              </p:nvSpPr>
              <p:spPr>
                <a:xfrm>
                  <a:off x="6863004" y="951218"/>
                  <a:ext cx="141859" cy="142899"/>
                </a:xfrm>
                <a:custGeom>
                  <a:rect b="b" l="l" r="r" t="t"/>
                  <a:pathLst>
                    <a:path extrusionOk="0" h="1511" w="1500">
                      <a:moveTo>
                        <a:pt x="750" y="351"/>
                      </a:moveTo>
                      <a:cubicBezTo>
                        <a:pt x="975" y="351"/>
                        <a:pt x="1164" y="525"/>
                        <a:pt x="1164" y="761"/>
                      </a:cubicBezTo>
                      <a:cubicBezTo>
                        <a:pt x="1164" y="986"/>
                        <a:pt x="975" y="1175"/>
                        <a:pt x="750" y="1175"/>
                      </a:cubicBezTo>
                      <a:cubicBezTo>
                        <a:pt x="525" y="1175"/>
                        <a:pt x="340" y="986"/>
                        <a:pt x="340" y="761"/>
                      </a:cubicBezTo>
                      <a:cubicBezTo>
                        <a:pt x="340" y="525"/>
                        <a:pt x="525" y="351"/>
                        <a:pt x="750" y="351"/>
                      </a:cubicBezTo>
                      <a:close/>
                      <a:moveTo>
                        <a:pt x="750" y="0"/>
                      </a:moveTo>
                      <a:cubicBezTo>
                        <a:pt x="340" y="0"/>
                        <a:pt x="1" y="351"/>
                        <a:pt x="1" y="761"/>
                      </a:cubicBezTo>
                      <a:cubicBezTo>
                        <a:pt x="1" y="1175"/>
                        <a:pt x="340" y="1511"/>
                        <a:pt x="750" y="1511"/>
                      </a:cubicBezTo>
                      <a:cubicBezTo>
                        <a:pt x="1164" y="1511"/>
                        <a:pt x="1499" y="1175"/>
                        <a:pt x="1499" y="761"/>
                      </a:cubicBezTo>
                      <a:cubicBezTo>
                        <a:pt x="1499" y="351"/>
                        <a:pt x="1164"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0"/>
                <p:cNvSpPr/>
                <p:nvPr/>
              </p:nvSpPr>
              <p:spPr>
                <a:xfrm>
                  <a:off x="6103786" y="1200319"/>
                  <a:ext cx="142899" cy="143277"/>
                </a:xfrm>
                <a:custGeom>
                  <a:rect b="b" l="l" r="r" t="t"/>
                  <a:pathLst>
                    <a:path extrusionOk="0" h="1515" w="1511">
                      <a:moveTo>
                        <a:pt x="761" y="339"/>
                      </a:moveTo>
                      <a:cubicBezTo>
                        <a:pt x="986" y="339"/>
                        <a:pt x="1175" y="525"/>
                        <a:pt x="1175" y="750"/>
                      </a:cubicBezTo>
                      <a:cubicBezTo>
                        <a:pt x="1175" y="990"/>
                        <a:pt x="986" y="1175"/>
                        <a:pt x="761" y="1175"/>
                      </a:cubicBezTo>
                      <a:cubicBezTo>
                        <a:pt x="525" y="1175"/>
                        <a:pt x="336" y="990"/>
                        <a:pt x="336" y="750"/>
                      </a:cubicBezTo>
                      <a:cubicBezTo>
                        <a:pt x="336" y="525"/>
                        <a:pt x="525" y="339"/>
                        <a:pt x="761" y="339"/>
                      </a:cubicBezTo>
                      <a:close/>
                      <a:moveTo>
                        <a:pt x="761" y="1"/>
                      </a:moveTo>
                      <a:cubicBezTo>
                        <a:pt x="336" y="1"/>
                        <a:pt x="0" y="339"/>
                        <a:pt x="0" y="750"/>
                      </a:cubicBezTo>
                      <a:cubicBezTo>
                        <a:pt x="0" y="1175"/>
                        <a:pt x="336" y="1514"/>
                        <a:pt x="761" y="1514"/>
                      </a:cubicBezTo>
                      <a:cubicBezTo>
                        <a:pt x="1175" y="1514"/>
                        <a:pt x="1511" y="1175"/>
                        <a:pt x="1511" y="750"/>
                      </a:cubicBezTo>
                      <a:cubicBezTo>
                        <a:pt x="1511" y="339"/>
                        <a:pt x="1175" y="1"/>
                        <a:pt x="7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0"/>
                <p:cNvSpPr/>
                <p:nvPr/>
              </p:nvSpPr>
              <p:spPr>
                <a:xfrm>
                  <a:off x="6356575" y="1200319"/>
                  <a:ext cx="141764" cy="143277"/>
                </a:xfrm>
                <a:custGeom>
                  <a:rect b="b" l="l" r="r" t="t"/>
                  <a:pathLst>
                    <a:path extrusionOk="0" h="1515" w="1499">
                      <a:moveTo>
                        <a:pt x="750" y="339"/>
                      </a:moveTo>
                      <a:cubicBezTo>
                        <a:pt x="974" y="339"/>
                        <a:pt x="1160" y="525"/>
                        <a:pt x="1160" y="750"/>
                      </a:cubicBezTo>
                      <a:cubicBezTo>
                        <a:pt x="1160" y="990"/>
                        <a:pt x="974" y="1175"/>
                        <a:pt x="750" y="1175"/>
                      </a:cubicBezTo>
                      <a:cubicBezTo>
                        <a:pt x="525" y="1175"/>
                        <a:pt x="336" y="990"/>
                        <a:pt x="336" y="750"/>
                      </a:cubicBezTo>
                      <a:cubicBezTo>
                        <a:pt x="336" y="525"/>
                        <a:pt x="525" y="339"/>
                        <a:pt x="750" y="339"/>
                      </a:cubicBezTo>
                      <a:close/>
                      <a:moveTo>
                        <a:pt x="750" y="1"/>
                      </a:moveTo>
                      <a:cubicBezTo>
                        <a:pt x="336" y="1"/>
                        <a:pt x="0" y="339"/>
                        <a:pt x="0" y="750"/>
                      </a:cubicBezTo>
                      <a:cubicBezTo>
                        <a:pt x="0" y="1175"/>
                        <a:pt x="336" y="1514"/>
                        <a:pt x="750" y="1514"/>
                      </a:cubicBezTo>
                      <a:cubicBezTo>
                        <a:pt x="1160" y="1514"/>
                        <a:pt x="1499" y="1175"/>
                        <a:pt x="1499" y="750"/>
                      </a:cubicBezTo>
                      <a:cubicBezTo>
                        <a:pt x="1499" y="339"/>
                        <a:pt x="1160"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0"/>
                <p:cNvSpPr/>
                <p:nvPr/>
              </p:nvSpPr>
              <p:spPr>
                <a:xfrm>
                  <a:off x="6607946" y="1200319"/>
                  <a:ext cx="141859" cy="143277"/>
                </a:xfrm>
                <a:custGeom>
                  <a:rect b="b" l="l" r="r" t="t"/>
                  <a:pathLst>
                    <a:path extrusionOk="0" h="1515" w="1500">
                      <a:moveTo>
                        <a:pt x="750" y="339"/>
                      </a:moveTo>
                      <a:cubicBezTo>
                        <a:pt x="975" y="339"/>
                        <a:pt x="1164" y="525"/>
                        <a:pt x="1164" y="750"/>
                      </a:cubicBezTo>
                      <a:cubicBezTo>
                        <a:pt x="1164" y="990"/>
                        <a:pt x="975" y="1175"/>
                        <a:pt x="750" y="1175"/>
                      </a:cubicBezTo>
                      <a:cubicBezTo>
                        <a:pt x="525" y="1175"/>
                        <a:pt x="339" y="990"/>
                        <a:pt x="339" y="750"/>
                      </a:cubicBezTo>
                      <a:cubicBezTo>
                        <a:pt x="339" y="525"/>
                        <a:pt x="525" y="339"/>
                        <a:pt x="750" y="339"/>
                      </a:cubicBezTo>
                      <a:close/>
                      <a:moveTo>
                        <a:pt x="750" y="1"/>
                      </a:moveTo>
                      <a:cubicBezTo>
                        <a:pt x="339" y="1"/>
                        <a:pt x="1" y="339"/>
                        <a:pt x="1" y="750"/>
                      </a:cubicBezTo>
                      <a:cubicBezTo>
                        <a:pt x="1" y="1175"/>
                        <a:pt x="339" y="1514"/>
                        <a:pt x="750" y="1514"/>
                      </a:cubicBezTo>
                      <a:cubicBezTo>
                        <a:pt x="1164" y="1514"/>
                        <a:pt x="1499" y="1175"/>
                        <a:pt x="1499" y="750"/>
                      </a:cubicBezTo>
                      <a:cubicBezTo>
                        <a:pt x="1499" y="339"/>
                        <a:pt x="1164"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0"/>
                <p:cNvSpPr/>
                <p:nvPr/>
              </p:nvSpPr>
              <p:spPr>
                <a:xfrm>
                  <a:off x="6859694" y="1200319"/>
                  <a:ext cx="142899" cy="143277"/>
                </a:xfrm>
                <a:custGeom>
                  <a:rect b="b" l="l" r="r" t="t"/>
                  <a:pathLst>
                    <a:path extrusionOk="0" h="1515" w="1511">
                      <a:moveTo>
                        <a:pt x="749" y="339"/>
                      </a:moveTo>
                      <a:cubicBezTo>
                        <a:pt x="986" y="339"/>
                        <a:pt x="1172" y="525"/>
                        <a:pt x="1172" y="750"/>
                      </a:cubicBezTo>
                      <a:cubicBezTo>
                        <a:pt x="1172" y="990"/>
                        <a:pt x="986" y="1175"/>
                        <a:pt x="749" y="1175"/>
                      </a:cubicBezTo>
                      <a:cubicBezTo>
                        <a:pt x="524" y="1175"/>
                        <a:pt x="336" y="990"/>
                        <a:pt x="336" y="750"/>
                      </a:cubicBezTo>
                      <a:cubicBezTo>
                        <a:pt x="336" y="525"/>
                        <a:pt x="524" y="339"/>
                        <a:pt x="749" y="339"/>
                      </a:cubicBezTo>
                      <a:close/>
                      <a:moveTo>
                        <a:pt x="749" y="1"/>
                      </a:moveTo>
                      <a:cubicBezTo>
                        <a:pt x="336" y="1"/>
                        <a:pt x="0" y="339"/>
                        <a:pt x="0" y="750"/>
                      </a:cubicBezTo>
                      <a:cubicBezTo>
                        <a:pt x="0" y="1175"/>
                        <a:pt x="336" y="1514"/>
                        <a:pt x="749" y="1514"/>
                      </a:cubicBezTo>
                      <a:cubicBezTo>
                        <a:pt x="1172" y="1514"/>
                        <a:pt x="1511" y="1175"/>
                        <a:pt x="1511" y="750"/>
                      </a:cubicBezTo>
                      <a:cubicBezTo>
                        <a:pt x="1511" y="339"/>
                        <a:pt x="1172"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5" name="Google Shape;1185;p10"/>
            <p:cNvGrpSpPr/>
            <p:nvPr/>
          </p:nvGrpSpPr>
          <p:grpSpPr>
            <a:xfrm rot="6719958">
              <a:off x="-316665" y="1730190"/>
              <a:ext cx="894003" cy="2521191"/>
              <a:chOff x="89915" y="1124842"/>
              <a:chExt cx="893992" cy="2521159"/>
            </a:xfrm>
          </p:grpSpPr>
          <p:grpSp>
            <p:nvGrpSpPr>
              <p:cNvPr id="1186" name="Google Shape;1186;p10"/>
              <p:cNvGrpSpPr/>
              <p:nvPr/>
            </p:nvGrpSpPr>
            <p:grpSpPr>
              <a:xfrm>
                <a:off x="89915" y="1124842"/>
                <a:ext cx="893992" cy="2521159"/>
                <a:chOff x="6244575" y="510538"/>
                <a:chExt cx="1603285" cy="4521447"/>
              </a:xfrm>
            </p:grpSpPr>
            <p:sp>
              <p:nvSpPr>
                <p:cNvPr id="1187" name="Google Shape;1187;p10"/>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0"/>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 name="Google Shape;1189;p10"/>
                <p:cNvGrpSpPr/>
                <p:nvPr/>
              </p:nvGrpSpPr>
              <p:grpSpPr>
                <a:xfrm>
                  <a:off x="6556707" y="3830218"/>
                  <a:ext cx="979021" cy="384206"/>
                  <a:chOff x="2403095" y="3887593"/>
                  <a:chExt cx="979021" cy="384206"/>
                </a:xfrm>
              </p:grpSpPr>
              <p:sp>
                <p:nvSpPr>
                  <p:cNvPr id="1190" name="Google Shape;1190;p10"/>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0"/>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0"/>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0"/>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0"/>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0"/>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0"/>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0"/>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0"/>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0"/>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0"/>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0"/>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0"/>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0"/>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0"/>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0"/>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0"/>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0"/>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0"/>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0"/>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0"/>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0"/>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0"/>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0"/>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0"/>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0"/>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0"/>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0"/>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0"/>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0"/>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0"/>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0"/>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0"/>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0"/>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0"/>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0"/>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0"/>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0"/>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0"/>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0"/>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0"/>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0"/>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 name="Google Shape;1232;p10"/>
                <p:cNvSpPr/>
                <p:nvPr/>
              </p:nvSpPr>
              <p:spPr>
                <a:xfrm>
                  <a:off x="6446794" y="2231059"/>
                  <a:ext cx="1198847" cy="1181346"/>
                </a:xfrm>
                <a:custGeom>
                  <a:rect b="b" l="l" r="r" t="t"/>
                  <a:pathLst>
                    <a:path extrusionOk="0" h="11678" w="11851">
                      <a:moveTo>
                        <a:pt x="7982" y="1"/>
                      </a:moveTo>
                      <a:lnTo>
                        <a:pt x="5932" y="2650"/>
                      </a:lnTo>
                      <a:lnTo>
                        <a:pt x="3873" y="1"/>
                      </a:lnTo>
                      <a:lnTo>
                        <a:pt x="3873" y="1"/>
                      </a:lnTo>
                      <a:lnTo>
                        <a:pt x="3999" y="3348"/>
                      </a:lnTo>
                      <a:lnTo>
                        <a:pt x="714" y="2650"/>
                      </a:lnTo>
                      <a:lnTo>
                        <a:pt x="2962" y="5135"/>
                      </a:lnTo>
                      <a:lnTo>
                        <a:pt x="1" y="6708"/>
                      </a:lnTo>
                      <a:lnTo>
                        <a:pt x="3324" y="7170"/>
                      </a:lnTo>
                      <a:lnTo>
                        <a:pt x="2063" y="10266"/>
                      </a:lnTo>
                      <a:lnTo>
                        <a:pt x="4898" y="8482"/>
                      </a:lnTo>
                      <a:lnTo>
                        <a:pt x="5932" y="11677"/>
                      </a:lnTo>
                      <a:lnTo>
                        <a:pt x="6957" y="8482"/>
                      </a:lnTo>
                      <a:lnTo>
                        <a:pt x="9792" y="10266"/>
                      </a:lnTo>
                      <a:lnTo>
                        <a:pt x="8530" y="7170"/>
                      </a:lnTo>
                      <a:lnTo>
                        <a:pt x="11851" y="6708"/>
                      </a:lnTo>
                      <a:lnTo>
                        <a:pt x="8893" y="5135"/>
                      </a:lnTo>
                      <a:lnTo>
                        <a:pt x="11140" y="2650"/>
                      </a:lnTo>
                      <a:lnTo>
                        <a:pt x="7868" y="3348"/>
                      </a:lnTo>
                      <a:lnTo>
                        <a:pt x="7868" y="3348"/>
                      </a:lnTo>
                      <a:lnTo>
                        <a:pt x="7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 name="Google Shape;1233;p10"/>
                <p:cNvGrpSpPr/>
                <p:nvPr/>
              </p:nvGrpSpPr>
              <p:grpSpPr>
                <a:xfrm>
                  <a:off x="6491955" y="3632291"/>
                  <a:ext cx="1108525" cy="45360"/>
                  <a:chOff x="2263150" y="3743816"/>
                  <a:chExt cx="1108525" cy="45360"/>
                </a:xfrm>
              </p:grpSpPr>
              <p:sp>
                <p:nvSpPr>
                  <p:cNvPr id="1234" name="Google Shape;1234;p10"/>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0"/>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0"/>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0"/>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0"/>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0"/>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0"/>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0"/>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0"/>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0"/>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0"/>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0"/>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0"/>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0"/>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8" name="Google Shape;1248;p10"/>
              <p:cNvGrpSpPr/>
              <p:nvPr/>
            </p:nvGrpSpPr>
            <p:grpSpPr>
              <a:xfrm>
                <a:off x="288125" y="1413362"/>
                <a:ext cx="497586" cy="486700"/>
                <a:chOff x="5934550" y="2672200"/>
                <a:chExt cx="202625" cy="198200"/>
              </a:xfrm>
            </p:grpSpPr>
            <p:sp>
              <p:nvSpPr>
                <p:cNvPr id="1249" name="Google Shape;1249;p10"/>
                <p:cNvSpPr/>
                <p:nvPr/>
              </p:nvSpPr>
              <p:spPr>
                <a:xfrm>
                  <a:off x="5934550" y="2672200"/>
                  <a:ext cx="202625" cy="103025"/>
                </a:xfrm>
                <a:custGeom>
                  <a:rect b="b" l="l" r="r" t="t"/>
                  <a:pathLst>
                    <a:path extrusionOk="0" h="4121" w="8105">
                      <a:moveTo>
                        <a:pt x="1" y="0"/>
                      </a:moveTo>
                      <a:lnTo>
                        <a:pt x="1" y="60"/>
                      </a:lnTo>
                      <a:cubicBezTo>
                        <a:pt x="1" y="2296"/>
                        <a:pt x="1823" y="4121"/>
                        <a:pt x="4059" y="4121"/>
                      </a:cubicBezTo>
                      <a:cubicBezTo>
                        <a:pt x="6294" y="4121"/>
                        <a:pt x="8105" y="2296"/>
                        <a:pt x="8105" y="60"/>
                      </a:cubicBezTo>
                      <a:lnTo>
                        <a:pt x="8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0"/>
                <p:cNvSpPr/>
                <p:nvPr/>
              </p:nvSpPr>
              <p:spPr>
                <a:xfrm>
                  <a:off x="5934550" y="2767350"/>
                  <a:ext cx="202625" cy="103050"/>
                </a:xfrm>
                <a:custGeom>
                  <a:rect b="b" l="l" r="r" t="t"/>
                  <a:pathLst>
                    <a:path extrusionOk="0" h="4122" w="8105">
                      <a:moveTo>
                        <a:pt x="4059" y="0"/>
                      </a:moveTo>
                      <a:cubicBezTo>
                        <a:pt x="1823" y="0"/>
                        <a:pt x="1" y="1825"/>
                        <a:pt x="1" y="4061"/>
                      </a:cubicBezTo>
                      <a:lnTo>
                        <a:pt x="1" y="4121"/>
                      </a:lnTo>
                      <a:lnTo>
                        <a:pt x="8105" y="4121"/>
                      </a:lnTo>
                      <a:lnTo>
                        <a:pt x="8105" y="4061"/>
                      </a:lnTo>
                      <a:cubicBezTo>
                        <a:pt x="8105" y="1825"/>
                        <a:pt x="6294" y="0"/>
                        <a:pt x="4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3.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lbert Sans ExtraBold"/>
              <a:buNone/>
              <a:defRPr sz="3000">
                <a:solidFill>
                  <a:schemeClr val="dk1"/>
                </a:solidFill>
                <a:latin typeface="Albert Sans ExtraBold"/>
                <a:ea typeface="Albert Sans ExtraBold"/>
                <a:cs typeface="Albert Sans ExtraBold"/>
                <a:sym typeface="Albert Sans ExtraBold"/>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Kumbh Sans"/>
              <a:buChar char="●"/>
              <a:defRPr sz="1200">
                <a:solidFill>
                  <a:schemeClr val="dk1"/>
                </a:solidFill>
                <a:latin typeface="Kumbh Sans"/>
                <a:ea typeface="Kumbh Sans"/>
                <a:cs typeface="Kumbh Sans"/>
                <a:sym typeface="Kumbh Sans"/>
              </a:defRPr>
            </a:lvl1pPr>
            <a:lvl2pPr indent="-304800" lvl="1" marL="914400">
              <a:lnSpc>
                <a:spcPct val="100000"/>
              </a:lnSpc>
              <a:spcBef>
                <a:spcPts val="0"/>
              </a:spcBef>
              <a:spcAft>
                <a:spcPts val="0"/>
              </a:spcAft>
              <a:buClr>
                <a:schemeClr val="dk1"/>
              </a:buClr>
              <a:buSzPts val="1200"/>
              <a:buFont typeface="Kumbh Sans"/>
              <a:buChar char="○"/>
              <a:defRPr sz="1200">
                <a:solidFill>
                  <a:schemeClr val="dk1"/>
                </a:solidFill>
                <a:latin typeface="Kumbh Sans"/>
                <a:ea typeface="Kumbh Sans"/>
                <a:cs typeface="Kumbh Sans"/>
                <a:sym typeface="Kumbh Sans"/>
              </a:defRPr>
            </a:lvl2pPr>
            <a:lvl3pPr indent="-304800" lvl="2" marL="1371600">
              <a:lnSpc>
                <a:spcPct val="100000"/>
              </a:lnSpc>
              <a:spcBef>
                <a:spcPts val="0"/>
              </a:spcBef>
              <a:spcAft>
                <a:spcPts val="0"/>
              </a:spcAft>
              <a:buClr>
                <a:schemeClr val="dk1"/>
              </a:buClr>
              <a:buSzPts val="1200"/>
              <a:buFont typeface="Kumbh Sans"/>
              <a:buChar char="■"/>
              <a:defRPr sz="1200">
                <a:solidFill>
                  <a:schemeClr val="dk1"/>
                </a:solidFill>
                <a:latin typeface="Kumbh Sans"/>
                <a:ea typeface="Kumbh Sans"/>
                <a:cs typeface="Kumbh Sans"/>
                <a:sym typeface="Kumbh Sans"/>
              </a:defRPr>
            </a:lvl3pPr>
            <a:lvl4pPr indent="-304800" lvl="3" marL="1828800">
              <a:lnSpc>
                <a:spcPct val="100000"/>
              </a:lnSpc>
              <a:spcBef>
                <a:spcPts val="0"/>
              </a:spcBef>
              <a:spcAft>
                <a:spcPts val="0"/>
              </a:spcAft>
              <a:buClr>
                <a:schemeClr val="dk1"/>
              </a:buClr>
              <a:buSzPts val="1200"/>
              <a:buFont typeface="Kumbh Sans"/>
              <a:buChar char="●"/>
              <a:defRPr sz="1200">
                <a:solidFill>
                  <a:schemeClr val="dk1"/>
                </a:solidFill>
                <a:latin typeface="Kumbh Sans"/>
                <a:ea typeface="Kumbh Sans"/>
                <a:cs typeface="Kumbh Sans"/>
                <a:sym typeface="Kumbh Sans"/>
              </a:defRPr>
            </a:lvl4pPr>
            <a:lvl5pPr indent="-304800" lvl="4" marL="2286000">
              <a:lnSpc>
                <a:spcPct val="100000"/>
              </a:lnSpc>
              <a:spcBef>
                <a:spcPts val="0"/>
              </a:spcBef>
              <a:spcAft>
                <a:spcPts val="0"/>
              </a:spcAft>
              <a:buClr>
                <a:schemeClr val="dk1"/>
              </a:buClr>
              <a:buSzPts val="1200"/>
              <a:buFont typeface="Kumbh Sans"/>
              <a:buChar char="○"/>
              <a:defRPr sz="1200">
                <a:solidFill>
                  <a:schemeClr val="dk1"/>
                </a:solidFill>
                <a:latin typeface="Kumbh Sans"/>
                <a:ea typeface="Kumbh Sans"/>
                <a:cs typeface="Kumbh Sans"/>
                <a:sym typeface="Kumbh Sans"/>
              </a:defRPr>
            </a:lvl5pPr>
            <a:lvl6pPr indent="-304800" lvl="5" marL="2743200">
              <a:lnSpc>
                <a:spcPct val="100000"/>
              </a:lnSpc>
              <a:spcBef>
                <a:spcPts val="0"/>
              </a:spcBef>
              <a:spcAft>
                <a:spcPts val="0"/>
              </a:spcAft>
              <a:buClr>
                <a:schemeClr val="dk1"/>
              </a:buClr>
              <a:buSzPts val="1200"/>
              <a:buFont typeface="Kumbh Sans"/>
              <a:buChar char="■"/>
              <a:defRPr sz="1200">
                <a:solidFill>
                  <a:schemeClr val="dk1"/>
                </a:solidFill>
                <a:latin typeface="Kumbh Sans"/>
                <a:ea typeface="Kumbh Sans"/>
                <a:cs typeface="Kumbh Sans"/>
                <a:sym typeface="Kumbh Sans"/>
              </a:defRPr>
            </a:lvl6pPr>
            <a:lvl7pPr indent="-304800" lvl="6" marL="3200400">
              <a:lnSpc>
                <a:spcPct val="100000"/>
              </a:lnSpc>
              <a:spcBef>
                <a:spcPts val="0"/>
              </a:spcBef>
              <a:spcAft>
                <a:spcPts val="0"/>
              </a:spcAft>
              <a:buClr>
                <a:schemeClr val="dk1"/>
              </a:buClr>
              <a:buSzPts val="1200"/>
              <a:buFont typeface="Kumbh Sans"/>
              <a:buChar char="●"/>
              <a:defRPr sz="1200">
                <a:solidFill>
                  <a:schemeClr val="dk1"/>
                </a:solidFill>
                <a:latin typeface="Kumbh Sans"/>
                <a:ea typeface="Kumbh Sans"/>
                <a:cs typeface="Kumbh Sans"/>
                <a:sym typeface="Kumbh Sans"/>
              </a:defRPr>
            </a:lvl7pPr>
            <a:lvl8pPr indent="-304800" lvl="7" marL="3657600">
              <a:lnSpc>
                <a:spcPct val="100000"/>
              </a:lnSpc>
              <a:spcBef>
                <a:spcPts val="0"/>
              </a:spcBef>
              <a:spcAft>
                <a:spcPts val="0"/>
              </a:spcAft>
              <a:buClr>
                <a:schemeClr val="dk1"/>
              </a:buClr>
              <a:buSzPts val="1200"/>
              <a:buFont typeface="Kumbh Sans"/>
              <a:buChar char="○"/>
              <a:defRPr sz="1200">
                <a:solidFill>
                  <a:schemeClr val="dk1"/>
                </a:solidFill>
                <a:latin typeface="Kumbh Sans"/>
                <a:ea typeface="Kumbh Sans"/>
                <a:cs typeface="Kumbh Sans"/>
                <a:sym typeface="Kumbh Sans"/>
              </a:defRPr>
            </a:lvl8pPr>
            <a:lvl9pPr indent="-304800" lvl="8" marL="4114800">
              <a:lnSpc>
                <a:spcPct val="100000"/>
              </a:lnSpc>
              <a:spcBef>
                <a:spcPts val="0"/>
              </a:spcBef>
              <a:spcAft>
                <a:spcPts val="0"/>
              </a:spcAft>
              <a:buClr>
                <a:schemeClr val="dk1"/>
              </a:buClr>
              <a:buSzPts val="1200"/>
              <a:buFont typeface="Kumbh Sans"/>
              <a:buChar char="■"/>
              <a:defRPr sz="1200">
                <a:solidFill>
                  <a:schemeClr val="dk1"/>
                </a:solidFill>
                <a:latin typeface="Kumbh Sans"/>
                <a:ea typeface="Kumbh Sans"/>
                <a:cs typeface="Kumbh Sans"/>
                <a:sym typeface="Kumbh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932" name="Shape 2932"/>
        <p:cNvGrpSpPr/>
        <p:nvPr/>
      </p:nvGrpSpPr>
      <p:grpSpPr>
        <a:xfrm>
          <a:off x="0" y="0"/>
          <a:ext cx="0" cy="0"/>
          <a:chOff x="0" y="0"/>
          <a:chExt cx="0" cy="0"/>
        </a:xfrm>
      </p:grpSpPr>
      <p:sp>
        <p:nvSpPr>
          <p:cNvPr id="2933" name="Google Shape;2933;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934" name="Google Shape;2934;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aG50vOSai1_nYjXy0_05Ea73tjJ1uGChE3oQ2mj9cKE/copy#gid=1848306791" TargetMode="External"/><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aG50vOSai1_nYjXy0_05Ea73tjJ1uGChE3oQ2mj9cKE/copy#gid=1582481585" TargetMode="External"/><Relationship Id="rId5" Type="http://schemas.openxmlformats.org/officeDocument/2006/relationships/image" Target="../media/image4.png"/></Relationships>
</file>

<file path=ppt/slides/_rels/slide2.xml.rels><?xml version="1.0" encoding="UTF-8" standalone="yes"?><Relationships xmlns="http://schemas.openxmlformats.org/package/2006/relationships"><Relationship Id="rId20" Type="http://schemas.openxmlformats.org/officeDocument/2006/relationships/slide" Target="/ppt/slides/slide22.xml"/><Relationship Id="rId22" Type="http://schemas.openxmlformats.org/officeDocument/2006/relationships/slide" Target="/ppt/slides/slide20.xml"/><Relationship Id="rId21" Type="http://schemas.openxmlformats.org/officeDocument/2006/relationships/slide" Target="/ppt/slides/slide20.xml"/><Relationship Id="rId24" Type="http://schemas.openxmlformats.org/officeDocument/2006/relationships/slide" Target="/ppt/slides/slide26.xml"/><Relationship Id="rId23" Type="http://schemas.openxmlformats.org/officeDocument/2006/relationships/slide" Target="/ppt/slides/slide26.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26" Type="http://schemas.openxmlformats.org/officeDocument/2006/relationships/slide" Target="/ppt/slides/slide34.xml"/><Relationship Id="rId25" Type="http://schemas.openxmlformats.org/officeDocument/2006/relationships/slide" Target="/ppt/slides/slide34.xml"/><Relationship Id="rId2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7" Type="http://schemas.openxmlformats.org/officeDocument/2006/relationships/slide" Target="/ppt/slides/slide28.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26.xml"/><Relationship Id="rId14" Type="http://schemas.openxmlformats.org/officeDocument/2006/relationships/slide" Target="/ppt/slides/slide26.xml"/><Relationship Id="rId17" Type="http://schemas.openxmlformats.org/officeDocument/2006/relationships/slide" Target="/ppt/slides/slide23.xml"/><Relationship Id="rId16" Type="http://schemas.openxmlformats.org/officeDocument/2006/relationships/slide" Target="/ppt/slides/slide23.xml"/><Relationship Id="rId19" Type="http://schemas.openxmlformats.org/officeDocument/2006/relationships/slide" Target="/ppt/slides/slide22.xml"/><Relationship Id="rId18" Type="http://schemas.openxmlformats.org/officeDocument/2006/relationships/slide" Target="/ppt/slides/slide2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s://www.freepik.com/free-vector/new-modernism-aesthetics-business-cover-collection_12395413.htm/?utm_source=slidesgo_template&amp;utm_medium=referral-link&amp;utm_campaign=sg_resources&amp;utm_content=freepik" TargetMode="External"/><Relationship Id="rId4" Type="http://schemas.openxmlformats.org/officeDocument/2006/relationships/hyperlink" Target="https://www.freepik.com/free-vector/halloween-tickets-flat-design_9917917.htm/?utm_source=slidesgo_template&amp;utm_medium=referral-link&amp;utm_campaign=sg_resources&amp;utm_content=freepik" TargetMode="External"/><Relationship Id="rId5" Type="http://schemas.openxmlformats.org/officeDocument/2006/relationships/hyperlink" Target="https://www.freepik.com/free-vector/flat-design-love-coupons-set_3616709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s://www.freepik.com/free-vector/flat-design-mosaic-music-festival-banners-horizontal_21079878.htm/?utm_source=slidesgo_template&amp;utm_medium=referral-link&amp;utm_campaign=sg_resources&amp;utm_content=freepik" TargetMode="External"/><Relationship Id="rId4" Type="http://schemas.openxmlformats.org/officeDocument/2006/relationships/hyperlink" Target="https://www.freepik.com/free-vector/creative-halloween-tickets_2964628.htm/?utm_source=slidesgo_template&amp;utm_medium=referral-link&amp;utm_campaign=sg_resources&amp;utm_content=freepik" TargetMode="External"/><Relationship Id="rId9" Type="http://schemas.openxmlformats.org/officeDocument/2006/relationships/hyperlink" Target="https://www.freepik.com/free-photo/black-boy-posing-with-headphones_4551332.htm/?utm_source=slidesgo_template&amp;utm_medium=referral-link&amp;utm_campaign=sg_resources&amp;utm_content=freepik" TargetMode="External"/><Relationship Id="rId5" Type="http://schemas.openxmlformats.org/officeDocument/2006/relationships/hyperlink" Target="https://www.freepik.com/free-vector/tickets-jazz-festival_802323.htm/?utm_source=slidesgo_template&amp;utm_medium=referral-link&amp;utm_campaign=sg_resources&amp;utm_content=freepik" TargetMode="External"/><Relationship Id="rId6" Type="http://schemas.openxmlformats.org/officeDocument/2006/relationships/hyperlink" Target="https://www.freepik.com/free-vector/realistic-ticket-mockup-design_22109572.htm/?utm_source=slidesgo_template&amp;utm_medium=referral-link&amp;utm_campaign=sg_resources&amp;utm_content=freepik" TargetMode="External"/><Relationship Id="rId7" Type="http://schemas.openxmlformats.org/officeDocument/2006/relationships/hyperlink" Target="https://www.freepik.com/free-vector/pack-flat-zoo-tickets_880650.htm/?utm_source=slidesgo_template&amp;utm_medium=referral-link&amp;utm_campaign=sg_resources&amp;utm_content=freepik" TargetMode="External"/><Relationship Id="rId8" Type="http://schemas.openxmlformats.org/officeDocument/2006/relationships/hyperlink" Target="https://www.freepik.com/free-vector/flat-halloween-tickets-set_17807541.htm/?utm_source=slidesgo_template&amp;utm_medium=referral-link&amp;utm_campaign=sg_resources&amp;utm_content=freepik" TargetMode="External"/><Relationship Id="rId11" Type="http://schemas.openxmlformats.org/officeDocument/2006/relationships/hyperlink" Target="https://www.flaticon.com/packs/show-6?word=show/?utm_source=slidesgo_template&amp;utm_medium=referral-link&amp;utm_campaign=sg_resources&amp;utm_content=flaticon" TargetMode="External"/><Relationship Id="rId10" Type="http://schemas.openxmlformats.org/officeDocument/2006/relationships/hyperlink" Target="https://www.freepik.com/free-photo/clubbing-with-colorful-lights-female-dj_5795096.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fonts.google.com/specimen/Albert+Sans" TargetMode="External"/><Relationship Id="rId4" Type="http://schemas.openxmlformats.org/officeDocument/2006/relationships/hyperlink" Target="https://fonts.google.com/specimen/Kumbh+San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3.png"/><Relationship Id="rId17" Type="http://schemas.openxmlformats.org/officeDocument/2006/relationships/image" Target="../media/image2.png"/><Relationship Id="rId16"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1" name="Shape 2941"/>
        <p:cNvGrpSpPr/>
        <p:nvPr/>
      </p:nvGrpSpPr>
      <p:grpSpPr>
        <a:xfrm>
          <a:off x="0" y="0"/>
          <a:ext cx="0" cy="0"/>
          <a:chOff x="0" y="0"/>
          <a:chExt cx="0" cy="0"/>
        </a:xfrm>
      </p:grpSpPr>
      <p:sp>
        <p:nvSpPr>
          <p:cNvPr id="2942" name="Google Shape;2942;p28"/>
          <p:cNvSpPr txBox="1"/>
          <p:nvPr>
            <p:ph type="ctrTitle"/>
          </p:nvPr>
        </p:nvSpPr>
        <p:spPr>
          <a:xfrm>
            <a:off x="713225" y="1133475"/>
            <a:ext cx="4191000" cy="22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Ticket Sales App </a:t>
            </a:r>
            <a:r>
              <a:rPr lang="en">
                <a:solidFill>
                  <a:schemeClr val="lt1"/>
                </a:solidFill>
              </a:rPr>
              <a:t>Pitch Deck</a:t>
            </a:r>
            <a:endParaRPr>
              <a:solidFill>
                <a:schemeClr val="lt1"/>
              </a:solidFill>
            </a:endParaRPr>
          </a:p>
        </p:txBody>
      </p:sp>
      <p:sp>
        <p:nvSpPr>
          <p:cNvPr id="2943" name="Google Shape;2943;p28"/>
          <p:cNvSpPr txBox="1"/>
          <p:nvPr>
            <p:ph idx="1" type="subTitle"/>
          </p:nvPr>
        </p:nvSpPr>
        <p:spPr>
          <a:xfrm>
            <a:off x="713225" y="3399444"/>
            <a:ext cx="4308600" cy="61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2944" name="Google Shape;2944;p28"/>
          <p:cNvGrpSpPr/>
          <p:nvPr/>
        </p:nvGrpSpPr>
        <p:grpSpPr>
          <a:xfrm>
            <a:off x="5419610" y="724260"/>
            <a:ext cx="4004141" cy="4784348"/>
            <a:chOff x="5419610" y="724260"/>
            <a:chExt cx="4004141" cy="4784348"/>
          </a:xfrm>
        </p:grpSpPr>
        <p:grpSp>
          <p:nvGrpSpPr>
            <p:cNvPr id="2945" name="Google Shape;2945;p28"/>
            <p:cNvGrpSpPr/>
            <p:nvPr/>
          </p:nvGrpSpPr>
          <p:grpSpPr>
            <a:xfrm rot="1319920">
              <a:off x="7419456" y="810616"/>
              <a:ext cx="1020390" cy="2877618"/>
              <a:chOff x="6244575" y="510538"/>
              <a:chExt cx="1603285" cy="4521447"/>
            </a:xfrm>
          </p:grpSpPr>
          <p:sp>
            <p:nvSpPr>
              <p:cNvPr id="2946" name="Google Shape;2946;p28"/>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28"/>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8" name="Google Shape;2948;p28"/>
              <p:cNvGrpSpPr/>
              <p:nvPr/>
            </p:nvGrpSpPr>
            <p:grpSpPr>
              <a:xfrm>
                <a:off x="6556707" y="3830218"/>
                <a:ext cx="979021" cy="384206"/>
                <a:chOff x="2403095" y="3887593"/>
                <a:chExt cx="979021" cy="384206"/>
              </a:xfrm>
            </p:grpSpPr>
            <p:sp>
              <p:nvSpPr>
                <p:cNvPr id="2949" name="Google Shape;2949;p28"/>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28"/>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8"/>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8"/>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8"/>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8"/>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8"/>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28"/>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8"/>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8"/>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28"/>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8"/>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8"/>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8"/>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8"/>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8"/>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8"/>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8"/>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28"/>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28"/>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28"/>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8"/>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8"/>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8"/>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8"/>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8"/>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8"/>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8"/>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8"/>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8"/>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28"/>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28"/>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28"/>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28"/>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28"/>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8"/>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28"/>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28"/>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28"/>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28"/>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28"/>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28"/>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1" name="Google Shape;2991;p28"/>
              <p:cNvSpPr/>
              <p:nvPr/>
            </p:nvSpPr>
            <p:spPr>
              <a:xfrm>
                <a:off x="6446794" y="936521"/>
                <a:ext cx="1198847" cy="1180942"/>
              </a:xfrm>
              <a:custGeom>
                <a:rect b="b" l="l" r="r" t="t"/>
                <a:pathLst>
                  <a:path extrusionOk="0" h="11674" w="11851">
                    <a:moveTo>
                      <a:pt x="3873" y="1"/>
                    </a:moveTo>
                    <a:lnTo>
                      <a:pt x="3999" y="3357"/>
                    </a:lnTo>
                    <a:lnTo>
                      <a:pt x="714" y="2647"/>
                    </a:lnTo>
                    <a:lnTo>
                      <a:pt x="2962" y="5143"/>
                    </a:lnTo>
                    <a:lnTo>
                      <a:pt x="1" y="6705"/>
                    </a:lnTo>
                    <a:lnTo>
                      <a:pt x="3324" y="7166"/>
                    </a:lnTo>
                    <a:lnTo>
                      <a:pt x="2063" y="10277"/>
                    </a:lnTo>
                    <a:lnTo>
                      <a:pt x="2063" y="10277"/>
                    </a:lnTo>
                    <a:lnTo>
                      <a:pt x="4898" y="8491"/>
                    </a:lnTo>
                    <a:lnTo>
                      <a:pt x="5932" y="11674"/>
                    </a:lnTo>
                    <a:lnTo>
                      <a:pt x="6957" y="8491"/>
                    </a:lnTo>
                    <a:lnTo>
                      <a:pt x="9792" y="10277"/>
                    </a:lnTo>
                    <a:lnTo>
                      <a:pt x="8530" y="7166"/>
                    </a:lnTo>
                    <a:lnTo>
                      <a:pt x="11851" y="6705"/>
                    </a:lnTo>
                    <a:lnTo>
                      <a:pt x="8893" y="5143"/>
                    </a:lnTo>
                    <a:lnTo>
                      <a:pt x="11140" y="2647"/>
                    </a:lnTo>
                    <a:lnTo>
                      <a:pt x="7868" y="3357"/>
                    </a:lnTo>
                    <a:lnTo>
                      <a:pt x="7868" y="3357"/>
                    </a:lnTo>
                    <a:lnTo>
                      <a:pt x="7982" y="1"/>
                    </a:lnTo>
                    <a:lnTo>
                      <a:pt x="5932" y="2647"/>
                    </a:lnTo>
                    <a:lnTo>
                      <a:pt x="38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28"/>
              <p:cNvSpPr/>
              <p:nvPr/>
            </p:nvSpPr>
            <p:spPr>
              <a:xfrm>
                <a:off x="6446794" y="2231059"/>
                <a:ext cx="1198847" cy="1181346"/>
              </a:xfrm>
              <a:custGeom>
                <a:rect b="b" l="l" r="r" t="t"/>
                <a:pathLst>
                  <a:path extrusionOk="0" h="11678" w="11851">
                    <a:moveTo>
                      <a:pt x="7982" y="1"/>
                    </a:moveTo>
                    <a:lnTo>
                      <a:pt x="5932" y="2650"/>
                    </a:lnTo>
                    <a:lnTo>
                      <a:pt x="3873" y="1"/>
                    </a:lnTo>
                    <a:lnTo>
                      <a:pt x="3873" y="1"/>
                    </a:lnTo>
                    <a:lnTo>
                      <a:pt x="3999" y="3348"/>
                    </a:lnTo>
                    <a:lnTo>
                      <a:pt x="714" y="2650"/>
                    </a:lnTo>
                    <a:lnTo>
                      <a:pt x="2962" y="5135"/>
                    </a:lnTo>
                    <a:lnTo>
                      <a:pt x="1" y="6708"/>
                    </a:lnTo>
                    <a:lnTo>
                      <a:pt x="3324" y="7170"/>
                    </a:lnTo>
                    <a:lnTo>
                      <a:pt x="2063" y="10266"/>
                    </a:lnTo>
                    <a:lnTo>
                      <a:pt x="4898" y="8482"/>
                    </a:lnTo>
                    <a:lnTo>
                      <a:pt x="5932" y="11677"/>
                    </a:lnTo>
                    <a:lnTo>
                      <a:pt x="6957" y="8482"/>
                    </a:lnTo>
                    <a:lnTo>
                      <a:pt x="9792" y="10266"/>
                    </a:lnTo>
                    <a:lnTo>
                      <a:pt x="8530" y="7170"/>
                    </a:lnTo>
                    <a:lnTo>
                      <a:pt x="11851" y="6708"/>
                    </a:lnTo>
                    <a:lnTo>
                      <a:pt x="8893" y="5135"/>
                    </a:lnTo>
                    <a:lnTo>
                      <a:pt x="11140" y="2650"/>
                    </a:lnTo>
                    <a:lnTo>
                      <a:pt x="7868" y="3348"/>
                    </a:lnTo>
                    <a:lnTo>
                      <a:pt x="7868" y="3348"/>
                    </a:lnTo>
                    <a:lnTo>
                      <a:pt x="79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3" name="Google Shape;2993;p28"/>
              <p:cNvGrpSpPr/>
              <p:nvPr/>
            </p:nvGrpSpPr>
            <p:grpSpPr>
              <a:xfrm>
                <a:off x="6491955" y="3632291"/>
                <a:ext cx="1108525" cy="45360"/>
                <a:chOff x="2263150" y="3743816"/>
                <a:chExt cx="1108525" cy="45360"/>
              </a:xfrm>
            </p:grpSpPr>
            <p:sp>
              <p:nvSpPr>
                <p:cNvPr id="2994" name="Google Shape;2994;p28"/>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8"/>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8"/>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8"/>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8"/>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8"/>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8"/>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28"/>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8"/>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8"/>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8"/>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8"/>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8"/>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8"/>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08" name="Google Shape;3008;p28"/>
            <p:cNvGrpSpPr/>
            <p:nvPr/>
          </p:nvGrpSpPr>
          <p:grpSpPr>
            <a:xfrm rot="1319919">
              <a:off x="5874555" y="1704106"/>
              <a:ext cx="986179" cy="2620746"/>
              <a:chOff x="1845525" y="949850"/>
              <a:chExt cx="1344279" cy="3572385"/>
            </a:xfrm>
          </p:grpSpPr>
          <p:sp>
            <p:nvSpPr>
              <p:cNvPr id="3009" name="Google Shape;3009;p28"/>
              <p:cNvSpPr/>
              <p:nvPr/>
            </p:nvSpPr>
            <p:spPr>
              <a:xfrm>
                <a:off x="1845525" y="949850"/>
                <a:ext cx="1344279" cy="3572385"/>
              </a:xfrm>
              <a:custGeom>
                <a:rect b="b" l="l" r="r" t="t"/>
                <a:pathLst>
                  <a:path extrusionOk="0" h="36465" w="12927">
                    <a:moveTo>
                      <a:pt x="375" y="0"/>
                    </a:moveTo>
                    <a:cubicBezTo>
                      <a:pt x="213" y="0"/>
                      <a:pt x="88" y="126"/>
                      <a:pt x="88" y="288"/>
                    </a:cubicBezTo>
                    <a:lnTo>
                      <a:pt x="28" y="24051"/>
                    </a:lnTo>
                    <a:cubicBezTo>
                      <a:pt x="139" y="24051"/>
                      <a:pt x="237" y="24063"/>
                      <a:pt x="327" y="24090"/>
                    </a:cubicBezTo>
                    <a:cubicBezTo>
                      <a:pt x="912" y="24213"/>
                      <a:pt x="1349" y="24725"/>
                      <a:pt x="1361" y="25349"/>
                    </a:cubicBezTo>
                    <a:lnTo>
                      <a:pt x="1361" y="25388"/>
                    </a:lnTo>
                    <a:cubicBezTo>
                      <a:pt x="1361" y="25738"/>
                      <a:pt x="1226" y="26062"/>
                      <a:pt x="1002" y="26299"/>
                    </a:cubicBezTo>
                    <a:cubicBezTo>
                      <a:pt x="813" y="26512"/>
                      <a:pt x="552" y="26650"/>
                      <a:pt x="264" y="26697"/>
                    </a:cubicBezTo>
                    <a:cubicBezTo>
                      <a:pt x="190" y="26712"/>
                      <a:pt x="115" y="26724"/>
                      <a:pt x="28" y="26724"/>
                    </a:cubicBezTo>
                    <a:lnTo>
                      <a:pt x="1" y="36153"/>
                    </a:lnTo>
                    <a:cubicBezTo>
                      <a:pt x="1" y="36303"/>
                      <a:pt x="127" y="36438"/>
                      <a:pt x="288" y="36438"/>
                    </a:cubicBezTo>
                    <a:lnTo>
                      <a:pt x="5084" y="36453"/>
                    </a:lnTo>
                    <a:cubicBezTo>
                      <a:pt x="5084" y="36351"/>
                      <a:pt x="5096" y="36240"/>
                      <a:pt x="5123" y="36153"/>
                    </a:cubicBezTo>
                    <a:cubicBezTo>
                      <a:pt x="5257" y="35554"/>
                      <a:pt x="5797" y="35116"/>
                      <a:pt x="6432" y="35116"/>
                    </a:cubicBezTo>
                    <a:cubicBezTo>
                      <a:pt x="6783" y="35116"/>
                      <a:pt x="7107" y="35254"/>
                      <a:pt x="7343" y="35479"/>
                    </a:cubicBezTo>
                    <a:cubicBezTo>
                      <a:pt x="7544" y="35676"/>
                      <a:pt x="7682" y="35928"/>
                      <a:pt x="7745" y="36213"/>
                    </a:cubicBezTo>
                    <a:cubicBezTo>
                      <a:pt x="7757" y="36288"/>
                      <a:pt x="7757" y="36378"/>
                      <a:pt x="7757" y="36453"/>
                    </a:cubicBezTo>
                    <a:lnTo>
                      <a:pt x="12564" y="36465"/>
                    </a:lnTo>
                    <a:cubicBezTo>
                      <a:pt x="12714" y="36465"/>
                      <a:pt x="12852" y="36339"/>
                      <a:pt x="12852" y="36177"/>
                    </a:cubicBezTo>
                    <a:lnTo>
                      <a:pt x="12864" y="26748"/>
                    </a:lnTo>
                    <a:cubicBezTo>
                      <a:pt x="12765" y="26748"/>
                      <a:pt x="12663" y="26736"/>
                      <a:pt x="12564" y="26712"/>
                    </a:cubicBezTo>
                    <a:cubicBezTo>
                      <a:pt x="11977" y="26575"/>
                      <a:pt x="11539" y="26050"/>
                      <a:pt x="11539" y="25412"/>
                    </a:cubicBezTo>
                    <a:lnTo>
                      <a:pt x="11539" y="25376"/>
                    </a:lnTo>
                    <a:cubicBezTo>
                      <a:pt x="11551" y="25037"/>
                      <a:pt x="11689" y="24725"/>
                      <a:pt x="11902" y="24501"/>
                    </a:cubicBezTo>
                    <a:cubicBezTo>
                      <a:pt x="12091" y="24300"/>
                      <a:pt x="12351" y="24150"/>
                      <a:pt x="12627" y="24102"/>
                    </a:cubicBezTo>
                    <a:cubicBezTo>
                      <a:pt x="12714" y="24090"/>
                      <a:pt x="12789" y="24075"/>
                      <a:pt x="12876" y="24075"/>
                    </a:cubicBezTo>
                    <a:lnTo>
                      <a:pt x="12927" y="312"/>
                    </a:lnTo>
                    <a:cubicBezTo>
                      <a:pt x="12927" y="162"/>
                      <a:pt x="12801" y="24"/>
                      <a:pt x="12639" y="24"/>
                    </a:cubicBezTo>
                    <a:lnTo>
                      <a:pt x="7844" y="12"/>
                    </a:lnTo>
                    <a:cubicBezTo>
                      <a:pt x="7844" y="99"/>
                      <a:pt x="7832" y="174"/>
                      <a:pt x="7820" y="264"/>
                    </a:cubicBezTo>
                    <a:cubicBezTo>
                      <a:pt x="7769" y="549"/>
                      <a:pt x="7619" y="800"/>
                      <a:pt x="7418" y="986"/>
                    </a:cubicBezTo>
                    <a:cubicBezTo>
                      <a:pt x="7181" y="1211"/>
                      <a:pt x="6858" y="1349"/>
                      <a:pt x="6507" y="1349"/>
                    </a:cubicBezTo>
                    <a:cubicBezTo>
                      <a:pt x="5872" y="1349"/>
                      <a:pt x="5347" y="899"/>
                      <a:pt x="5209" y="312"/>
                    </a:cubicBezTo>
                    <a:cubicBezTo>
                      <a:pt x="5182" y="213"/>
                      <a:pt x="5170" y="114"/>
                      <a:pt x="5170" y="12"/>
                    </a:cubicBezTo>
                    <a:lnTo>
                      <a:pt x="3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8"/>
              <p:cNvSpPr/>
              <p:nvPr/>
            </p:nvSpPr>
            <p:spPr>
              <a:xfrm>
                <a:off x="1845525" y="3366169"/>
                <a:ext cx="1337727" cy="1156057"/>
              </a:xfrm>
              <a:custGeom>
                <a:rect b="b" l="l" r="r" t="t"/>
                <a:pathLst>
                  <a:path extrusionOk="0" h="11117" w="12864">
                    <a:moveTo>
                      <a:pt x="1361" y="1"/>
                    </a:moveTo>
                    <a:lnTo>
                      <a:pt x="1361" y="40"/>
                    </a:lnTo>
                    <a:cubicBezTo>
                      <a:pt x="1361" y="390"/>
                      <a:pt x="1226" y="714"/>
                      <a:pt x="1002" y="951"/>
                    </a:cubicBezTo>
                    <a:cubicBezTo>
                      <a:pt x="813" y="1164"/>
                      <a:pt x="552" y="1302"/>
                      <a:pt x="264" y="1349"/>
                    </a:cubicBezTo>
                    <a:cubicBezTo>
                      <a:pt x="190" y="1364"/>
                      <a:pt x="115" y="1376"/>
                      <a:pt x="28" y="1376"/>
                    </a:cubicBezTo>
                    <a:lnTo>
                      <a:pt x="1" y="10805"/>
                    </a:lnTo>
                    <a:cubicBezTo>
                      <a:pt x="1" y="10955"/>
                      <a:pt x="127" y="11090"/>
                      <a:pt x="288" y="11090"/>
                    </a:cubicBezTo>
                    <a:lnTo>
                      <a:pt x="5084" y="11105"/>
                    </a:lnTo>
                    <a:cubicBezTo>
                      <a:pt x="5084" y="11003"/>
                      <a:pt x="5096" y="10892"/>
                      <a:pt x="5123" y="10805"/>
                    </a:cubicBezTo>
                    <a:cubicBezTo>
                      <a:pt x="5257" y="10206"/>
                      <a:pt x="5797" y="9768"/>
                      <a:pt x="6432" y="9768"/>
                    </a:cubicBezTo>
                    <a:cubicBezTo>
                      <a:pt x="6783" y="9768"/>
                      <a:pt x="7107" y="9906"/>
                      <a:pt x="7343" y="10131"/>
                    </a:cubicBezTo>
                    <a:cubicBezTo>
                      <a:pt x="7544" y="10328"/>
                      <a:pt x="7682" y="10580"/>
                      <a:pt x="7745" y="10865"/>
                    </a:cubicBezTo>
                    <a:cubicBezTo>
                      <a:pt x="7757" y="10940"/>
                      <a:pt x="7757" y="11030"/>
                      <a:pt x="7757" y="11105"/>
                    </a:cubicBezTo>
                    <a:lnTo>
                      <a:pt x="12564" y="11117"/>
                    </a:lnTo>
                    <a:cubicBezTo>
                      <a:pt x="12714" y="11117"/>
                      <a:pt x="12852" y="10991"/>
                      <a:pt x="12852" y="10829"/>
                    </a:cubicBezTo>
                    <a:lnTo>
                      <a:pt x="12864" y="1400"/>
                    </a:lnTo>
                    <a:cubicBezTo>
                      <a:pt x="12765" y="1400"/>
                      <a:pt x="12663" y="1388"/>
                      <a:pt x="12564" y="1364"/>
                    </a:cubicBezTo>
                    <a:cubicBezTo>
                      <a:pt x="11977" y="1227"/>
                      <a:pt x="11539" y="702"/>
                      <a:pt x="11539" y="64"/>
                    </a:cubicBezTo>
                    <a:lnTo>
                      <a:pt x="11539" y="28"/>
                    </a:lnTo>
                    <a:lnTo>
                      <a:pt x="13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1" name="Google Shape;3011;p28"/>
              <p:cNvGrpSpPr/>
              <p:nvPr/>
            </p:nvGrpSpPr>
            <p:grpSpPr>
              <a:xfrm>
                <a:off x="2061211" y="3506978"/>
                <a:ext cx="910430" cy="281496"/>
                <a:chOff x="2061200" y="3130007"/>
                <a:chExt cx="910430" cy="181775"/>
              </a:xfrm>
            </p:grpSpPr>
            <p:sp>
              <p:nvSpPr>
                <p:cNvPr id="3012" name="Google Shape;3012;p28"/>
                <p:cNvSpPr/>
                <p:nvPr/>
              </p:nvSpPr>
              <p:spPr>
                <a:xfrm>
                  <a:off x="2957175" y="3131255"/>
                  <a:ext cx="14455" cy="180527"/>
                </a:xfrm>
                <a:custGeom>
                  <a:rect b="b" l="l" r="r" t="t"/>
                  <a:pathLst>
                    <a:path extrusionOk="0" h="1736" w="139">
                      <a:moveTo>
                        <a:pt x="1" y="0"/>
                      </a:moveTo>
                      <a:lnTo>
                        <a:pt x="1" y="1735"/>
                      </a:lnTo>
                      <a:lnTo>
                        <a:pt x="139" y="1735"/>
                      </a:lnTo>
                      <a:lnTo>
                        <a:pt x="1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8"/>
                <p:cNvSpPr/>
                <p:nvPr/>
              </p:nvSpPr>
              <p:spPr>
                <a:xfrm>
                  <a:off x="2940433" y="3131255"/>
                  <a:ext cx="7799" cy="180527"/>
                </a:xfrm>
                <a:custGeom>
                  <a:rect b="b" l="l" r="r" t="t"/>
                  <a:pathLst>
                    <a:path extrusionOk="0" h="1736" w="75">
                      <a:moveTo>
                        <a:pt x="12" y="0"/>
                      </a:moveTo>
                      <a:lnTo>
                        <a:pt x="0" y="1735"/>
                      </a:lnTo>
                      <a:lnTo>
                        <a:pt x="75"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28"/>
                <p:cNvSpPr/>
                <p:nvPr/>
              </p:nvSpPr>
              <p:spPr>
                <a:xfrm>
                  <a:off x="2923586" y="3131255"/>
                  <a:ext cx="7903" cy="180527"/>
                </a:xfrm>
                <a:custGeom>
                  <a:rect b="b" l="l" r="r" t="t"/>
                  <a:pathLst>
                    <a:path extrusionOk="0" h="1736" w="76">
                      <a:moveTo>
                        <a:pt x="12" y="0"/>
                      </a:moveTo>
                      <a:lnTo>
                        <a:pt x="0" y="1735"/>
                      </a:lnTo>
                      <a:lnTo>
                        <a:pt x="75"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8"/>
                <p:cNvSpPr/>
                <p:nvPr/>
              </p:nvSpPr>
              <p:spPr>
                <a:xfrm>
                  <a:off x="2873983" y="3131255"/>
                  <a:ext cx="16950" cy="180527"/>
                </a:xfrm>
                <a:custGeom>
                  <a:rect b="b" l="l" r="r" t="t"/>
                  <a:pathLst>
                    <a:path extrusionOk="0" h="1736" w="163">
                      <a:moveTo>
                        <a:pt x="13" y="0"/>
                      </a:moveTo>
                      <a:lnTo>
                        <a:pt x="1" y="1723"/>
                      </a:lnTo>
                      <a:lnTo>
                        <a:pt x="163" y="1735"/>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8"/>
                <p:cNvSpPr/>
                <p:nvPr/>
              </p:nvSpPr>
              <p:spPr>
                <a:xfrm>
                  <a:off x="2816997" y="3131255"/>
                  <a:ext cx="16950" cy="179279"/>
                </a:xfrm>
                <a:custGeom>
                  <a:rect b="b" l="l" r="r" t="t"/>
                  <a:pathLst>
                    <a:path extrusionOk="0" h="1724" w="163">
                      <a:moveTo>
                        <a:pt x="12" y="0"/>
                      </a:moveTo>
                      <a:lnTo>
                        <a:pt x="0" y="1723"/>
                      </a:lnTo>
                      <a:lnTo>
                        <a:pt x="162"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8"/>
                <p:cNvSpPr/>
                <p:nvPr/>
              </p:nvSpPr>
              <p:spPr>
                <a:xfrm>
                  <a:off x="2863688" y="3131255"/>
                  <a:ext cx="6655" cy="179279"/>
                </a:xfrm>
                <a:custGeom>
                  <a:rect b="b" l="l" r="r" t="t"/>
                  <a:pathLst>
                    <a:path extrusionOk="0" h="1724" w="64">
                      <a:moveTo>
                        <a:pt x="1" y="0"/>
                      </a:moveTo>
                      <a:lnTo>
                        <a:pt x="1" y="1723"/>
                      </a:lnTo>
                      <a:lnTo>
                        <a:pt x="64" y="1723"/>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8"/>
                <p:cNvSpPr/>
                <p:nvPr/>
              </p:nvSpPr>
              <p:spPr>
                <a:xfrm>
                  <a:off x="2805142" y="3131255"/>
                  <a:ext cx="7903" cy="179279"/>
                </a:xfrm>
                <a:custGeom>
                  <a:rect b="b" l="l" r="r" t="t"/>
                  <a:pathLst>
                    <a:path extrusionOk="0" h="1724" w="76">
                      <a:moveTo>
                        <a:pt x="15" y="0"/>
                      </a:moveTo>
                      <a:lnTo>
                        <a:pt x="0" y="1723"/>
                      </a:lnTo>
                      <a:lnTo>
                        <a:pt x="75"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8"/>
                <p:cNvSpPr/>
                <p:nvPr/>
              </p:nvSpPr>
              <p:spPr>
                <a:xfrm>
                  <a:off x="2794847" y="3131255"/>
                  <a:ext cx="6655" cy="179279"/>
                </a:xfrm>
                <a:custGeom>
                  <a:rect b="b" l="l" r="r" t="t"/>
                  <a:pathLst>
                    <a:path extrusionOk="0" h="1724" w="64">
                      <a:moveTo>
                        <a:pt x="1" y="0"/>
                      </a:moveTo>
                      <a:lnTo>
                        <a:pt x="1"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8"/>
                <p:cNvSpPr/>
                <p:nvPr/>
              </p:nvSpPr>
              <p:spPr>
                <a:xfrm>
                  <a:off x="2783304" y="3131255"/>
                  <a:ext cx="6343" cy="179279"/>
                </a:xfrm>
                <a:custGeom>
                  <a:rect b="b" l="l" r="r" t="t"/>
                  <a:pathLst>
                    <a:path extrusionOk="0" h="1724" w="61">
                      <a:moveTo>
                        <a:pt x="1" y="0"/>
                      </a:moveTo>
                      <a:lnTo>
                        <a:pt x="1" y="1723"/>
                      </a:lnTo>
                      <a:lnTo>
                        <a:pt x="61" y="1723"/>
                      </a:lnTo>
                      <a:lnTo>
                        <a:pt x="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28"/>
                <p:cNvSpPr/>
                <p:nvPr/>
              </p:nvSpPr>
              <p:spPr>
                <a:xfrm>
                  <a:off x="2293721" y="3130007"/>
                  <a:ext cx="16950" cy="179279"/>
                </a:xfrm>
                <a:custGeom>
                  <a:rect b="b" l="l" r="r" t="t"/>
                  <a:pathLst>
                    <a:path extrusionOk="0" h="1724" w="163">
                      <a:moveTo>
                        <a:pt x="0" y="0"/>
                      </a:moveTo>
                      <a:lnTo>
                        <a:pt x="0" y="1723"/>
                      </a:lnTo>
                      <a:lnTo>
                        <a:pt x="150"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8"/>
                <p:cNvSpPr/>
                <p:nvPr/>
              </p:nvSpPr>
              <p:spPr>
                <a:xfrm>
                  <a:off x="2314311" y="3130007"/>
                  <a:ext cx="7903" cy="180527"/>
                </a:xfrm>
                <a:custGeom>
                  <a:rect b="b" l="l" r="r" t="t"/>
                  <a:pathLst>
                    <a:path extrusionOk="0" h="1736" w="76">
                      <a:moveTo>
                        <a:pt x="0" y="0"/>
                      </a:moveTo>
                      <a:lnTo>
                        <a:pt x="0" y="1723"/>
                      </a:lnTo>
                      <a:lnTo>
                        <a:pt x="63"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8"/>
                <p:cNvSpPr/>
                <p:nvPr/>
              </p:nvSpPr>
              <p:spPr>
                <a:xfrm>
                  <a:off x="2326165" y="3130007"/>
                  <a:ext cx="6551" cy="180527"/>
                </a:xfrm>
                <a:custGeom>
                  <a:rect b="b" l="l" r="r" t="t"/>
                  <a:pathLst>
                    <a:path extrusionOk="0" h="1736" w="63">
                      <a:moveTo>
                        <a:pt x="0" y="0"/>
                      </a:moveTo>
                      <a:lnTo>
                        <a:pt x="0" y="1735"/>
                      </a:lnTo>
                      <a:lnTo>
                        <a:pt x="63" y="1735"/>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8"/>
                <p:cNvSpPr/>
                <p:nvPr/>
              </p:nvSpPr>
              <p:spPr>
                <a:xfrm>
                  <a:off x="2337604" y="3130007"/>
                  <a:ext cx="6655" cy="180527"/>
                </a:xfrm>
                <a:custGeom>
                  <a:rect b="b" l="l" r="r" t="t"/>
                  <a:pathLst>
                    <a:path extrusionOk="0" h="1736" w="64">
                      <a:moveTo>
                        <a:pt x="1" y="0"/>
                      </a:moveTo>
                      <a:lnTo>
                        <a:pt x="1" y="1735"/>
                      </a:lnTo>
                      <a:lnTo>
                        <a:pt x="64" y="1735"/>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8"/>
                <p:cNvSpPr/>
                <p:nvPr/>
              </p:nvSpPr>
              <p:spPr>
                <a:xfrm>
                  <a:off x="2894885" y="3131255"/>
                  <a:ext cx="6655" cy="180527"/>
                </a:xfrm>
                <a:custGeom>
                  <a:rect b="b" l="l" r="r" t="t"/>
                  <a:pathLst>
                    <a:path extrusionOk="0" h="1736" w="64">
                      <a:moveTo>
                        <a:pt x="1" y="0"/>
                      </a:moveTo>
                      <a:lnTo>
                        <a:pt x="1" y="1735"/>
                      </a:lnTo>
                      <a:lnTo>
                        <a:pt x="63" y="1735"/>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8"/>
                <p:cNvSpPr/>
                <p:nvPr/>
              </p:nvSpPr>
              <p:spPr>
                <a:xfrm>
                  <a:off x="2737861" y="3131255"/>
                  <a:ext cx="16846" cy="179279"/>
                </a:xfrm>
                <a:custGeom>
                  <a:rect b="b" l="l" r="r" t="t"/>
                  <a:pathLst>
                    <a:path extrusionOk="0" h="1724" w="162">
                      <a:moveTo>
                        <a:pt x="0" y="0"/>
                      </a:moveTo>
                      <a:lnTo>
                        <a:pt x="0" y="1723"/>
                      </a:lnTo>
                      <a:lnTo>
                        <a:pt x="150"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8"/>
                <p:cNvSpPr/>
                <p:nvPr/>
              </p:nvSpPr>
              <p:spPr>
                <a:xfrm>
                  <a:off x="2672659" y="3131255"/>
                  <a:ext cx="15702" cy="179279"/>
                </a:xfrm>
                <a:custGeom>
                  <a:rect b="b" l="l" r="r" t="t"/>
                  <a:pathLst>
                    <a:path extrusionOk="0" h="1724" w="151">
                      <a:moveTo>
                        <a:pt x="1" y="0"/>
                      </a:moveTo>
                      <a:lnTo>
                        <a:pt x="1" y="1723"/>
                      </a:lnTo>
                      <a:lnTo>
                        <a:pt x="151" y="1723"/>
                      </a:lnTo>
                      <a:lnTo>
                        <a:pt x="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8"/>
                <p:cNvSpPr/>
                <p:nvPr/>
              </p:nvSpPr>
              <p:spPr>
                <a:xfrm>
                  <a:off x="2650821" y="3131255"/>
                  <a:ext cx="16950" cy="179279"/>
                </a:xfrm>
                <a:custGeom>
                  <a:rect b="b" l="l" r="r" t="t"/>
                  <a:pathLst>
                    <a:path extrusionOk="0" h="1724" w="163">
                      <a:moveTo>
                        <a:pt x="1" y="0"/>
                      </a:moveTo>
                      <a:lnTo>
                        <a:pt x="1" y="1723"/>
                      </a:lnTo>
                      <a:lnTo>
                        <a:pt x="151" y="1723"/>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8"/>
                <p:cNvSpPr/>
                <p:nvPr/>
              </p:nvSpPr>
              <p:spPr>
                <a:xfrm>
                  <a:off x="2466344" y="3130007"/>
                  <a:ext cx="16950" cy="180527"/>
                </a:xfrm>
                <a:custGeom>
                  <a:rect b="b" l="l" r="r" t="t"/>
                  <a:pathLst>
                    <a:path extrusionOk="0" h="1736" w="163">
                      <a:moveTo>
                        <a:pt x="1" y="0"/>
                      </a:moveTo>
                      <a:lnTo>
                        <a:pt x="1" y="1735"/>
                      </a:lnTo>
                      <a:lnTo>
                        <a:pt x="151" y="1735"/>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8"/>
                <p:cNvSpPr/>
                <p:nvPr/>
              </p:nvSpPr>
              <p:spPr>
                <a:xfrm>
                  <a:off x="2445442" y="3130007"/>
                  <a:ext cx="16950" cy="180527"/>
                </a:xfrm>
                <a:custGeom>
                  <a:rect b="b" l="l" r="r" t="t"/>
                  <a:pathLst>
                    <a:path extrusionOk="0" h="1736" w="163">
                      <a:moveTo>
                        <a:pt x="13" y="0"/>
                      </a:moveTo>
                      <a:lnTo>
                        <a:pt x="1" y="1735"/>
                      </a:lnTo>
                      <a:lnTo>
                        <a:pt x="163" y="1735"/>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8"/>
                <p:cNvSpPr/>
                <p:nvPr/>
              </p:nvSpPr>
              <p:spPr>
                <a:xfrm>
                  <a:off x="2398750" y="3130007"/>
                  <a:ext cx="15702" cy="180527"/>
                </a:xfrm>
                <a:custGeom>
                  <a:rect b="b" l="l" r="r" t="t"/>
                  <a:pathLst>
                    <a:path extrusionOk="0" h="1736" w="151">
                      <a:moveTo>
                        <a:pt x="0" y="0"/>
                      </a:moveTo>
                      <a:lnTo>
                        <a:pt x="0" y="1735"/>
                      </a:lnTo>
                      <a:lnTo>
                        <a:pt x="150" y="1735"/>
                      </a:lnTo>
                      <a:lnTo>
                        <a:pt x="1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8"/>
                <p:cNvSpPr/>
                <p:nvPr/>
              </p:nvSpPr>
              <p:spPr>
                <a:xfrm>
                  <a:off x="2726006" y="3131255"/>
                  <a:ext cx="7903" cy="179279"/>
                </a:xfrm>
                <a:custGeom>
                  <a:rect b="b" l="l" r="r" t="t"/>
                  <a:pathLst>
                    <a:path extrusionOk="0" h="1724" w="76">
                      <a:moveTo>
                        <a:pt x="12" y="0"/>
                      </a:moveTo>
                      <a:lnTo>
                        <a:pt x="0" y="1723"/>
                      </a:lnTo>
                      <a:lnTo>
                        <a:pt x="75"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8"/>
                <p:cNvSpPr/>
                <p:nvPr/>
              </p:nvSpPr>
              <p:spPr>
                <a:xfrm>
                  <a:off x="2714463" y="3131255"/>
                  <a:ext cx="6655" cy="179279"/>
                </a:xfrm>
                <a:custGeom>
                  <a:rect b="b" l="l" r="r" t="t"/>
                  <a:pathLst>
                    <a:path extrusionOk="0" h="1724" w="64">
                      <a:moveTo>
                        <a:pt x="0" y="0"/>
                      </a:moveTo>
                      <a:lnTo>
                        <a:pt x="0"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8"/>
                <p:cNvSpPr/>
                <p:nvPr/>
              </p:nvSpPr>
              <p:spPr>
                <a:xfrm>
                  <a:off x="2639070" y="3131255"/>
                  <a:ext cx="7799" cy="179279"/>
                </a:xfrm>
                <a:custGeom>
                  <a:rect b="b" l="l" r="r" t="t"/>
                  <a:pathLst>
                    <a:path extrusionOk="0" h="1724" w="75">
                      <a:moveTo>
                        <a:pt x="0"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8"/>
                <p:cNvSpPr/>
                <p:nvPr/>
              </p:nvSpPr>
              <p:spPr>
                <a:xfrm>
                  <a:off x="2488493" y="3130007"/>
                  <a:ext cx="6655" cy="180527"/>
                </a:xfrm>
                <a:custGeom>
                  <a:rect b="b" l="l" r="r" t="t"/>
                  <a:pathLst>
                    <a:path extrusionOk="0" h="1736" w="64">
                      <a:moveTo>
                        <a:pt x="0" y="0"/>
                      </a:moveTo>
                      <a:lnTo>
                        <a:pt x="0" y="1735"/>
                      </a:lnTo>
                      <a:lnTo>
                        <a:pt x="63" y="1735"/>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8"/>
                <p:cNvSpPr/>
                <p:nvPr/>
              </p:nvSpPr>
              <p:spPr>
                <a:xfrm>
                  <a:off x="2387207" y="3130007"/>
                  <a:ext cx="7903" cy="180527"/>
                </a:xfrm>
                <a:custGeom>
                  <a:rect b="b" l="l" r="r" t="t"/>
                  <a:pathLst>
                    <a:path extrusionOk="0" h="1736" w="76">
                      <a:moveTo>
                        <a:pt x="0" y="0"/>
                      </a:moveTo>
                      <a:lnTo>
                        <a:pt x="0" y="1735"/>
                      </a:lnTo>
                      <a:lnTo>
                        <a:pt x="63"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8"/>
                <p:cNvSpPr/>
                <p:nvPr/>
              </p:nvSpPr>
              <p:spPr>
                <a:xfrm>
                  <a:off x="2375353" y="3130007"/>
                  <a:ext cx="6655" cy="180527"/>
                </a:xfrm>
                <a:custGeom>
                  <a:rect b="b" l="l" r="r" t="t"/>
                  <a:pathLst>
                    <a:path extrusionOk="0" h="1736" w="64">
                      <a:moveTo>
                        <a:pt x="1" y="0"/>
                      </a:moveTo>
                      <a:lnTo>
                        <a:pt x="1" y="1735"/>
                      </a:lnTo>
                      <a:lnTo>
                        <a:pt x="64" y="1735"/>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8"/>
                <p:cNvSpPr/>
                <p:nvPr/>
              </p:nvSpPr>
              <p:spPr>
                <a:xfrm>
                  <a:off x="2362562" y="3130007"/>
                  <a:ext cx="7903" cy="180527"/>
                </a:xfrm>
                <a:custGeom>
                  <a:rect b="b" l="l" r="r" t="t"/>
                  <a:pathLst>
                    <a:path extrusionOk="0" h="1736" w="76">
                      <a:moveTo>
                        <a:pt x="13" y="0"/>
                      </a:moveTo>
                      <a:lnTo>
                        <a:pt x="1" y="1735"/>
                      </a:lnTo>
                      <a:lnTo>
                        <a:pt x="76" y="1735"/>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8"/>
                <p:cNvSpPr/>
                <p:nvPr/>
              </p:nvSpPr>
              <p:spPr>
                <a:xfrm>
                  <a:off x="2538928" y="3131255"/>
                  <a:ext cx="15702" cy="179279"/>
                </a:xfrm>
                <a:custGeom>
                  <a:rect b="b" l="l" r="r" t="t"/>
                  <a:pathLst>
                    <a:path extrusionOk="0" h="1724" w="151">
                      <a:moveTo>
                        <a:pt x="1" y="0"/>
                      </a:moveTo>
                      <a:lnTo>
                        <a:pt x="1" y="1723"/>
                      </a:lnTo>
                      <a:lnTo>
                        <a:pt x="151" y="1723"/>
                      </a:lnTo>
                      <a:lnTo>
                        <a:pt x="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8"/>
                <p:cNvSpPr/>
                <p:nvPr/>
              </p:nvSpPr>
              <p:spPr>
                <a:xfrm>
                  <a:off x="2600074" y="3131255"/>
                  <a:ext cx="7903" cy="179279"/>
                </a:xfrm>
                <a:custGeom>
                  <a:rect b="b" l="l" r="r" t="t"/>
                  <a:pathLst>
                    <a:path extrusionOk="0" h="1724" w="76">
                      <a:moveTo>
                        <a:pt x="12"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8"/>
                <p:cNvSpPr/>
                <p:nvPr/>
              </p:nvSpPr>
              <p:spPr>
                <a:xfrm>
                  <a:off x="2589779" y="3131255"/>
                  <a:ext cx="7903" cy="179279"/>
                </a:xfrm>
                <a:custGeom>
                  <a:rect b="b" l="l" r="r" t="t"/>
                  <a:pathLst>
                    <a:path extrusionOk="0" h="1724" w="76">
                      <a:moveTo>
                        <a:pt x="12"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8"/>
                <p:cNvSpPr/>
                <p:nvPr/>
              </p:nvSpPr>
              <p:spPr>
                <a:xfrm>
                  <a:off x="2579172" y="3131255"/>
                  <a:ext cx="7903" cy="179279"/>
                </a:xfrm>
                <a:custGeom>
                  <a:rect b="b" l="l" r="r" t="t"/>
                  <a:pathLst>
                    <a:path extrusionOk="0" h="1724" w="76">
                      <a:moveTo>
                        <a:pt x="16" y="0"/>
                      </a:moveTo>
                      <a:lnTo>
                        <a:pt x="1" y="1723"/>
                      </a:lnTo>
                      <a:lnTo>
                        <a:pt x="64"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8"/>
                <p:cNvSpPr/>
                <p:nvPr/>
              </p:nvSpPr>
              <p:spPr>
                <a:xfrm>
                  <a:off x="2568877" y="3131255"/>
                  <a:ext cx="7903" cy="179279"/>
                </a:xfrm>
                <a:custGeom>
                  <a:rect b="b" l="l" r="r" t="t"/>
                  <a:pathLst>
                    <a:path extrusionOk="0" h="1724" w="76">
                      <a:moveTo>
                        <a:pt x="13" y="0"/>
                      </a:moveTo>
                      <a:lnTo>
                        <a:pt x="1" y="1723"/>
                      </a:lnTo>
                      <a:lnTo>
                        <a:pt x="64"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8"/>
                <p:cNvSpPr/>
                <p:nvPr/>
              </p:nvSpPr>
              <p:spPr>
                <a:xfrm>
                  <a:off x="2558582" y="3131255"/>
                  <a:ext cx="7903" cy="179279"/>
                </a:xfrm>
                <a:custGeom>
                  <a:rect b="b" l="l" r="r" t="t"/>
                  <a:pathLst>
                    <a:path extrusionOk="0" h="1724" w="76">
                      <a:moveTo>
                        <a:pt x="13" y="0"/>
                      </a:moveTo>
                      <a:lnTo>
                        <a:pt x="1" y="1723"/>
                      </a:lnTo>
                      <a:lnTo>
                        <a:pt x="64"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8"/>
                <p:cNvSpPr/>
                <p:nvPr/>
              </p:nvSpPr>
              <p:spPr>
                <a:xfrm>
                  <a:off x="2528737" y="3130007"/>
                  <a:ext cx="6655" cy="180527"/>
                </a:xfrm>
                <a:custGeom>
                  <a:rect b="b" l="l" r="r" t="t"/>
                  <a:pathLst>
                    <a:path extrusionOk="0" h="1736" w="64">
                      <a:moveTo>
                        <a:pt x="0" y="0"/>
                      </a:moveTo>
                      <a:lnTo>
                        <a:pt x="0" y="1735"/>
                      </a:lnTo>
                      <a:lnTo>
                        <a:pt x="63" y="1735"/>
                      </a:lnTo>
                      <a:lnTo>
                        <a:pt x="6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8"/>
                <p:cNvSpPr/>
                <p:nvPr/>
              </p:nvSpPr>
              <p:spPr>
                <a:xfrm>
                  <a:off x="2226127" y="3130007"/>
                  <a:ext cx="16846" cy="179279"/>
                </a:xfrm>
                <a:custGeom>
                  <a:rect b="b" l="l" r="r" t="t"/>
                  <a:pathLst>
                    <a:path extrusionOk="0" h="1724" w="162">
                      <a:moveTo>
                        <a:pt x="0" y="0"/>
                      </a:moveTo>
                      <a:lnTo>
                        <a:pt x="0" y="1723"/>
                      </a:lnTo>
                      <a:lnTo>
                        <a:pt x="150"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8"/>
                <p:cNvSpPr/>
                <p:nvPr/>
              </p:nvSpPr>
              <p:spPr>
                <a:xfrm>
                  <a:off x="2203978" y="3130007"/>
                  <a:ext cx="6655" cy="179279"/>
                </a:xfrm>
                <a:custGeom>
                  <a:rect b="b" l="l" r="r" t="t"/>
                  <a:pathLst>
                    <a:path extrusionOk="0" h="1724" w="64">
                      <a:moveTo>
                        <a:pt x="0" y="0"/>
                      </a:moveTo>
                      <a:lnTo>
                        <a:pt x="0"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8"/>
                <p:cNvSpPr/>
                <p:nvPr/>
              </p:nvSpPr>
              <p:spPr>
                <a:xfrm>
                  <a:off x="2255972" y="3130007"/>
                  <a:ext cx="7903" cy="179279"/>
                </a:xfrm>
                <a:custGeom>
                  <a:rect b="b" l="l" r="r" t="t"/>
                  <a:pathLst>
                    <a:path extrusionOk="0" h="1724" w="76">
                      <a:moveTo>
                        <a:pt x="13" y="0"/>
                      </a:moveTo>
                      <a:lnTo>
                        <a:pt x="1" y="1723"/>
                      </a:lnTo>
                      <a:lnTo>
                        <a:pt x="76"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8"/>
                <p:cNvSpPr/>
                <p:nvPr/>
              </p:nvSpPr>
              <p:spPr>
                <a:xfrm>
                  <a:off x="2245677" y="3130007"/>
                  <a:ext cx="7903" cy="179279"/>
                </a:xfrm>
                <a:custGeom>
                  <a:rect b="b" l="l" r="r" t="t"/>
                  <a:pathLst>
                    <a:path extrusionOk="0" h="1724" w="76">
                      <a:moveTo>
                        <a:pt x="13" y="0"/>
                      </a:moveTo>
                      <a:lnTo>
                        <a:pt x="1" y="1723"/>
                      </a:lnTo>
                      <a:lnTo>
                        <a:pt x="76"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8"/>
                <p:cNvSpPr/>
                <p:nvPr/>
              </p:nvSpPr>
              <p:spPr>
                <a:xfrm>
                  <a:off x="2215832" y="3130007"/>
                  <a:ext cx="7903" cy="179279"/>
                </a:xfrm>
                <a:custGeom>
                  <a:rect b="b" l="l" r="r" t="t"/>
                  <a:pathLst>
                    <a:path extrusionOk="0" h="1724" w="76">
                      <a:moveTo>
                        <a:pt x="0"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8"/>
                <p:cNvSpPr/>
                <p:nvPr/>
              </p:nvSpPr>
              <p:spPr>
                <a:xfrm>
                  <a:off x="2758347" y="3131255"/>
                  <a:ext cx="6655" cy="179279"/>
                </a:xfrm>
                <a:custGeom>
                  <a:rect b="b" l="l" r="r" t="t"/>
                  <a:pathLst>
                    <a:path extrusionOk="0" h="1724" w="64">
                      <a:moveTo>
                        <a:pt x="1" y="0"/>
                      </a:moveTo>
                      <a:lnTo>
                        <a:pt x="1" y="1723"/>
                      </a:lnTo>
                      <a:lnTo>
                        <a:pt x="64" y="1723"/>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8"/>
                <p:cNvSpPr/>
                <p:nvPr/>
              </p:nvSpPr>
              <p:spPr>
                <a:xfrm>
                  <a:off x="2150631" y="3130007"/>
                  <a:ext cx="17262" cy="179279"/>
                </a:xfrm>
                <a:custGeom>
                  <a:rect b="b" l="l" r="r" t="t"/>
                  <a:pathLst>
                    <a:path extrusionOk="0" h="1724" w="166">
                      <a:moveTo>
                        <a:pt x="1" y="0"/>
                      </a:moveTo>
                      <a:lnTo>
                        <a:pt x="1" y="1723"/>
                      </a:lnTo>
                      <a:lnTo>
                        <a:pt x="151" y="1723"/>
                      </a:lnTo>
                      <a:lnTo>
                        <a:pt x="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8"/>
                <p:cNvSpPr/>
                <p:nvPr/>
              </p:nvSpPr>
              <p:spPr>
                <a:xfrm>
                  <a:off x="2139088" y="3130007"/>
                  <a:ext cx="7903" cy="179279"/>
                </a:xfrm>
                <a:custGeom>
                  <a:rect b="b" l="l" r="r" t="t"/>
                  <a:pathLst>
                    <a:path extrusionOk="0" h="1724" w="76">
                      <a:moveTo>
                        <a:pt x="13" y="0"/>
                      </a:moveTo>
                      <a:lnTo>
                        <a:pt x="1" y="1723"/>
                      </a:lnTo>
                      <a:lnTo>
                        <a:pt x="76"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8"/>
                <p:cNvSpPr/>
                <p:nvPr/>
              </p:nvSpPr>
              <p:spPr>
                <a:xfrm>
                  <a:off x="2127233" y="3130007"/>
                  <a:ext cx="6655" cy="179279"/>
                </a:xfrm>
                <a:custGeom>
                  <a:rect b="b" l="l" r="r" t="t"/>
                  <a:pathLst>
                    <a:path extrusionOk="0" h="1724" w="64">
                      <a:moveTo>
                        <a:pt x="1" y="0"/>
                      </a:moveTo>
                      <a:lnTo>
                        <a:pt x="1" y="1723"/>
                      </a:lnTo>
                      <a:lnTo>
                        <a:pt x="64" y="1723"/>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8"/>
                <p:cNvSpPr/>
                <p:nvPr/>
              </p:nvSpPr>
              <p:spPr>
                <a:xfrm>
                  <a:off x="2171533" y="3130007"/>
                  <a:ext cx="6655" cy="179279"/>
                </a:xfrm>
                <a:custGeom>
                  <a:rect b="b" l="l" r="r" t="t"/>
                  <a:pathLst>
                    <a:path extrusionOk="0" h="1724" w="64">
                      <a:moveTo>
                        <a:pt x="1" y="0"/>
                      </a:moveTo>
                      <a:lnTo>
                        <a:pt x="1"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8"/>
                <p:cNvSpPr/>
                <p:nvPr/>
              </p:nvSpPr>
              <p:spPr>
                <a:xfrm>
                  <a:off x="2061200" y="3130007"/>
                  <a:ext cx="16950" cy="179279"/>
                </a:xfrm>
                <a:custGeom>
                  <a:rect b="b" l="l" r="r" t="t"/>
                  <a:pathLst>
                    <a:path extrusionOk="0" h="1724" w="163">
                      <a:moveTo>
                        <a:pt x="13" y="0"/>
                      </a:moveTo>
                      <a:lnTo>
                        <a:pt x="1" y="1723"/>
                      </a:lnTo>
                      <a:lnTo>
                        <a:pt x="162"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8"/>
                <p:cNvSpPr/>
                <p:nvPr/>
              </p:nvSpPr>
              <p:spPr>
                <a:xfrm>
                  <a:off x="2082102" y="3130007"/>
                  <a:ext cx="6343" cy="179279"/>
                </a:xfrm>
                <a:custGeom>
                  <a:rect b="b" l="l" r="r" t="t"/>
                  <a:pathLst>
                    <a:path extrusionOk="0" h="1724" w="61">
                      <a:moveTo>
                        <a:pt x="0" y="0"/>
                      </a:moveTo>
                      <a:lnTo>
                        <a:pt x="0" y="1723"/>
                      </a:lnTo>
                      <a:lnTo>
                        <a:pt x="60" y="1723"/>
                      </a:lnTo>
                      <a:lnTo>
                        <a:pt x="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8"/>
                <p:cNvSpPr/>
                <p:nvPr/>
              </p:nvSpPr>
              <p:spPr>
                <a:xfrm>
                  <a:off x="2094892" y="3130007"/>
                  <a:ext cx="6655" cy="179279"/>
                </a:xfrm>
                <a:custGeom>
                  <a:rect b="b" l="l" r="r" t="t"/>
                  <a:pathLst>
                    <a:path extrusionOk="0" h="1724" w="64">
                      <a:moveTo>
                        <a:pt x="0" y="0"/>
                      </a:moveTo>
                      <a:lnTo>
                        <a:pt x="0"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9" name="Google Shape;3059;p28"/>
              <p:cNvSpPr/>
              <p:nvPr/>
            </p:nvSpPr>
            <p:spPr>
              <a:xfrm>
                <a:off x="2080542" y="1632985"/>
                <a:ext cx="875492" cy="554475"/>
              </a:xfrm>
              <a:custGeom>
                <a:rect b="b" l="l" r="r" t="t"/>
                <a:pathLst>
                  <a:path extrusionOk="0" h="5332" w="8419">
                    <a:moveTo>
                      <a:pt x="0" y="0"/>
                    </a:moveTo>
                    <a:lnTo>
                      <a:pt x="0" y="5332"/>
                    </a:lnTo>
                    <a:lnTo>
                      <a:pt x="1637" y="5332"/>
                    </a:lnTo>
                    <a:lnTo>
                      <a:pt x="1637" y="3471"/>
                    </a:lnTo>
                    <a:lnTo>
                      <a:pt x="1076" y="3471"/>
                    </a:lnTo>
                    <a:lnTo>
                      <a:pt x="1076" y="0"/>
                    </a:lnTo>
                    <a:close/>
                    <a:moveTo>
                      <a:pt x="2761" y="0"/>
                    </a:moveTo>
                    <a:lnTo>
                      <a:pt x="2761" y="3471"/>
                    </a:lnTo>
                    <a:lnTo>
                      <a:pt x="2248" y="3471"/>
                    </a:lnTo>
                    <a:lnTo>
                      <a:pt x="2248" y="5332"/>
                    </a:lnTo>
                    <a:lnTo>
                      <a:pt x="3885" y="5332"/>
                    </a:lnTo>
                    <a:lnTo>
                      <a:pt x="3885" y="3471"/>
                    </a:lnTo>
                    <a:lnTo>
                      <a:pt x="3411" y="3471"/>
                    </a:lnTo>
                    <a:lnTo>
                      <a:pt x="3411" y="0"/>
                    </a:lnTo>
                    <a:close/>
                    <a:moveTo>
                      <a:pt x="5095" y="0"/>
                    </a:moveTo>
                    <a:lnTo>
                      <a:pt x="5095" y="3471"/>
                    </a:lnTo>
                    <a:lnTo>
                      <a:pt x="4547" y="3471"/>
                    </a:lnTo>
                    <a:lnTo>
                      <a:pt x="4547" y="5332"/>
                    </a:lnTo>
                    <a:lnTo>
                      <a:pt x="6171" y="5332"/>
                    </a:lnTo>
                    <a:lnTo>
                      <a:pt x="6171" y="3471"/>
                    </a:lnTo>
                    <a:lnTo>
                      <a:pt x="5620" y="3471"/>
                    </a:lnTo>
                    <a:lnTo>
                      <a:pt x="5620" y="0"/>
                    </a:lnTo>
                    <a:close/>
                    <a:moveTo>
                      <a:pt x="7307" y="0"/>
                    </a:moveTo>
                    <a:lnTo>
                      <a:pt x="7307" y="3471"/>
                    </a:lnTo>
                    <a:lnTo>
                      <a:pt x="6783" y="3471"/>
                    </a:lnTo>
                    <a:lnTo>
                      <a:pt x="6783" y="5332"/>
                    </a:lnTo>
                    <a:lnTo>
                      <a:pt x="8419" y="5332"/>
                    </a:lnTo>
                    <a:lnTo>
                      <a:pt x="8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8"/>
              <p:cNvSpPr/>
              <p:nvPr/>
            </p:nvSpPr>
            <p:spPr>
              <a:xfrm>
                <a:off x="2696057" y="1551041"/>
                <a:ext cx="111997" cy="396202"/>
              </a:xfrm>
              <a:custGeom>
                <a:rect b="b" l="l" r="r" t="t"/>
                <a:pathLst>
                  <a:path extrusionOk="0" h="3810" w="1077">
                    <a:moveTo>
                      <a:pt x="0" y="0"/>
                    </a:moveTo>
                    <a:lnTo>
                      <a:pt x="0" y="3809"/>
                    </a:lnTo>
                    <a:lnTo>
                      <a:pt x="1076" y="3809"/>
                    </a:lnTo>
                    <a:lnTo>
                      <a:pt x="10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28"/>
              <p:cNvSpPr/>
              <p:nvPr/>
            </p:nvSpPr>
            <p:spPr>
              <a:xfrm>
                <a:off x="2466344" y="1551041"/>
                <a:ext cx="110437" cy="396202"/>
              </a:xfrm>
              <a:custGeom>
                <a:rect b="b" l="l" r="r" t="t"/>
                <a:pathLst>
                  <a:path extrusionOk="0" h="3810" w="1062">
                    <a:moveTo>
                      <a:pt x="1" y="0"/>
                    </a:moveTo>
                    <a:lnTo>
                      <a:pt x="1" y="3809"/>
                    </a:lnTo>
                    <a:lnTo>
                      <a:pt x="1062" y="3809"/>
                    </a:lnTo>
                    <a:lnTo>
                      <a:pt x="1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28"/>
              <p:cNvSpPr/>
              <p:nvPr/>
            </p:nvSpPr>
            <p:spPr>
              <a:xfrm>
                <a:off x="2223632" y="1551041"/>
                <a:ext cx="111581" cy="396202"/>
              </a:xfrm>
              <a:custGeom>
                <a:rect b="b" l="l" r="r" t="t"/>
                <a:pathLst>
                  <a:path extrusionOk="0" h="3810" w="1073">
                    <a:moveTo>
                      <a:pt x="0" y="0"/>
                    </a:moveTo>
                    <a:lnTo>
                      <a:pt x="0" y="3809"/>
                    </a:lnTo>
                    <a:lnTo>
                      <a:pt x="1073" y="3809"/>
                    </a:lnTo>
                    <a:lnTo>
                      <a:pt x="10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3" name="Google Shape;3063;p28"/>
              <p:cNvGrpSpPr/>
              <p:nvPr/>
            </p:nvGrpSpPr>
            <p:grpSpPr>
              <a:xfrm>
                <a:off x="2066368" y="3341420"/>
                <a:ext cx="910378" cy="37874"/>
                <a:chOff x="3058425" y="2577950"/>
                <a:chExt cx="1328050" cy="46850"/>
              </a:xfrm>
            </p:grpSpPr>
            <p:sp>
              <p:nvSpPr>
                <p:cNvPr id="3064" name="Google Shape;3064;p28"/>
                <p:cNvSpPr/>
                <p:nvPr/>
              </p:nvSpPr>
              <p:spPr>
                <a:xfrm>
                  <a:off x="3058425"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8"/>
                <p:cNvSpPr/>
                <p:nvPr/>
              </p:nvSpPr>
              <p:spPr>
                <a:xfrm>
                  <a:off x="3143975"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8"/>
                <p:cNvSpPr/>
                <p:nvPr/>
              </p:nvSpPr>
              <p:spPr>
                <a:xfrm>
                  <a:off x="3229250"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6" y="1451"/>
                        <a:pt x="1886" y="938"/>
                      </a:cubicBezTo>
                      <a:cubicBezTo>
                        <a:pt x="1886"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8"/>
                <p:cNvSpPr/>
                <p:nvPr/>
              </p:nvSpPr>
              <p:spPr>
                <a:xfrm>
                  <a:off x="3314725" y="2577950"/>
                  <a:ext cx="46875" cy="46850"/>
                </a:xfrm>
                <a:custGeom>
                  <a:rect b="b" l="l" r="r" t="t"/>
                  <a:pathLst>
                    <a:path extrusionOk="0" h="1874" w="1875">
                      <a:moveTo>
                        <a:pt x="939" y="0"/>
                      </a:moveTo>
                      <a:cubicBezTo>
                        <a:pt x="427" y="0"/>
                        <a:pt x="1" y="414"/>
                        <a:pt x="1" y="938"/>
                      </a:cubicBezTo>
                      <a:cubicBezTo>
                        <a:pt x="1" y="1451"/>
                        <a:pt x="427"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8"/>
                <p:cNvSpPr/>
                <p:nvPr/>
              </p:nvSpPr>
              <p:spPr>
                <a:xfrm>
                  <a:off x="3400300" y="2577950"/>
                  <a:ext cx="46850" cy="46850"/>
                </a:xfrm>
                <a:custGeom>
                  <a:rect b="b" l="l" r="r" t="t"/>
                  <a:pathLst>
                    <a:path extrusionOk="0" h="1874" w="1874">
                      <a:moveTo>
                        <a:pt x="936" y="0"/>
                      </a:moveTo>
                      <a:cubicBezTo>
                        <a:pt x="411" y="0"/>
                        <a:pt x="1" y="414"/>
                        <a:pt x="1" y="938"/>
                      </a:cubicBezTo>
                      <a:cubicBezTo>
                        <a:pt x="1" y="1451"/>
                        <a:pt x="411" y="1873"/>
                        <a:pt x="936" y="1873"/>
                      </a:cubicBezTo>
                      <a:cubicBezTo>
                        <a:pt x="1448" y="1873"/>
                        <a:pt x="1874" y="1451"/>
                        <a:pt x="1874" y="938"/>
                      </a:cubicBezTo>
                      <a:cubicBezTo>
                        <a:pt x="1874" y="414"/>
                        <a:pt x="1448"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8"/>
                <p:cNvSpPr/>
                <p:nvPr/>
              </p:nvSpPr>
              <p:spPr>
                <a:xfrm>
                  <a:off x="3485500"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8"/>
                <p:cNvSpPr/>
                <p:nvPr/>
              </p:nvSpPr>
              <p:spPr>
                <a:xfrm>
                  <a:off x="3571050"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8"/>
                <p:cNvSpPr/>
                <p:nvPr/>
              </p:nvSpPr>
              <p:spPr>
                <a:xfrm>
                  <a:off x="3656325"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5" y="1451"/>
                        <a:pt x="1885" y="938"/>
                      </a:cubicBezTo>
                      <a:cubicBezTo>
                        <a:pt x="1885"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28"/>
                <p:cNvSpPr/>
                <p:nvPr/>
              </p:nvSpPr>
              <p:spPr>
                <a:xfrm>
                  <a:off x="374180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8"/>
                <p:cNvSpPr/>
                <p:nvPr/>
              </p:nvSpPr>
              <p:spPr>
                <a:xfrm>
                  <a:off x="3827375"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8"/>
                <p:cNvSpPr/>
                <p:nvPr/>
              </p:nvSpPr>
              <p:spPr>
                <a:xfrm>
                  <a:off x="391255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8"/>
                <p:cNvSpPr/>
                <p:nvPr/>
              </p:nvSpPr>
              <p:spPr>
                <a:xfrm>
                  <a:off x="3998125" y="2577950"/>
                  <a:ext cx="46850" cy="46850"/>
                </a:xfrm>
                <a:custGeom>
                  <a:rect b="b" l="l" r="r" t="t"/>
                  <a:pathLst>
                    <a:path extrusionOk="0" h="1874" w="1874">
                      <a:moveTo>
                        <a:pt x="938" y="0"/>
                      </a:moveTo>
                      <a:cubicBezTo>
                        <a:pt x="414" y="0"/>
                        <a:pt x="0" y="414"/>
                        <a:pt x="0" y="938"/>
                      </a:cubicBezTo>
                      <a:cubicBezTo>
                        <a:pt x="0" y="1451"/>
                        <a:pt x="414" y="1873"/>
                        <a:pt x="938" y="1873"/>
                      </a:cubicBezTo>
                      <a:cubicBezTo>
                        <a:pt x="1448" y="1873"/>
                        <a:pt x="1874" y="1451"/>
                        <a:pt x="1874" y="938"/>
                      </a:cubicBezTo>
                      <a:cubicBezTo>
                        <a:pt x="1874" y="414"/>
                        <a:pt x="1448"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8"/>
                <p:cNvSpPr/>
                <p:nvPr/>
              </p:nvSpPr>
              <p:spPr>
                <a:xfrm>
                  <a:off x="4083375" y="2577950"/>
                  <a:ext cx="47175" cy="46850"/>
                </a:xfrm>
                <a:custGeom>
                  <a:rect b="b" l="l" r="r" t="t"/>
                  <a:pathLst>
                    <a:path extrusionOk="0" h="1874" w="1887">
                      <a:moveTo>
                        <a:pt x="936" y="0"/>
                      </a:moveTo>
                      <a:cubicBezTo>
                        <a:pt x="424" y="0"/>
                        <a:pt x="1" y="414"/>
                        <a:pt x="1" y="938"/>
                      </a:cubicBezTo>
                      <a:cubicBezTo>
                        <a:pt x="1" y="1451"/>
                        <a:pt x="424" y="1873"/>
                        <a:pt x="936" y="1873"/>
                      </a:cubicBezTo>
                      <a:cubicBezTo>
                        <a:pt x="1461" y="1873"/>
                        <a:pt x="1886" y="1451"/>
                        <a:pt x="1886" y="938"/>
                      </a:cubicBezTo>
                      <a:cubicBezTo>
                        <a:pt x="1886" y="414"/>
                        <a:pt x="1461"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8"/>
                <p:cNvSpPr/>
                <p:nvPr/>
              </p:nvSpPr>
              <p:spPr>
                <a:xfrm>
                  <a:off x="416887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28"/>
                <p:cNvSpPr/>
                <p:nvPr/>
              </p:nvSpPr>
              <p:spPr>
                <a:xfrm>
                  <a:off x="4254450"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28"/>
                <p:cNvSpPr/>
                <p:nvPr/>
              </p:nvSpPr>
              <p:spPr>
                <a:xfrm>
                  <a:off x="433962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80" name="Google Shape;3080;p28"/>
            <p:cNvGrpSpPr/>
            <p:nvPr/>
          </p:nvGrpSpPr>
          <p:grpSpPr>
            <a:xfrm>
              <a:off x="6480767" y="3533366"/>
              <a:ext cx="2942984" cy="1975242"/>
              <a:chOff x="6480767" y="3533366"/>
              <a:chExt cx="2942984" cy="1975242"/>
            </a:xfrm>
          </p:grpSpPr>
          <p:sp>
            <p:nvSpPr>
              <p:cNvPr id="3081" name="Google Shape;3081;p28"/>
              <p:cNvSpPr/>
              <p:nvPr/>
            </p:nvSpPr>
            <p:spPr>
              <a:xfrm rot="1319527">
                <a:off x="6570003" y="4014109"/>
                <a:ext cx="2764512" cy="1013756"/>
              </a:xfrm>
              <a:custGeom>
                <a:rect b="b" l="l" r="r" t="t"/>
                <a:pathLst>
                  <a:path extrusionOk="0" h="16260" w="44341">
                    <a:moveTo>
                      <a:pt x="1124" y="1"/>
                    </a:moveTo>
                    <a:cubicBezTo>
                      <a:pt x="560" y="1"/>
                      <a:pt x="99" y="450"/>
                      <a:pt x="99" y="1011"/>
                    </a:cubicBezTo>
                    <a:lnTo>
                      <a:pt x="0" y="14947"/>
                    </a:lnTo>
                    <a:cubicBezTo>
                      <a:pt x="0" y="15510"/>
                      <a:pt x="450" y="15972"/>
                      <a:pt x="1010" y="15972"/>
                    </a:cubicBezTo>
                    <a:lnTo>
                      <a:pt x="32841" y="16185"/>
                    </a:lnTo>
                    <a:cubicBezTo>
                      <a:pt x="32817" y="16008"/>
                      <a:pt x="32817" y="15810"/>
                      <a:pt x="33428" y="15483"/>
                    </a:cubicBezTo>
                    <a:cubicBezTo>
                      <a:pt x="33428" y="15483"/>
                      <a:pt x="33440" y="15471"/>
                      <a:pt x="33452" y="15471"/>
                    </a:cubicBezTo>
                    <a:cubicBezTo>
                      <a:pt x="33791" y="15483"/>
                      <a:pt x="34052" y="15759"/>
                      <a:pt x="34052" y="16098"/>
                    </a:cubicBezTo>
                    <a:cubicBezTo>
                      <a:pt x="34052" y="16134"/>
                      <a:pt x="34052" y="16158"/>
                      <a:pt x="34040" y="16197"/>
                    </a:cubicBezTo>
                    <a:lnTo>
                      <a:pt x="43756" y="16260"/>
                    </a:lnTo>
                    <a:cubicBezTo>
                      <a:pt x="44017" y="16260"/>
                      <a:pt x="44241" y="16047"/>
                      <a:pt x="44241" y="15771"/>
                    </a:cubicBezTo>
                    <a:lnTo>
                      <a:pt x="44253" y="13835"/>
                    </a:lnTo>
                    <a:cubicBezTo>
                      <a:pt x="44253" y="13610"/>
                      <a:pt x="44116" y="13424"/>
                      <a:pt x="43906" y="13361"/>
                    </a:cubicBezTo>
                    <a:cubicBezTo>
                      <a:pt x="42680" y="13011"/>
                      <a:pt x="41745" y="10913"/>
                      <a:pt x="41769" y="8380"/>
                    </a:cubicBezTo>
                    <a:cubicBezTo>
                      <a:pt x="41781" y="5857"/>
                      <a:pt x="42743" y="3771"/>
                      <a:pt x="43966" y="3435"/>
                    </a:cubicBezTo>
                    <a:cubicBezTo>
                      <a:pt x="44178" y="3384"/>
                      <a:pt x="44328" y="3184"/>
                      <a:pt x="44328" y="2971"/>
                    </a:cubicBezTo>
                    <a:lnTo>
                      <a:pt x="44340" y="786"/>
                    </a:lnTo>
                    <a:cubicBezTo>
                      <a:pt x="44340" y="513"/>
                      <a:pt x="44131" y="289"/>
                      <a:pt x="43855" y="289"/>
                    </a:cubicBezTo>
                    <a:lnTo>
                      <a:pt x="34166" y="226"/>
                    </a:lnTo>
                    <a:cubicBezTo>
                      <a:pt x="34139" y="537"/>
                      <a:pt x="33878" y="786"/>
                      <a:pt x="33551" y="786"/>
                    </a:cubicBezTo>
                    <a:cubicBezTo>
                      <a:pt x="33228" y="786"/>
                      <a:pt x="32967" y="537"/>
                      <a:pt x="32940" y="214"/>
                    </a:cubicBezTo>
                    <a:lnTo>
                      <a:pt x="11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2" name="Google Shape;3082;p28"/>
              <p:cNvGrpSpPr/>
              <p:nvPr/>
            </p:nvGrpSpPr>
            <p:grpSpPr>
              <a:xfrm rot="1319460">
                <a:off x="8890167" y="4619374"/>
                <a:ext cx="99632" cy="623606"/>
                <a:chOff x="4519324" y="1312991"/>
                <a:chExt cx="126813" cy="793732"/>
              </a:xfrm>
            </p:grpSpPr>
            <p:sp>
              <p:nvSpPr>
                <p:cNvPr id="3083" name="Google Shape;3083;p28"/>
                <p:cNvSpPr/>
                <p:nvPr/>
              </p:nvSpPr>
              <p:spPr>
                <a:xfrm>
                  <a:off x="4525276" y="1312991"/>
                  <a:ext cx="120861" cy="19839"/>
                </a:xfrm>
                <a:custGeom>
                  <a:rect b="b" l="l" r="r" t="t"/>
                  <a:pathLst>
                    <a:path extrusionOk="0" h="250" w="1523">
                      <a:moveTo>
                        <a:pt x="0" y="1"/>
                      </a:moveTo>
                      <a:lnTo>
                        <a:pt x="0" y="237"/>
                      </a:lnTo>
                      <a:lnTo>
                        <a:pt x="1523" y="2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28"/>
                <p:cNvSpPr/>
                <p:nvPr/>
              </p:nvSpPr>
              <p:spPr>
                <a:xfrm>
                  <a:off x="4524324" y="1396237"/>
                  <a:ext cx="120861" cy="18887"/>
                </a:xfrm>
                <a:custGeom>
                  <a:rect b="b" l="l" r="r" t="t"/>
                  <a:pathLst>
                    <a:path extrusionOk="0" h="238" w="1523">
                      <a:moveTo>
                        <a:pt x="0" y="0"/>
                      </a:moveTo>
                      <a:lnTo>
                        <a:pt x="0" y="237"/>
                      </a:lnTo>
                      <a:lnTo>
                        <a:pt x="1523" y="237"/>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28"/>
                <p:cNvSpPr/>
                <p:nvPr/>
              </p:nvSpPr>
              <p:spPr>
                <a:xfrm>
                  <a:off x="4524324" y="1460675"/>
                  <a:ext cx="120861" cy="18887"/>
                </a:xfrm>
                <a:custGeom>
                  <a:rect b="b" l="l" r="r" t="t"/>
                  <a:pathLst>
                    <a:path extrusionOk="0" h="238" w="1523">
                      <a:moveTo>
                        <a:pt x="0" y="1"/>
                      </a:moveTo>
                      <a:lnTo>
                        <a:pt x="0" y="237"/>
                      </a:lnTo>
                      <a:lnTo>
                        <a:pt x="1523" y="237"/>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8"/>
                <p:cNvSpPr/>
                <p:nvPr/>
              </p:nvSpPr>
              <p:spPr>
                <a:xfrm>
                  <a:off x="4524324" y="1423853"/>
                  <a:ext cx="120861" cy="9999"/>
                </a:xfrm>
                <a:custGeom>
                  <a:rect b="b" l="l" r="r" t="t"/>
                  <a:pathLst>
                    <a:path extrusionOk="0" h="126" w="1523">
                      <a:moveTo>
                        <a:pt x="0" y="0"/>
                      </a:moveTo>
                      <a:lnTo>
                        <a:pt x="0" y="114"/>
                      </a:lnTo>
                      <a:lnTo>
                        <a:pt x="1523" y="126"/>
                      </a:lnTo>
                      <a:lnTo>
                        <a:pt x="1523"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8"/>
                <p:cNvSpPr/>
                <p:nvPr/>
              </p:nvSpPr>
              <p:spPr>
                <a:xfrm>
                  <a:off x="4523133" y="1569633"/>
                  <a:ext cx="121100" cy="6983"/>
                </a:xfrm>
                <a:custGeom>
                  <a:rect b="b" l="l" r="r" t="t"/>
                  <a:pathLst>
                    <a:path extrusionOk="0" h="88" w="1526">
                      <a:moveTo>
                        <a:pt x="0" y="0"/>
                      </a:moveTo>
                      <a:lnTo>
                        <a:pt x="0" y="75"/>
                      </a:lnTo>
                      <a:lnTo>
                        <a:pt x="1526" y="87"/>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8"/>
                <p:cNvSpPr/>
                <p:nvPr/>
              </p:nvSpPr>
              <p:spPr>
                <a:xfrm>
                  <a:off x="4523133" y="1532970"/>
                  <a:ext cx="121100" cy="9840"/>
                </a:xfrm>
                <a:custGeom>
                  <a:rect b="b" l="l" r="r" t="t"/>
                  <a:pathLst>
                    <a:path extrusionOk="0" h="124" w="1526">
                      <a:moveTo>
                        <a:pt x="0" y="1"/>
                      </a:moveTo>
                      <a:lnTo>
                        <a:pt x="0" y="112"/>
                      </a:lnTo>
                      <a:lnTo>
                        <a:pt x="1526" y="124"/>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8"/>
                <p:cNvSpPr/>
                <p:nvPr/>
              </p:nvSpPr>
              <p:spPr>
                <a:xfrm>
                  <a:off x="4524324" y="1439725"/>
                  <a:ext cx="120861" cy="15078"/>
                </a:xfrm>
                <a:custGeom>
                  <a:rect b="b" l="l" r="r" t="t"/>
                  <a:pathLst>
                    <a:path extrusionOk="0" h="190" w="1523">
                      <a:moveTo>
                        <a:pt x="0" y="1"/>
                      </a:moveTo>
                      <a:lnTo>
                        <a:pt x="0" y="190"/>
                      </a:lnTo>
                      <a:lnTo>
                        <a:pt x="1523" y="190"/>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8"/>
                <p:cNvSpPr/>
                <p:nvPr/>
              </p:nvSpPr>
              <p:spPr>
                <a:xfrm>
                  <a:off x="4523133" y="1548682"/>
                  <a:ext cx="121100" cy="16030"/>
                </a:xfrm>
                <a:custGeom>
                  <a:rect b="b" l="l" r="r" t="t"/>
                  <a:pathLst>
                    <a:path extrusionOk="0" h="202" w="1526">
                      <a:moveTo>
                        <a:pt x="0" y="1"/>
                      </a:moveTo>
                      <a:lnTo>
                        <a:pt x="0" y="189"/>
                      </a:lnTo>
                      <a:lnTo>
                        <a:pt x="1526" y="201"/>
                      </a:lnTo>
                      <a:lnTo>
                        <a:pt x="1526"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8"/>
                <p:cNvSpPr/>
                <p:nvPr/>
              </p:nvSpPr>
              <p:spPr>
                <a:xfrm>
                  <a:off x="4524324" y="1342750"/>
                  <a:ext cx="121814" cy="42615"/>
                </a:xfrm>
                <a:custGeom>
                  <a:rect b="b" l="l" r="r" t="t"/>
                  <a:pathLst>
                    <a:path extrusionOk="0" h="537" w="1535">
                      <a:moveTo>
                        <a:pt x="12" y="0"/>
                      </a:moveTo>
                      <a:lnTo>
                        <a:pt x="0" y="537"/>
                      </a:lnTo>
                      <a:lnTo>
                        <a:pt x="1523" y="537"/>
                      </a:lnTo>
                      <a:lnTo>
                        <a:pt x="1535" y="12"/>
                      </a:lnTo>
                      <a:lnTo>
                        <a:pt x="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8"/>
                <p:cNvSpPr/>
                <p:nvPr/>
              </p:nvSpPr>
              <p:spPr>
                <a:xfrm>
                  <a:off x="4523133" y="1486387"/>
                  <a:ext cx="122052" cy="42615"/>
                </a:xfrm>
                <a:custGeom>
                  <a:rect b="b" l="l" r="r" t="t"/>
                  <a:pathLst>
                    <a:path extrusionOk="0" h="537" w="1538">
                      <a:moveTo>
                        <a:pt x="15" y="0"/>
                      </a:moveTo>
                      <a:lnTo>
                        <a:pt x="0" y="525"/>
                      </a:lnTo>
                      <a:lnTo>
                        <a:pt x="1526" y="537"/>
                      </a:lnTo>
                      <a:lnTo>
                        <a:pt x="1538" y="12"/>
                      </a:lnTo>
                      <a:lnTo>
                        <a:pt x="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8"/>
                <p:cNvSpPr/>
                <p:nvPr/>
              </p:nvSpPr>
              <p:spPr>
                <a:xfrm>
                  <a:off x="4523133" y="1584393"/>
                  <a:ext cx="121100" cy="19998"/>
                </a:xfrm>
                <a:custGeom>
                  <a:rect b="b" l="l" r="r" t="t"/>
                  <a:pathLst>
                    <a:path extrusionOk="0" h="252" w="1526">
                      <a:moveTo>
                        <a:pt x="0" y="0"/>
                      </a:moveTo>
                      <a:lnTo>
                        <a:pt x="0" y="240"/>
                      </a:lnTo>
                      <a:lnTo>
                        <a:pt x="1526" y="252"/>
                      </a:lnTo>
                      <a:lnTo>
                        <a:pt x="1526"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8"/>
                <p:cNvSpPr/>
                <p:nvPr/>
              </p:nvSpPr>
              <p:spPr>
                <a:xfrm>
                  <a:off x="4522181" y="1666687"/>
                  <a:ext cx="122052" cy="19998"/>
                </a:xfrm>
                <a:custGeom>
                  <a:rect b="b" l="l" r="r" t="t"/>
                  <a:pathLst>
                    <a:path extrusionOk="0" h="252" w="1538">
                      <a:moveTo>
                        <a:pt x="0" y="0"/>
                      </a:moveTo>
                      <a:lnTo>
                        <a:pt x="0" y="237"/>
                      </a:lnTo>
                      <a:lnTo>
                        <a:pt x="1526" y="252"/>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8"/>
                <p:cNvSpPr/>
                <p:nvPr/>
              </p:nvSpPr>
              <p:spPr>
                <a:xfrm>
                  <a:off x="4522181" y="1731125"/>
                  <a:ext cx="121100" cy="19760"/>
                </a:xfrm>
                <a:custGeom>
                  <a:rect b="b" l="l" r="r" t="t"/>
                  <a:pathLst>
                    <a:path extrusionOk="0" h="249" w="1526">
                      <a:moveTo>
                        <a:pt x="0" y="0"/>
                      </a:moveTo>
                      <a:lnTo>
                        <a:pt x="0" y="237"/>
                      </a:lnTo>
                      <a:lnTo>
                        <a:pt x="1526" y="249"/>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8"/>
                <p:cNvSpPr/>
                <p:nvPr/>
              </p:nvSpPr>
              <p:spPr>
                <a:xfrm>
                  <a:off x="4522181" y="1695414"/>
                  <a:ext cx="121100" cy="10078"/>
                </a:xfrm>
                <a:custGeom>
                  <a:rect b="b" l="l" r="r" t="t"/>
                  <a:pathLst>
                    <a:path extrusionOk="0" h="127" w="1526">
                      <a:moveTo>
                        <a:pt x="0" y="1"/>
                      </a:moveTo>
                      <a:lnTo>
                        <a:pt x="0" y="115"/>
                      </a:lnTo>
                      <a:lnTo>
                        <a:pt x="1526" y="127"/>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8"/>
                <p:cNvSpPr/>
                <p:nvPr/>
              </p:nvSpPr>
              <p:spPr>
                <a:xfrm>
                  <a:off x="4521229" y="1840003"/>
                  <a:ext cx="120861" cy="7222"/>
                </a:xfrm>
                <a:custGeom>
                  <a:rect b="b" l="l" r="r" t="t"/>
                  <a:pathLst>
                    <a:path extrusionOk="0" h="91" w="1523">
                      <a:moveTo>
                        <a:pt x="0" y="1"/>
                      </a:moveTo>
                      <a:lnTo>
                        <a:pt x="0" y="91"/>
                      </a:lnTo>
                      <a:lnTo>
                        <a:pt x="1523" y="91"/>
                      </a:lnTo>
                      <a:lnTo>
                        <a:pt x="1523"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8"/>
                <p:cNvSpPr/>
                <p:nvPr/>
              </p:nvSpPr>
              <p:spPr>
                <a:xfrm>
                  <a:off x="4521229" y="1803419"/>
                  <a:ext cx="122052" cy="10078"/>
                </a:xfrm>
                <a:custGeom>
                  <a:rect b="b" l="l" r="r" t="t"/>
                  <a:pathLst>
                    <a:path extrusionOk="0" h="127" w="1538">
                      <a:moveTo>
                        <a:pt x="0" y="0"/>
                      </a:moveTo>
                      <a:lnTo>
                        <a:pt x="0" y="126"/>
                      </a:lnTo>
                      <a:lnTo>
                        <a:pt x="1538" y="126"/>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8"/>
                <p:cNvSpPr/>
                <p:nvPr/>
              </p:nvSpPr>
              <p:spPr>
                <a:xfrm>
                  <a:off x="4522181" y="1710413"/>
                  <a:ext cx="121100" cy="15792"/>
                </a:xfrm>
                <a:custGeom>
                  <a:rect b="b" l="l" r="r" t="t"/>
                  <a:pathLst>
                    <a:path extrusionOk="0" h="199" w="1526">
                      <a:moveTo>
                        <a:pt x="0" y="0"/>
                      </a:moveTo>
                      <a:lnTo>
                        <a:pt x="0" y="186"/>
                      </a:lnTo>
                      <a:lnTo>
                        <a:pt x="1526" y="198"/>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8"/>
                <p:cNvSpPr/>
                <p:nvPr/>
              </p:nvSpPr>
              <p:spPr>
                <a:xfrm>
                  <a:off x="4521229" y="1820322"/>
                  <a:ext cx="120861" cy="15951"/>
                </a:xfrm>
                <a:custGeom>
                  <a:rect b="b" l="l" r="r" t="t"/>
                  <a:pathLst>
                    <a:path extrusionOk="0" h="201" w="1523">
                      <a:moveTo>
                        <a:pt x="0" y="0"/>
                      </a:moveTo>
                      <a:lnTo>
                        <a:pt x="0" y="189"/>
                      </a:lnTo>
                      <a:lnTo>
                        <a:pt x="1523" y="201"/>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8"/>
                <p:cNvSpPr/>
                <p:nvPr/>
              </p:nvSpPr>
              <p:spPr>
                <a:xfrm>
                  <a:off x="4522181" y="1613120"/>
                  <a:ext cx="122052" cy="43885"/>
                </a:xfrm>
                <a:custGeom>
                  <a:rect b="b" l="l" r="r" t="t"/>
                  <a:pathLst>
                    <a:path extrusionOk="0" h="553" w="1538">
                      <a:moveTo>
                        <a:pt x="12" y="1"/>
                      </a:moveTo>
                      <a:lnTo>
                        <a:pt x="0" y="537"/>
                      </a:lnTo>
                      <a:lnTo>
                        <a:pt x="1538" y="552"/>
                      </a:lnTo>
                      <a:lnTo>
                        <a:pt x="1538"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8"/>
                <p:cNvSpPr/>
                <p:nvPr/>
              </p:nvSpPr>
              <p:spPr>
                <a:xfrm>
                  <a:off x="4521229" y="1756757"/>
                  <a:ext cx="122052" cy="43885"/>
                </a:xfrm>
                <a:custGeom>
                  <a:rect b="b" l="l" r="r" t="t"/>
                  <a:pathLst>
                    <a:path extrusionOk="0" h="553" w="1538">
                      <a:moveTo>
                        <a:pt x="12" y="1"/>
                      </a:moveTo>
                      <a:lnTo>
                        <a:pt x="0" y="540"/>
                      </a:lnTo>
                      <a:lnTo>
                        <a:pt x="1538" y="552"/>
                      </a:lnTo>
                      <a:lnTo>
                        <a:pt x="1538" y="16"/>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8"/>
                <p:cNvSpPr/>
                <p:nvPr/>
              </p:nvSpPr>
              <p:spPr>
                <a:xfrm>
                  <a:off x="4521229" y="1844050"/>
                  <a:ext cx="122052" cy="19839"/>
                </a:xfrm>
                <a:custGeom>
                  <a:rect b="b" l="l" r="r" t="t"/>
                  <a:pathLst>
                    <a:path extrusionOk="0" h="250" w="1538">
                      <a:moveTo>
                        <a:pt x="0" y="1"/>
                      </a:moveTo>
                      <a:lnTo>
                        <a:pt x="0" y="238"/>
                      </a:lnTo>
                      <a:lnTo>
                        <a:pt x="1523" y="250"/>
                      </a:lnTo>
                      <a:lnTo>
                        <a:pt x="1538"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8"/>
                <p:cNvSpPr/>
                <p:nvPr/>
              </p:nvSpPr>
              <p:spPr>
                <a:xfrm>
                  <a:off x="4520276" y="1926344"/>
                  <a:ext cx="121814" cy="19839"/>
                </a:xfrm>
                <a:custGeom>
                  <a:rect b="b" l="l" r="r" t="t"/>
                  <a:pathLst>
                    <a:path extrusionOk="0" h="250" w="1535">
                      <a:moveTo>
                        <a:pt x="12" y="1"/>
                      </a:moveTo>
                      <a:lnTo>
                        <a:pt x="0" y="238"/>
                      </a:lnTo>
                      <a:lnTo>
                        <a:pt x="1535" y="250"/>
                      </a:lnTo>
                      <a:lnTo>
                        <a:pt x="1535"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8"/>
                <p:cNvSpPr/>
                <p:nvPr/>
              </p:nvSpPr>
              <p:spPr>
                <a:xfrm>
                  <a:off x="4520276" y="1990782"/>
                  <a:ext cx="120861" cy="19839"/>
                </a:xfrm>
                <a:custGeom>
                  <a:rect b="b" l="l" r="r" t="t"/>
                  <a:pathLst>
                    <a:path extrusionOk="0" h="250" w="1523">
                      <a:moveTo>
                        <a:pt x="0" y="1"/>
                      </a:moveTo>
                      <a:lnTo>
                        <a:pt x="0" y="238"/>
                      </a:lnTo>
                      <a:lnTo>
                        <a:pt x="1523" y="250"/>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8"/>
                <p:cNvSpPr/>
                <p:nvPr/>
              </p:nvSpPr>
              <p:spPr>
                <a:xfrm>
                  <a:off x="4520276" y="1955150"/>
                  <a:ext cx="121814" cy="9840"/>
                </a:xfrm>
                <a:custGeom>
                  <a:rect b="b" l="l" r="r" t="t"/>
                  <a:pathLst>
                    <a:path extrusionOk="0" h="124" w="1535">
                      <a:moveTo>
                        <a:pt x="0" y="0"/>
                      </a:moveTo>
                      <a:lnTo>
                        <a:pt x="0" y="111"/>
                      </a:lnTo>
                      <a:lnTo>
                        <a:pt x="1523" y="123"/>
                      </a:lnTo>
                      <a:lnTo>
                        <a:pt x="15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8"/>
                <p:cNvSpPr/>
                <p:nvPr/>
              </p:nvSpPr>
              <p:spPr>
                <a:xfrm>
                  <a:off x="4519324" y="2099740"/>
                  <a:ext cx="121814" cy="6983"/>
                </a:xfrm>
                <a:custGeom>
                  <a:rect b="b" l="l" r="r" t="t"/>
                  <a:pathLst>
                    <a:path extrusionOk="0" h="88" w="1535">
                      <a:moveTo>
                        <a:pt x="0" y="1"/>
                      </a:moveTo>
                      <a:lnTo>
                        <a:pt x="0" y="87"/>
                      </a:lnTo>
                      <a:lnTo>
                        <a:pt x="1523" y="87"/>
                      </a:lnTo>
                      <a:lnTo>
                        <a:pt x="1535"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8"/>
                <p:cNvSpPr/>
                <p:nvPr/>
              </p:nvSpPr>
              <p:spPr>
                <a:xfrm>
                  <a:off x="4520276" y="2063156"/>
                  <a:ext cx="120861" cy="9999"/>
                </a:xfrm>
                <a:custGeom>
                  <a:rect b="b" l="l" r="r" t="t"/>
                  <a:pathLst>
                    <a:path extrusionOk="0" h="126" w="1523">
                      <a:moveTo>
                        <a:pt x="0" y="0"/>
                      </a:moveTo>
                      <a:lnTo>
                        <a:pt x="0" y="111"/>
                      </a:lnTo>
                      <a:lnTo>
                        <a:pt x="1523" y="126"/>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8"/>
                <p:cNvSpPr/>
                <p:nvPr/>
              </p:nvSpPr>
              <p:spPr>
                <a:xfrm>
                  <a:off x="4520276" y="1969911"/>
                  <a:ext cx="120861" cy="15951"/>
                </a:xfrm>
                <a:custGeom>
                  <a:rect b="b" l="l" r="r" t="t"/>
                  <a:pathLst>
                    <a:path extrusionOk="0" h="201" w="1523">
                      <a:moveTo>
                        <a:pt x="0" y="0"/>
                      </a:moveTo>
                      <a:lnTo>
                        <a:pt x="0" y="189"/>
                      </a:lnTo>
                      <a:lnTo>
                        <a:pt x="1523" y="201"/>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8"/>
                <p:cNvSpPr/>
                <p:nvPr/>
              </p:nvSpPr>
              <p:spPr>
                <a:xfrm>
                  <a:off x="4519324" y="2079980"/>
                  <a:ext cx="121814" cy="15792"/>
                </a:xfrm>
                <a:custGeom>
                  <a:rect b="b" l="l" r="r" t="t"/>
                  <a:pathLst>
                    <a:path extrusionOk="0" h="199" w="1535">
                      <a:moveTo>
                        <a:pt x="12" y="1"/>
                      </a:moveTo>
                      <a:lnTo>
                        <a:pt x="0" y="187"/>
                      </a:lnTo>
                      <a:lnTo>
                        <a:pt x="1535" y="199"/>
                      </a:lnTo>
                      <a:lnTo>
                        <a:pt x="15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8"/>
                <p:cNvSpPr/>
                <p:nvPr/>
              </p:nvSpPr>
              <p:spPr>
                <a:xfrm>
                  <a:off x="4521229" y="1872857"/>
                  <a:ext cx="120861" cy="43567"/>
                </a:xfrm>
                <a:custGeom>
                  <a:rect b="b" l="l" r="r" t="t"/>
                  <a:pathLst>
                    <a:path extrusionOk="0" h="549" w="1523">
                      <a:moveTo>
                        <a:pt x="0" y="0"/>
                      </a:moveTo>
                      <a:lnTo>
                        <a:pt x="0" y="537"/>
                      </a:lnTo>
                      <a:lnTo>
                        <a:pt x="1523" y="549"/>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8"/>
                <p:cNvSpPr/>
                <p:nvPr/>
              </p:nvSpPr>
              <p:spPr>
                <a:xfrm>
                  <a:off x="4520276" y="2016494"/>
                  <a:ext cx="120861" cy="43647"/>
                </a:xfrm>
                <a:custGeom>
                  <a:rect b="b" l="l" r="r" t="t"/>
                  <a:pathLst>
                    <a:path extrusionOk="0" h="550" w="1523">
                      <a:moveTo>
                        <a:pt x="0" y="1"/>
                      </a:moveTo>
                      <a:lnTo>
                        <a:pt x="0" y="537"/>
                      </a:lnTo>
                      <a:lnTo>
                        <a:pt x="1523" y="5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3" name="Google Shape;3113;p28"/>
              <p:cNvSpPr/>
              <p:nvPr/>
            </p:nvSpPr>
            <p:spPr>
              <a:xfrm rot="1319527">
                <a:off x="7135900" y="3936443"/>
                <a:ext cx="280373" cy="282742"/>
              </a:xfrm>
              <a:custGeom>
                <a:rect b="b" l="l" r="r" t="t"/>
                <a:pathLst>
                  <a:path extrusionOk="0" h="4535" w="4497">
                    <a:moveTo>
                      <a:pt x="2509" y="0"/>
                    </a:moveTo>
                    <a:lnTo>
                      <a:pt x="1" y="2512"/>
                    </a:lnTo>
                    <a:lnTo>
                      <a:pt x="1997" y="4535"/>
                    </a:lnTo>
                    <a:lnTo>
                      <a:pt x="4496" y="4535"/>
                    </a:lnTo>
                    <a:lnTo>
                      <a:pt x="4496" y="2035"/>
                    </a:lnTo>
                    <a:lnTo>
                      <a:pt x="25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8"/>
              <p:cNvSpPr/>
              <p:nvPr/>
            </p:nvSpPr>
            <p:spPr>
              <a:xfrm rot="1319527">
                <a:off x="7169053" y="3919867"/>
                <a:ext cx="156490" cy="156615"/>
              </a:xfrm>
              <a:custGeom>
                <a:rect b="b" l="l" r="r" t="t"/>
                <a:pathLst>
                  <a:path extrusionOk="0" h="2512" w="2510">
                    <a:moveTo>
                      <a:pt x="1" y="0"/>
                    </a:moveTo>
                    <a:lnTo>
                      <a:pt x="1" y="2512"/>
                    </a:lnTo>
                    <a:lnTo>
                      <a:pt x="2509" y="2512"/>
                    </a:lnTo>
                    <a:lnTo>
                      <a:pt x="25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8"/>
              <p:cNvSpPr/>
              <p:nvPr/>
            </p:nvSpPr>
            <p:spPr>
              <a:xfrm rot="1319527">
                <a:off x="7392865" y="4040206"/>
                <a:ext cx="280310" cy="282742"/>
              </a:xfrm>
              <a:custGeom>
                <a:rect b="b" l="l" r="r" t="t"/>
                <a:pathLst>
                  <a:path extrusionOk="0" h="4535" w="4496">
                    <a:moveTo>
                      <a:pt x="2512" y="0"/>
                    </a:moveTo>
                    <a:lnTo>
                      <a:pt x="0" y="2512"/>
                    </a:lnTo>
                    <a:lnTo>
                      <a:pt x="1987" y="4535"/>
                    </a:lnTo>
                    <a:lnTo>
                      <a:pt x="4496" y="4535"/>
                    </a:lnTo>
                    <a:lnTo>
                      <a:pt x="4496" y="2035"/>
                    </a:lnTo>
                    <a:lnTo>
                      <a:pt x="25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8"/>
              <p:cNvSpPr/>
              <p:nvPr/>
            </p:nvSpPr>
            <p:spPr>
              <a:xfrm rot="1319527">
                <a:off x="7426010" y="4023666"/>
                <a:ext cx="156615" cy="156615"/>
              </a:xfrm>
              <a:custGeom>
                <a:rect b="b" l="l" r="r" t="t"/>
                <a:pathLst>
                  <a:path extrusionOk="0" h="2512" w="2512">
                    <a:moveTo>
                      <a:pt x="0" y="0"/>
                    </a:moveTo>
                    <a:lnTo>
                      <a:pt x="0" y="2512"/>
                    </a:lnTo>
                    <a:lnTo>
                      <a:pt x="2512" y="2512"/>
                    </a:lnTo>
                    <a:lnTo>
                      <a:pt x="25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8"/>
              <p:cNvSpPr/>
              <p:nvPr/>
            </p:nvSpPr>
            <p:spPr>
              <a:xfrm rot="1319527">
                <a:off x="7035975" y="4198325"/>
                <a:ext cx="280373" cy="282804"/>
              </a:xfrm>
              <a:custGeom>
                <a:rect b="b" l="l" r="r" t="t"/>
                <a:pathLst>
                  <a:path extrusionOk="0" h="4536" w="4497">
                    <a:moveTo>
                      <a:pt x="2509" y="1"/>
                    </a:moveTo>
                    <a:lnTo>
                      <a:pt x="1" y="2500"/>
                    </a:lnTo>
                    <a:lnTo>
                      <a:pt x="2000" y="4535"/>
                    </a:lnTo>
                    <a:lnTo>
                      <a:pt x="4496" y="4535"/>
                    </a:lnTo>
                    <a:lnTo>
                      <a:pt x="4496" y="2024"/>
                    </a:lnTo>
                    <a:lnTo>
                      <a:pt x="25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8"/>
              <p:cNvSpPr/>
              <p:nvPr/>
            </p:nvSpPr>
            <p:spPr>
              <a:xfrm rot="1319527">
                <a:off x="7069261" y="4181811"/>
                <a:ext cx="156677" cy="155929"/>
              </a:xfrm>
              <a:custGeom>
                <a:rect b="b" l="l" r="r" t="t"/>
                <a:pathLst>
                  <a:path extrusionOk="0" h="2501" w="2513">
                    <a:moveTo>
                      <a:pt x="1" y="1"/>
                    </a:moveTo>
                    <a:lnTo>
                      <a:pt x="1" y="2500"/>
                    </a:lnTo>
                    <a:lnTo>
                      <a:pt x="2512" y="2500"/>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8"/>
              <p:cNvSpPr/>
              <p:nvPr/>
            </p:nvSpPr>
            <p:spPr>
              <a:xfrm rot="1319527">
                <a:off x="7292940" y="4302088"/>
                <a:ext cx="280310" cy="282804"/>
              </a:xfrm>
              <a:custGeom>
                <a:rect b="b" l="l" r="r" t="t"/>
                <a:pathLst>
                  <a:path extrusionOk="0" h="4536" w="4496">
                    <a:moveTo>
                      <a:pt x="2512" y="1"/>
                    </a:moveTo>
                    <a:lnTo>
                      <a:pt x="0" y="2500"/>
                    </a:lnTo>
                    <a:lnTo>
                      <a:pt x="1987" y="4535"/>
                    </a:lnTo>
                    <a:lnTo>
                      <a:pt x="4496" y="4535"/>
                    </a:lnTo>
                    <a:lnTo>
                      <a:pt x="4496" y="2024"/>
                    </a:lnTo>
                    <a:lnTo>
                      <a:pt x="25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8"/>
              <p:cNvSpPr/>
              <p:nvPr/>
            </p:nvSpPr>
            <p:spPr>
              <a:xfrm rot="1319527">
                <a:off x="7321196" y="4283544"/>
                <a:ext cx="156615" cy="155929"/>
              </a:xfrm>
              <a:custGeom>
                <a:rect b="b" l="l" r="r" t="t"/>
                <a:pathLst>
                  <a:path extrusionOk="0" h="2501" w="2512">
                    <a:moveTo>
                      <a:pt x="0" y="1"/>
                    </a:moveTo>
                    <a:lnTo>
                      <a:pt x="0" y="2500"/>
                    </a:lnTo>
                    <a:lnTo>
                      <a:pt x="2512" y="2500"/>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8"/>
              <p:cNvSpPr/>
              <p:nvPr/>
            </p:nvSpPr>
            <p:spPr>
              <a:xfrm rot="1319527">
                <a:off x="7760631" y="4264157"/>
                <a:ext cx="593353" cy="594039"/>
              </a:xfrm>
              <a:custGeom>
                <a:rect b="b" l="l" r="r" t="t"/>
                <a:pathLst>
                  <a:path extrusionOk="0" h="9528" w="9517">
                    <a:moveTo>
                      <a:pt x="4760" y="0"/>
                    </a:moveTo>
                    <a:cubicBezTo>
                      <a:pt x="2122" y="0"/>
                      <a:pt x="1" y="2137"/>
                      <a:pt x="1" y="4772"/>
                    </a:cubicBezTo>
                    <a:cubicBezTo>
                      <a:pt x="1" y="7394"/>
                      <a:pt x="2122" y="9528"/>
                      <a:pt x="4760" y="9528"/>
                    </a:cubicBezTo>
                    <a:cubicBezTo>
                      <a:pt x="7394" y="9528"/>
                      <a:pt x="9516" y="7394"/>
                      <a:pt x="9516" y="4772"/>
                    </a:cubicBezTo>
                    <a:cubicBezTo>
                      <a:pt x="9516" y="2137"/>
                      <a:pt x="7394" y="0"/>
                      <a:pt x="47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8"/>
              <p:cNvSpPr/>
              <p:nvPr/>
            </p:nvSpPr>
            <p:spPr>
              <a:xfrm rot="1319527">
                <a:off x="7884472" y="4388813"/>
                <a:ext cx="345774" cy="344964"/>
              </a:xfrm>
              <a:custGeom>
                <a:rect b="b" l="l" r="r" t="t"/>
                <a:pathLst>
                  <a:path extrusionOk="0" h="5533" w="5546">
                    <a:moveTo>
                      <a:pt x="2773" y="0"/>
                    </a:moveTo>
                    <a:cubicBezTo>
                      <a:pt x="1247" y="0"/>
                      <a:pt x="1" y="1235"/>
                      <a:pt x="1" y="2773"/>
                    </a:cubicBezTo>
                    <a:cubicBezTo>
                      <a:pt x="1" y="4295"/>
                      <a:pt x="1247" y="5533"/>
                      <a:pt x="2773" y="5533"/>
                    </a:cubicBezTo>
                    <a:cubicBezTo>
                      <a:pt x="4295" y="5533"/>
                      <a:pt x="5545" y="4295"/>
                      <a:pt x="5545" y="2773"/>
                    </a:cubicBezTo>
                    <a:cubicBezTo>
                      <a:pt x="5545" y="1235"/>
                      <a:pt x="4295" y="0"/>
                      <a:pt x="27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3" name="Google Shape;3123;p28"/>
              <p:cNvGrpSpPr/>
              <p:nvPr/>
            </p:nvGrpSpPr>
            <p:grpSpPr>
              <a:xfrm rot="-4080653">
                <a:off x="8174882" y="4769948"/>
                <a:ext cx="880365" cy="33195"/>
                <a:chOff x="3143975" y="2577950"/>
                <a:chExt cx="1242500" cy="46850"/>
              </a:xfrm>
            </p:grpSpPr>
            <p:sp>
              <p:nvSpPr>
                <p:cNvPr id="3124" name="Google Shape;3124;p28"/>
                <p:cNvSpPr/>
                <p:nvPr/>
              </p:nvSpPr>
              <p:spPr>
                <a:xfrm>
                  <a:off x="3143975"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8"/>
                <p:cNvSpPr/>
                <p:nvPr/>
              </p:nvSpPr>
              <p:spPr>
                <a:xfrm>
                  <a:off x="3229250"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6" y="1451"/>
                        <a:pt x="1886" y="938"/>
                      </a:cubicBezTo>
                      <a:cubicBezTo>
                        <a:pt x="1886"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8"/>
                <p:cNvSpPr/>
                <p:nvPr/>
              </p:nvSpPr>
              <p:spPr>
                <a:xfrm>
                  <a:off x="3314725" y="2577950"/>
                  <a:ext cx="46875" cy="46850"/>
                </a:xfrm>
                <a:custGeom>
                  <a:rect b="b" l="l" r="r" t="t"/>
                  <a:pathLst>
                    <a:path extrusionOk="0" h="1874" w="1875">
                      <a:moveTo>
                        <a:pt x="939" y="0"/>
                      </a:moveTo>
                      <a:cubicBezTo>
                        <a:pt x="427" y="0"/>
                        <a:pt x="1" y="414"/>
                        <a:pt x="1" y="938"/>
                      </a:cubicBezTo>
                      <a:cubicBezTo>
                        <a:pt x="1" y="1451"/>
                        <a:pt x="427"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8"/>
                <p:cNvSpPr/>
                <p:nvPr/>
              </p:nvSpPr>
              <p:spPr>
                <a:xfrm>
                  <a:off x="3400300" y="2577950"/>
                  <a:ext cx="46850" cy="46850"/>
                </a:xfrm>
                <a:custGeom>
                  <a:rect b="b" l="l" r="r" t="t"/>
                  <a:pathLst>
                    <a:path extrusionOk="0" h="1874" w="1874">
                      <a:moveTo>
                        <a:pt x="936" y="0"/>
                      </a:moveTo>
                      <a:cubicBezTo>
                        <a:pt x="411" y="0"/>
                        <a:pt x="1" y="414"/>
                        <a:pt x="1" y="938"/>
                      </a:cubicBezTo>
                      <a:cubicBezTo>
                        <a:pt x="1" y="1451"/>
                        <a:pt x="411" y="1873"/>
                        <a:pt x="936" y="1873"/>
                      </a:cubicBezTo>
                      <a:cubicBezTo>
                        <a:pt x="1448" y="1873"/>
                        <a:pt x="1874" y="1451"/>
                        <a:pt x="1874" y="938"/>
                      </a:cubicBezTo>
                      <a:cubicBezTo>
                        <a:pt x="1874" y="414"/>
                        <a:pt x="1448"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8"/>
                <p:cNvSpPr/>
                <p:nvPr/>
              </p:nvSpPr>
              <p:spPr>
                <a:xfrm>
                  <a:off x="3485500"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8"/>
                <p:cNvSpPr/>
                <p:nvPr/>
              </p:nvSpPr>
              <p:spPr>
                <a:xfrm>
                  <a:off x="3571050"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8"/>
                <p:cNvSpPr/>
                <p:nvPr/>
              </p:nvSpPr>
              <p:spPr>
                <a:xfrm>
                  <a:off x="3656325"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5" y="1451"/>
                        <a:pt x="1885" y="938"/>
                      </a:cubicBezTo>
                      <a:cubicBezTo>
                        <a:pt x="1885"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8"/>
                <p:cNvSpPr/>
                <p:nvPr/>
              </p:nvSpPr>
              <p:spPr>
                <a:xfrm>
                  <a:off x="374180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8"/>
                <p:cNvSpPr/>
                <p:nvPr/>
              </p:nvSpPr>
              <p:spPr>
                <a:xfrm>
                  <a:off x="3827375"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8"/>
                <p:cNvSpPr/>
                <p:nvPr/>
              </p:nvSpPr>
              <p:spPr>
                <a:xfrm>
                  <a:off x="391255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8"/>
                <p:cNvSpPr/>
                <p:nvPr/>
              </p:nvSpPr>
              <p:spPr>
                <a:xfrm>
                  <a:off x="3998125" y="2577950"/>
                  <a:ext cx="46850" cy="46850"/>
                </a:xfrm>
                <a:custGeom>
                  <a:rect b="b" l="l" r="r" t="t"/>
                  <a:pathLst>
                    <a:path extrusionOk="0" h="1874" w="1874">
                      <a:moveTo>
                        <a:pt x="938" y="0"/>
                      </a:moveTo>
                      <a:cubicBezTo>
                        <a:pt x="414" y="0"/>
                        <a:pt x="0" y="414"/>
                        <a:pt x="0" y="938"/>
                      </a:cubicBezTo>
                      <a:cubicBezTo>
                        <a:pt x="0" y="1451"/>
                        <a:pt x="414" y="1873"/>
                        <a:pt x="938" y="1873"/>
                      </a:cubicBezTo>
                      <a:cubicBezTo>
                        <a:pt x="1448" y="1873"/>
                        <a:pt x="1874" y="1451"/>
                        <a:pt x="1874" y="938"/>
                      </a:cubicBezTo>
                      <a:cubicBezTo>
                        <a:pt x="1874" y="414"/>
                        <a:pt x="1448"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8"/>
                <p:cNvSpPr/>
                <p:nvPr/>
              </p:nvSpPr>
              <p:spPr>
                <a:xfrm>
                  <a:off x="4083375" y="2577950"/>
                  <a:ext cx="47175" cy="46850"/>
                </a:xfrm>
                <a:custGeom>
                  <a:rect b="b" l="l" r="r" t="t"/>
                  <a:pathLst>
                    <a:path extrusionOk="0" h="1874" w="1887">
                      <a:moveTo>
                        <a:pt x="936" y="0"/>
                      </a:moveTo>
                      <a:cubicBezTo>
                        <a:pt x="424" y="0"/>
                        <a:pt x="1" y="414"/>
                        <a:pt x="1" y="938"/>
                      </a:cubicBezTo>
                      <a:cubicBezTo>
                        <a:pt x="1" y="1451"/>
                        <a:pt x="424" y="1873"/>
                        <a:pt x="936" y="1873"/>
                      </a:cubicBezTo>
                      <a:cubicBezTo>
                        <a:pt x="1461" y="1873"/>
                        <a:pt x="1886" y="1451"/>
                        <a:pt x="1886" y="938"/>
                      </a:cubicBezTo>
                      <a:cubicBezTo>
                        <a:pt x="1886" y="414"/>
                        <a:pt x="1461"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8"/>
                <p:cNvSpPr/>
                <p:nvPr/>
              </p:nvSpPr>
              <p:spPr>
                <a:xfrm>
                  <a:off x="416887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8"/>
                <p:cNvSpPr/>
                <p:nvPr/>
              </p:nvSpPr>
              <p:spPr>
                <a:xfrm>
                  <a:off x="4254450"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8"/>
                <p:cNvSpPr/>
                <p:nvPr/>
              </p:nvSpPr>
              <p:spPr>
                <a:xfrm>
                  <a:off x="433962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9" name="Shape 3749"/>
        <p:cNvGrpSpPr/>
        <p:nvPr/>
      </p:nvGrpSpPr>
      <p:grpSpPr>
        <a:xfrm>
          <a:off x="0" y="0"/>
          <a:ext cx="0" cy="0"/>
          <a:chOff x="0" y="0"/>
          <a:chExt cx="0" cy="0"/>
        </a:xfrm>
      </p:grpSpPr>
      <p:sp>
        <p:nvSpPr>
          <p:cNvPr id="3750" name="Google Shape;3750;p37"/>
          <p:cNvSpPr txBox="1"/>
          <p:nvPr>
            <p:ph idx="1" type="subTitle"/>
          </p:nvPr>
        </p:nvSpPr>
        <p:spPr>
          <a:xfrm>
            <a:off x="581950" y="3896175"/>
            <a:ext cx="3632100" cy="41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Estimated delivery time per unit</a:t>
            </a:r>
            <a:endParaRPr/>
          </a:p>
        </p:txBody>
      </p:sp>
      <p:sp>
        <p:nvSpPr>
          <p:cNvPr id="3751" name="Google Shape;3751;p37"/>
          <p:cNvSpPr txBox="1"/>
          <p:nvPr>
            <p:ph type="title"/>
          </p:nvPr>
        </p:nvSpPr>
        <p:spPr>
          <a:xfrm>
            <a:off x="581950" y="3197725"/>
            <a:ext cx="36321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3752" name="Google Shape;3752;p37"/>
          <p:cNvSpPr txBox="1"/>
          <p:nvPr>
            <p:ph idx="2" type="title"/>
          </p:nvPr>
        </p:nvSpPr>
        <p:spPr>
          <a:xfrm>
            <a:off x="2690267" y="1486725"/>
            <a:ext cx="36321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3753" name="Google Shape;3753;p37"/>
          <p:cNvSpPr txBox="1"/>
          <p:nvPr>
            <p:ph idx="3" type="subTitle"/>
          </p:nvPr>
        </p:nvSpPr>
        <p:spPr>
          <a:xfrm>
            <a:off x="2690272" y="2185473"/>
            <a:ext cx="3632100" cy="41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Users bought our product</a:t>
            </a:r>
            <a:endParaRPr/>
          </a:p>
        </p:txBody>
      </p:sp>
      <p:sp>
        <p:nvSpPr>
          <p:cNvPr id="3754" name="Google Shape;3754;p37"/>
          <p:cNvSpPr txBox="1"/>
          <p:nvPr>
            <p:ph idx="4" type="title"/>
          </p:nvPr>
        </p:nvSpPr>
        <p:spPr>
          <a:xfrm>
            <a:off x="4798583" y="3179550"/>
            <a:ext cx="36321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3755" name="Google Shape;3755;p37"/>
          <p:cNvSpPr txBox="1"/>
          <p:nvPr>
            <p:ph idx="5" type="subTitle"/>
          </p:nvPr>
        </p:nvSpPr>
        <p:spPr>
          <a:xfrm>
            <a:off x="4798583" y="3896175"/>
            <a:ext cx="3632100" cy="41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Avg. distance travelled by logistics team</a:t>
            </a:r>
            <a:endParaRPr/>
          </a:p>
        </p:txBody>
      </p:sp>
      <p:sp>
        <p:nvSpPr>
          <p:cNvPr id="3756" name="Google Shape;3756;p37"/>
          <p:cNvSpPr/>
          <p:nvPr/>
        </p:nvSpPr>
        <p:spPr>
          <a:xfrm>
            <a:off x="4231972" y="864250"/>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57" name="Google Shape;3757;p37"/>
          <p:cNvSpPr/>
          <p:nvPr/>
        </p:nvSpPr>
        <p:spPr>
          <a:xfrm>
            <a:off x="6340283" y="2572950"/>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58" name="Google Shape;3758;p37"/>
          <p:cNvSpPr/>
          <p:nvPr/>
        </p:nvSpPr>
        <p:spPr>
          <a:xfrm>
            <a:off x="2123650" y="2572950"/>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59" name="Google Shape;3759;p37"/>
          <p:cNvSpPr/>
          <p:nvPr/>
        </p:nvSpPr>
        <p:spPr>
          <a:xfrm>
            <a:off x="6435200" y="2699900"/>
            <a:ext cx="358850" cy="294800"/>
          </a:xfrm>
          <a:custGeom>
            <a:rect b="b" l="l" r="r" t="t"/>
            <a:pathLst>
              <a:path extrusionOk="0" h="11792" w="14354">
                <a:moveTo>
                  <a:pt x="1260" y="4226"/>
                </a:moveTo>
                <a:cubicBezTo>
                  <a:pt x="1277" y="4226"/>
                  <a:pt x="1294" y="4227"/>
                  <a:pt x="1310" y="4229"/>
                </a:cubicBezTo>
                <a:cubicBezTo>
                  <a:pt x="1518" y="4251"/>
                  <a:pt x="1680" y="4436"/>
                  <a:pt x="1680" y="4649"/>
                </a:cubicBezTo>
                <a:lnTo>
                  <a:pt x="1680" y="5069"/>
                </a:lnTo>
                <a:lnTo>
                  <a:pt x="840" y="5069"/>
                </a:lnTo>
                <a:lnTo>
                  <a:pt x="840" y="4649"/>
                </a:lnTo>
                <a:cubicBezTo>
                  <a:pt x="840" y="4408"/>
                  <a:pt x="1026" y="4226"/>
                  <a:pt x="1260" y="4226"/>
                </a:cubicBezTo>
                <a:close/>
                <a:moveTo>
                  <a:pt x="7187" y="4226"/>
                </a:moveTo>
                <a:cubicBezTo>
                  <a:pt x="7405" y="4226"/>
                  <a:pt x="7611" y="4408"/>
                  <a:pt x="7611" y="4649"/>
                </a:cubicBezTo>
                <a:lnTo>
                  <a:pt x="7611" y="5069"/>
                </a:lnTo>
                <a:lnTo>
                  <a:pt x="6771" y="5069"/>
                </a:lnTo>
                <a:lnTo>
                  <a:pt x="6771" y="4649"/>
                </a:lnTo>
                <a:cubicBezTo>
                  <a:pt x="6771" y="4436"/>
                  <a:pt x="6911" y="4251"/>
                  <a:pt x="7140" y="4229"/>
                </a:cubicBezTo>
                <a:cubicBezTo>
                  <a:pt x="7156" y="4227"/>
                  <a:pt x="7171" y="4226"/>
                  <a:pt x="7187" y="4226"/>
                </a:cubicBezTo>
                <a:close/>
                <a:moveTo>
                  <a:pt x="13093" y="4226"/>
                </a:moveTo>
                <a:cubicBezTo>
                  <a:pt x="13328" y="4226"/>
                  <a:pt x="13514" y="4408"/>
                  <a:pt x="13514" y="4649"/>
                </a:cubicBezTo>
                <a:lnTo>
                  <a:pt x="13514" y="5069"/>
                </a:lnTo>
                <a:lnTo>
                  <a:pt x="12674" y="5069"/>
                </a:lnTo>
                <a:lnTo>
                  <a:pt x="12674" y="4649"/>
                </a:lnTo>
                <a:cubicBezTo>
                  <a:pt x="12674" y="4436"/>
                  <a:pt x="12836" y="4251"/>
                  <a:pt x="13043" y="4229"/>
                </a:cubicBezTo>
                <a:cubicBezTo>
                  <a:pt x="13060" y="4227"/>
                  <a:pt x="13077" y="4226"/>
                  <a:pt x="13093" y="4226"/>
                </a:cubicBezTo>
                <a:close/>
                <a:moveTo>
                  <a:pt x="5511" y="841"/>
                </a:moveTo>
                <a:cubicBezTo>
                  <a:pt x="6183" y="841"/>
                  <a:pt x="6771" y="1429"/>
                  <a:pt x="6771" y="2129"/>
                </a:cubicBezTo>
                <a:lnTo>
                  <a:pt x="6771" y="3456"/>
                </a:lnTo>
                <a:cubicBezTo>
                  <a:pt x="6278" y="3619"/>
                  <a:pt x="5931" y="4089"/>
                  <a:pt x="5931" y="4649"/>
                </a:cubicBezTo>
                <a:lnTo>
                  <a:pt x="5931" y="5489"/>
                </a:lnTo>
                <a:cubicBezTo>
                  <a:pt x="5931" y="5719"/>
                  <a:pt x="6116" y="5909"/>
                  <a:pt x="6351" y="5909"/>
                </a:cubicBezTo>
                <a:lnTo>
                  <a:pt x="6771" y="5909"/>
                </a:lnTo>
                <a:lnTo>
                  <a:pt x="6771" y="6749"/>
                </a:lnTo>
                <a:lnTo>
                  <a:pt x="1680" y="6749"/>
                </a:lnTo>
                <a:lnTo>
                  <a:pt x="1680" y="5909"/>
                </a:lnTo>
                <a:lnTo>
                  <a:pt x="2100" y="5909"/>
                </a:lnTo>
                <a:cubicBezTo>
                  <a:pt x="2335" y="5909"/>
                  <a:pt x="2520" y="5719"/>
                  <a:pt x="2520" y="5489"/>
                </a:cubicBezTo>
                <a:lnTo>
                  <a:pt x="2520" y="4649"/>
                </a:lnTo>
                <a:cubicBezTo>
                  <a:pt x="2520" y="4089"/>
                  <a:pt x="2173" y="3619"/>
                  <a:pt x="1680" y="3456"/>
                </a:cubicBezTo>
                <a:lnTo>
                  <a:pt x="1680" y="2129"/>
                </a:lnTo>
                <a:cubicBezTo>
                  <a:pt x="1680" y="1429"/>
                  <a:pt x="2240" y="841"/>
                  <a:pt x="2940" y="841"/>
                </a:cubicBezTo>
                <a:close/>
                <a:moveTo>
                  <a:pt x="11413" y="841"/>
                </a:moveTo>
                <a:cubicBezTo>
                  <a:pt x="12113" y="841"/>
                  <a:pt x="12674" y="1429"/>
                  <a:pt x="12674" y="2129"/>
                </a:cubicBezTo>
                <a:lnTo>
                  <a:pt x="12674" y="3456"/>
                </a:lnTo>
                <a:cubicBezTo>
                  <a:pt x="12181" y="3619"/>
                  <a:pt x="11833" y="4089"/>
                  <a:pt x="11833" y="4649"/>
                </a:cubicBezTo>
                <a:lnTo>
                  <a:pt x="11833" y="5489"/>
                </a:lnTo>
                <a:cubicBezTo>
                  <a:pt x="11833" y="5719"/>
                  <a:pt x="12018" y="5909"/>
                  <a:pt x="12253" y="5909"/>
                </a:cubicBezTo>
                <a:lnTo>
                  <a:pt x="12674" y="5909"/>
                </a:lnTo>
                <a:lnTo>
                  <a:pt x="12674" y="6749"/>
                </a:lnTo>
                <a:lnTo>
                  <a:pt x="7611" y="6749"/>
                </a:lnTo>
                <a:lnTo>
                  <a:pt x="7611" y="5909"/>
                </a:lnTo>
                <a:lnTo>
                  <a:pt x="8031" y="5909"/>
                </a:lnTo>
                <a:cubicBezTo>
                  <a:pt x="8260" y="5909"/>
                  <a:pt x="8451" y="5719"/>
                  <a:pt x="8451" y="5489"/>
                </a:cubicBezTo>
                <a:lnTo>
                  <a:pt x="8451" y="4649"/>
                </a:lnTo>
                <a:cubicBezTo>
                  <a:pt x="8451" y="4089"/>
                  <a:pt x="8098" y="3619"/>
                  <a:pt x="7611" y="3456"/>
                </a:cubicBezTo>
                <a:lnTo>
                  <a:pt x="7611" y="2129"/>
                </a:lnTo>
                <a:cubicBezTo>
                  <a:pt x="7611" y="1429"/>
                  <a:pt x="8171" y="841"/>
                  <a:pt x="8871" y="841"/>
                </a:cubicBezTo>
                <a:close/>
                <a:moveTo>
                  <a:pt x="6771" y="7589"/>
                </a:moveTo>
                <a:lnTo>
                  <a:pt x="6771" y="8429"/>
                </a:lnTo>
                <a:lnTo>
                  <a:pt x="840" y="8429"/>
                </a:lnTo>
                <a:lnTo>
                  <a:pt x="840" y="8009"/>
                </a:lnTo>
                <a:cubicBezTo>
                  <a:pt x="840" y="7774"/>
                  <a:pt x="1030" y="7589"/>
                  <a:pt x="1260" y="7589"/>
                </a:cubicBezTo>
                <a:close/>
                <a:moveTo>
                  <a:pt x="13094" y="7589"/>
                </a:moveTo>
                <a:cubicBezTo>
                  <a:pt x="13323" y="7589"/>
                  <a:pt x="13514" y="7774"/>
                  <a:pt x="13514" y="8009"/>
                </a:cubicBezTo>
                <a:lnTo>
                  <a:pt x="13514" y="8429"/>
                </a:lnTo>
                <a:lnTo>
                  <a:pt x="7611" y="8429"/>
                </a:lnTo>
                <a:lnTo>
                  <a:pt x="7611" y="7589"/>
                </a:lnTo>
                <a:close/>
                <a:moveTo>
                  <a:pt x="2940" y="1"/>
                </a:moveTo>
                <a:cubicBezTo>
                  <a:pt x="1775" y="1"/>
                  <a:pt x="840" y="959"/>
                  <a:pt x="840" y="2129"/>
                </a:cubicBezTo>
                <a:lnTo>
                  <a:pt x="840" y="3456"/>
                </a:lnTo>
                <a:cubicBezTo>
                  <a:pt x="353" y="3619"/>
                  <a:pt x="0" y="4089"/>
                  <a:pt x="0" y="4649"/>
                </a:cubicBezTo>
                <a:lnTo>
                  <a:pt x="0" y="5489"/>
                </a:lnTo>
                <a:cubicBezTo>
                  <a:pt x="0" y="5719"/>
                  <a:pt x="190" y="5909"/>
                  <a:pt x="420" y="5909"/>
                </a:cubicBezTo>
                <a:lnTo>
                  <a:pt x="840" y="5909"/>
                </a:lnTo>
                <a:lnTo>
                  <a:pt x="840" y="6816"/>
                </a:lnTo>
                <a:cubicBezTo>
                  <a:pt x="353" y="6979"/>
                  <a:pt x="0" y="7472"/>
                  <a:pt x="0" y="8009"/>
                </a:cubicBezTo>
                <a:lnTo>
                  <a:pt x="0" y="8849"/>
                </a:lnTo>
                <a:cubicBezTo>
                  <a:pt x="0" y="9079"/>
                  <a:pt x="190" y="9269"/>
                  <a:pt x="420" y="9269"/>
                </a:cubicBezTo>
                <a:lnTo>
                  <a:pt x="840" y="9269"/>
                </a:lnTo>
                <a:lnTo>
                  <a:pt x="840" y="11369"/>
                </a:lnTo>
                <a:cubicBezTo>
                  <a:pt x="840" y="11577"/>
                  <a:pt x="1002" y="11761"/>
                  <a:pt x="1215" y="11789"/>
                </a:cubicBezTo>
                <a:cubicBezTo>
                  <a:pt x="1229" y="11791"/>
                  <a:pt x="1243" y="11791"/>
                  <a:pt x="1256" y="11791"/>
                </a:cubicBezTo>
                <a:cubicBezTo>
                  <a:pt x="1495" y="11791"/>
                  <a:pt x="1680" y="11608"/>
                  <a:pt x="1680" y="11369"/>
                </a:cubicBezTo>
                <a:lnTo>
                  <a:pt x="1680" y="9269"/>
                </a:lnTo>
                <a:lnTo>
                  <a:pt x="6771" y="9269"/>
                </a:lnTo>
                <a:lnTo>
                  <a:pt x="6771" y="11369"/>
                </a:lnTo>
                <a:cubicBezTo>
                  <a:pt x="6771" y="11577"/>
                  <a:pt x="6911" y="11761"/>
                  <a:pt x="7140" y="11789"/>
                </a:cubicBezTo>
                <a:cubicBezTo>
                  <a:pt x="7154" y="11791"/>
                  <a:pt x="7168" y="11791"/>
                  <a:pt x="7181" y="11791"/>
                </a:cubicBezTo>
                <a:cubicBezTo>
                  <a:pt x="7420" y="11791"/>
                  <a:pt x="7611" y="11608"/>
                  <a:pt x="7611" y="11369"/>
                </a:cubicBezTo>
                <a:lnTo>
                  <a:pt x="7611" y="9269"/>
                </a:lnTo>
                <a:lnTo>
                  <a:pt x="12674" y="9269"/>
                </a:lnTo>
                <a:lnTo>
                  <a:pt x="12674" y="11369"/>
                </a:lnTo>
                <a:cubicBezTo>
                  <a:pt x="12674" y="11577"/>
                  <a:pt x="12836" y="11761"/>
                  <a:pt x="13043" y="11789"/>
                </a:cubicBezTo>
                <a:cubicBezTo>
                  <a:pt x="13057" y="11791"/>
                  <a:pt x="13071" y="11791"/>
                  <a:pt x="13084" y="11791"/>
                </a:cubicBezTo>
                <a:cubicBezTo>
                  <a:pt x="13323" y="11791"/>
                  <a:pt x="13514" y="11608"/>
                  <a:pt x="13514" y="11369"/>
                </a:cubicBezTo>
                <a:lnTo>
                  <a:pt x="13514" y="9269"/>
                </a:lnTo>
                <a:lnTo>
                  <a:pt x="13934" y="9269"/>
                </a:lnTo>
                <a:cubicBezTo>
                  <a:pt x="14163" y="9269"/>
                  <a:pt x="14354" y="9079"/>
                  <a:pt x="14354" y="8849"/>
                </a:cubicBezTo>
                <a:lnTo>
                  <a:pt x="14354" y="8009"/>
                </a:lnTo>
                <a:cubicBezTo>
                  <a:pt x="14354" y="7472"/>
                  <a:pt x="14001" y="6979"/>
                  <a:pt x="13514" y="6816"/>
                </a:cubicBezTo>
                <a:lnTo>
                  <a:pt x="13514" y="5909"/>
                </a:lnTo>
                <a:lnTo>
                  <a:pt x="13934" y="5909"/>
                </a:lnTo>
                <a:cubicBezTo>
                  <a:pt x="14163" y="5909"/>
                  <a:pt x="14354" y="5719"/>
                  <a:pt x="14354" y="5489"/>
                </a:cubicBezTo>
                <a:lnTo>
                  <a:pt x="14354" y="4649"/>
                </a:lnTo>
                <a:cubicBezTo>
                  <a:pt x="14354" y="4089"/>
                  <a:pt x="14001" y="3619"/>
                  <a:pt x="13514" y="3456"/>
                </a:cubicBezTo>
                <a:lnTo>
                  <a:pt x="13514" y="2129"/>
                </a:lnTo>
                <a:cubicBezTo>
                  <a:pt x="13514" y="959"/>
                  <a:pt x="12578" y="1"/>
                  <a:pt x="11413" y="1"/>
                </a:cubicBezTo>
                <a:lnTo>
                  <a:pt x="8871" y="1"/>
                </a:lnTo>
                <a:cubicBezTo>
                  <a:pt x="8171" y="1"/>
                  <a:pt x="7560" y="354"/>
                  <a:pt x="7191" y="869"/>
                </a:cubicBezTo>
                <a:cubicBezTo>
                  <a:pt x="6793" y="354"/>
                  <a:pt x="6183" y="1"/>
                  <a:pt x="5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0" name="Google Shape;3760;p37"/>
          <p:cNvGrpSpPr/>
          <p:nvPr/>
        </p:nvGrpSpPr>
        <p:grpSpPr>
          <a:xfrm>
            <a:off x="2213025" y="2710288"/>
            <a:ext cx="369925" cy="274025"/>
            <a:chOff x="3227888" y="2150625"/>
            <a:chExt cx="369925" cy="274025"/>
          </a:xfrm>
        </p:grpSpPr>
        <p:sp>
          <p:nvSpPr>
            <p:cNvPr id="3761" name="Google Shape;3761;p37"/>
            <p:cNvSpPr/>
            <p:nvPr/>
          </p:nvSpPr>
          <p:spPr>
            <a:xfrm>
              <a:off x="3341563" y="2214275"/>
              <a:ext cx="147750" cy="210375"/>
            </a:xfrm>
            <a:custGeom>
              <a:rect b="b" l="l" r="r" t="t"/>
              <a:pathLst>
                <a:path extrusionOk="0" h="8415" w="5910">
                  <a:moveTo>
                    <a:pt x="2941" y="2520"/>
                  </a:moveTo>
                  <a:cubicBezTo>
                    <a:pt x="4112" y="2520"/>
                    <a:pt x="5069" y="3472"/>
                    <a:pt x="5069" y="4620"/>
                  </a:cubicBezTo>
                  <a:cubicBezTo>
                    <a:pt x="5069" y="5785"/>
                    <a:pt x="4112" y="6743"/>
                    <a:pt x="2941" y="6743"/>
                  </a:cubicBezTo>
                  <a:cubicBezTo>
                    <a:pt x="1799" y="6743"/>
                    <a:pt x="841" y="5807"/>
                    <a:pt x="841" y="4620"/>
                  </a:cubicBezTo>
                  <a:cubicBezTo>
                    <a:pt x="841" y="3472"/>
                    <a:pt x="1776" y="2520"/>
                    <a:pt x="2941" y="2520"/>
                  </a:cubicBezTo>
                  <a:close/>
                  <a:moveTo>
                    <a:pt x="2101" y="0"/>
                  </a:moveTo>
                  <a:cubicBezTo>
                    <a:pt x="1916" y="0"/>
                    <a:pt x="1754" y="112"/>
                    <a:pt x="1709" y="280"/>
                  </a:cubicBezTo>
                  <a:cubicBezTo>
                    <a:pt x="1614" y="582"/>
                    <a:pt x="1821" y="840"/>
                    <a:pt x="2101" y="840"/>
                  </a:cubicBezTo>
                  <a:lnTo>
                    <a:pt x="2521" y="840"/>
                  </a:lnTo>
                  <a:lnTo>
                    <a:pt x="2521" y="1702"/>
                  </a:lnTo>
                  <a:cubicBezTo>
                    <a:pt x="1099" y="1910"/>
                    <a:pt x="1" y="3147"/>
                    <a:pt x="1" y="4620"/>
                  </a:cubicBezTo>
                  <a:cubicBezTo>
                    <a:pt x="1" y="5690"/>
                    <a:pt x="561" y="6625"/>
                    <a:pt x="1429" y="7163"/>
                  </a:cubicBezTo>
                  <a:lnTo>
                    <a:pt x="936" y="7723"/>
                  </a:lnTo>
                  <a:cubicBezTo>
                    <a:pt x="796" y="7908"/>
                    <a:pt x="796" y="8165"/>
                    <a:pt x="981" y="8305"/>
                  </a:cubicBezTo>
                  <a:cubicBezTo>
                    <a:pt x="1067" y="8379"/>
                    <a:pt x="1167" y="8414"/>
                    <a:pt x="1263" y="8414"/>
                  </a:cubicBezTo>
                  <a:cubicBezTo>
                    <a:pt x="1380" y="8414"/>
                    <a:pt x="1492" y="8362"/>
                    <a:pt x="1569" y="8260"/>
                  </a:cubicBezTo>
                  <a:lnTo>
                    <a:pt x="2241" y="7488"/>
                  </a:lnTo>
                  <a:cubicBezTo>
                    <a:pt x="2454" y="7532"/>
                    <a:pt x="2711" y="7583"/>
                    <a:pt x="2941" y="7583"/>
                  </a:cubicBezTo>
                  <a:cubicBezTo>
                    <a:pt x="3176" y="7583"/>
                    <a:pt x="3411" y="7532"/>
                    <a:pt x="3641" y="7488"/>
                  </a:cubicBezTo>
                  <a:lnTo>
                    <a:pt x="4296" y="8260"/>
                  </a:lnTo>
                  <a:cubicBezTo>
                    <a:pt x="4385" y="8362"/>
                    <a:pt x="4503" y="8414"/>
                    <a:pt x="4622" y="8414"/>
                  </a:cubicBezTo>
                  <a:cubicBezTo>
                    <a:pt x="4719" y="8414"/>
                    <a:pt x="4818" y="8379"/>
                    <a:pt x="4901" y="8305"/>
                  </a:cubicBezTo>
                  <a:cubicBezTo>
                    <a:pt x="5069" y="8165"/>
                    <a:pt x="5092" y="7908"/>
                    <a:pt x="4952" y="7723"/>
                  </a:cubicBezTo>
                  <a:lnTo>
                    <a:pt x="4459" y="7163"/>
                  </a:lnTo>
                  <a:cubicBezTo>
                    <a:pt x="5321" y="6648"/>
                    <a:pt x="5909" y="5690"/>
                    <a:pt x="5909" y="4620"/>
                  </a:cubicBezTo>
                  <a:cubicBezTo>
                    <a:pt x="5909" y="3147"/>
                    <a:pt x="4812" y="1910"/>
                    <a:pt x="3361" y="1702"/>
                  </a:cubicBezTo>
                  <a:lnTo>
                    <a:pt x="3361" y="840"/>
                  </a:lnTo>
                  <a:lnTo>
                    <a:pt x="3781" y="840"/>
                  </a:lnTo>
                  <a:cubicBezTo>
                    <a:pt x="3972" y="840"/>
                    <a:pt x="4134" y="722"/>
                    <a:pt x="4179" y="560"/>
                  </a:cubicBezTo>
                  <a:cubicBezTo>
                    <a:pt x="4274" y="252"/>
                    <a:pt x="4061" y="0"/>
                    <a:pt x="3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37"/>
            <p:cNvSpPr/>
            <p:nvPr/>
          </p:nvSpPr>
          <p:spPr>
            <a:xfrm>
              <a:off x="3383588" y="2298275"/>
              <a:ext cx="63025" cy="63575"/>
            </a:xfrm>
            <a:custGeom>
              <a:rect b="b" l="l" r="r" t="t"/>
              <a:pathLst>
                <a:path extrusionOk="0" h="2543" w="2521">
                  <a:moveTo>
                    <a:pt x="1260" y="840"/>
                  </a:moveTo>
                  <a:cubicBezTo>
                    <a:pt x="1495" y="840"/>
                    <a:pt x="1680" y="1047"/>
                    <a:pt x="1680" y="1260"/>
                  </a:cubicBezTo>
                  <a:cubicBezTo>
                    <a:pt x="1680" y="1490"/>
                    <a:pt x="1495" y="1680"/>
                    <a:pt x="1260" y="1680"/>
                  </a:cubicBezTo>
                  <a:cubicBezTo>
                    <a:pt x="1030" y="1680"/>
                    <a:pt x="840" y="1490"/>
                    <a:pt x="840" y="1260"/>
                  </a:cubicBezTo>
                  <a:cubicBezTo>
                    <a:pt x="840" y="1047"/>
                    <a:pt x="1030" y="840"/>
                    <a:pt x="1260" y="840"/>
                  </a:cubicBezTo>
                  <a:close/>
                  <a:moveTo>
                    <a:pt x="1260" y="0"/>
                  </a:moveTo>
                  <a:cubicBezTo>
                    <a:pt x="560" y="0"/>
                    <a:pt x="0" y="583"/>
                    <a:pt x="0" y="1260"/>
                  </a:cubicBezTo>
                  <a:cubicBezTo>
                    <a:pt x="0" y="1960"/>
                    <a:pt x="560" y="2543"/>
                    <a:pt x="1260" y="2543"/>
                  </a:cubicBezTo>
                  <a:cubicBezTo>
                    <a:pt x="1960" y="2543"/>
                    <a:pt x="2520" y="1960"/>
                    <a:pt x="2520" y="1260"/>
                  </a:cubicBezTo>
                  <a:cubicBezTo>
                    <a:pt x="2520" y="583"/>
                    <a:pt x="1960" y="0"/>
                    <a:pt x="1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37"/>
            <p:cNvSpPr/>
            <p:nvPr/>
          </p:nvSpPr>
          <p:spPr>
            <a:xfrm>
              <a:off x="3227888" y="2150725"/>
              <a:ext cx="126600" cy="273925"/>
            </a:xfrm>
            <a:custGeom>
              <a:rect b="b" l="l" r="r" t="t"/>
              <a:pathLst>
                <a:path extrusionOk="0" h="10957" w="5064">
                  <a:moveTo>
                    <a:pt x="1370" y="834"/>
                  </a:moveTo>
                  <a:cubicBezTo>
                    <a:pt x="1669" y="834"/>
                    <a:pt x="2201" y="949"/>
                    <a:pt x="2845" y="1327"/>
                  </a:cubicBezTo>
                  <a:cubicBezTo>
                    <a:pt x="3708" y="1842"/>
                    <a:pt x="4061" y="2352"/>
                    <a:pt x="4105" y="2542"/>
                  </a:cubicBezTo>
                  <a:cubicBezTo>
                    <a:pt x="4069" y="2557"/>
                    <a:pt x="4008" y="2567"/>
                    <a:pt x="3925" y="2567"/>
                  </a:cubicBezTo>
                  <a:cubicBezTo>
                    <a:pt x="3639" y="2567"/>
                    <a:pt x="3094" y="2454"/>
                    <a:pt x="2425" y="2072"/>
                  </a:cubicBezTo>
                  <a:cubicBezTo>
                    <a:pt x="1585" y="1562"/>
                    <a:pt x="1216" y="1047"/>
                    <a:pt x="1165" y="862"/>
                  </a:cubicBezTo>
                  <a:cubicBezTo>
                    <a:pt x="1210" y="845"/>
                    <a:pt x="1279" y="834"/>
                    <a:pt x="1370" y="834"/>
                  </a:cubicBezTo>
                  <a:close/>
                  <a:moveTo>
                    <a:pt x="3708" y="5062"/>
                  </a:moveTo>
                  <a:lnTo>
                    <a:pt x="3708" y="5902"/>
                  </a:lnTo>
                  <a:lnTo>
                    <a:pt x="1143" y="5902"/>
                  </a:lnTo>
                  <a:lnTo>
                    <a:pt x="1143" y="5062"/>
                  </a:lnTo>
                  <a:close/>
                  <a:moveTo>
                    <a:pt x="1367" y="1"/>
                  </a:moveTo>
                  <a:cubicBezTo>
                    <a:pt x="949" y="1"/>
                    <a:pt x="612" y="132"/>
                    <a:pt x="443" y="442"/>
                  </a:cubicBezTo>
                  <a:cubicBezTo>
                    <a:pt x="0" y="1187"/>
                    <a:pt x="958" y="2167"/>
                    <a:pt x="2005" y="2794"/>
                  </a:cubicBezTo>
                  <a:lnTo>
                    <a:pt x="2005" y="4222"/>
                  </a:lnTo>
                  <a:lnTo>
                    <a:pt x="723" y="4222"/>
                  </a:lnTo>
                  <a:cubicBezTo>
                    <a:pt x="488" y="4222"/>
                    <a:pt x="303" y="4407"/>
                    <a:pt x="303" y="4642"/>
                  </a:cubicBezTo>
                  <a:lnTo>
                    <a:pt x="303" y="6322"/>
                  </a:lnTo>
                  <a:cubicBezTo>
                    <a:pt x="303" y="6552"/>
                    <a:pt x="488" y="6742"/>
                    <a:pt x="723" y="6742"/>
                  </a:cubicBezTo>
                  <a:lnTo>
                    <a:pt x="2005" y="6742"/>
                  </a:lnTo>
                  <a:lnTo>
                    <a:pt x="2005" y="9425"/>
                  </a:lnTo>
                  <a:lnTo>
                    <a:pt x="538" y="10147"/>
                  </a:lnTo>
                  <a:cubicBezTo>
                    <a:pt x="325" y="10265"/>
                    <a:pt x="258" y="10522"/>
                    <a:pt x="348" y="10730"/>
                  </a:cubicBezTo>
                  <a:cubicBezTo>
                    <a:pt x="415" y="10879"/>
                    <a:pt x="562" y="10957"/>
                    <a:pt x="715" y="10957"/>
                  </a:cubicBezTo>
                  <a:cubicBezTo>
                    <a:pt x="780" y="10957"/>
                    <a:pt x="846" y="10943"/>
                    <a:pt x="908" y="10914"/>
                  </a:cubicBezTo>
                  <a:lnTo>
                    <a:pt x="2425" y="10170"/>
                  </a:lnTo>
                  <a:lnTo>
                    <a:pt x="3943" y="10914"/>
                  </a:lnTo>
                  <a:cubicBezTo>
                    <a:pt x="3998" y="10943"/>
                    <a:pt x="4060" y="10957"/>
                    <a:pt x="4122" y="10957"/>
                  </a:cubicBezTo>
                  <a:cubicBezTo>
                    <a:pt x="4269" y="10957"/>
                    <a:pt x="4421" y="10879"/>
                    <a:pt x="4503" y="10730"/>
                  </a:cubicBezTo>
                  <a:cubicBezTo>
                    <a:pt x="4598" y="10522"/>
                    <a:pt x="4526" y="10265"/>
                    <a:pt x="4318" y="10170"/>
                  </a:cubicBezTo>
                  <a:lnTo>
                    <a:pt x="2845" y="9425"/>
                  </a:lnTo>
                  <a:lnTo>
                    <a:pt x="2845" y="6742"/>
                  </a:lnTo>
                  <a:lnTo>
                    <a:pt x="4128" y="6742"/>
                  </a:lnTo>
                  <a:cubicBezTo>
                    <a:pt x="4363" y="6742"/>
                    <a:pt x="4548" y="6552"/>
                    <a:pt x="4548" y="6322"/>
                  </a:cubicBezTo>
                  <a:lnTo>
                    <a:pt x="4548" y="4642"/>
                  </a:lnTo>
                  <a:cubicBezTo>
                    <a:pt x="4548" y="4407"/>
                    <a:pt x="4363" y="4222"/>
                    <a:pt x="4128" y="4222"/>
                  </a:cubicBezTo>
                  <a:lnTo>
                    <a:pt x="2845" y="4222"/>
                  </a:lnTo>
                  <a:lnTo>
                    <a:pt x="2845" y="3192"/>
                  </a:lnTo>
                  <a:cubicBezTo>
                    <a:pt x="3171" y="3305"/>
                    <a:pt x="3561" y="3401"/>
                    <a:pt x="3917" y="3401"/>
                  </a:cubicBezTo>
                  <a:cubicBezTo>
                    <a:pt x="4302" y="3401"/>
                    <a:pt x="4647" y="3288"/>
                    <a:pt x="4828" y="2962"/>
                  </a:cubicBezTo>
                  <a:cubicBezTo>
                    <a:pt x="4946" y="2749"/>
                    <a:pt x="5063" y="2307"/>
                    <a:pt x="4576" y="1674"/>
                  </a:cubicBezTo>
                  <a:cubicBezTo>
                    <a:pt x="4268" y="1282"/>
                    <a:pt x="3803" y="907"/>
                    <a:pt x="3288" y="604"/>
                  </a:cubicBezTo>
                  <a:cubicBezTo>
                    <a:pt x="2644" y="241"/>
                    <a:pt x="1932" y="1"/>
                    <a:pt x="1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37"/>
            <p:cNvSpPr/>
            <p:nvPr/>
          </p:nvSpPr>
          <p:spPr>
            <a:xfrm>
              <a:off x="3475838" y="2150625"/>
              <a:ext cx="121975" cy="274025"/>
            </a:xfrm>
            <a:custGeom>
              <a:rect b="b" l="l" r="r" t="t"/>
              <a:pathLst>
                <a:path extrusionOk="0" h="10961" w="4879">
                  <a:moveTo>
                    <a:pt x="3706" y="838"/>
                  </a:moveTo>
                  <a:cubicBezTo>
                    <a:pt x="3794" y="838"/>
                    <a:pt x="3859" y="849"/>
                    <a:pt x="3898" y="866"/>
                  </a:cubicBezTo>
                  <a:cubicBezTo>
                    <a:pt x="3848" y="1051"/>
                    <a:pt x="3501" y="1566"/>
                    <a:pt x="2661" y="2076"/>
                  </a:cubicBezTo>
                  <a:cubicBezTo>
                    <a:pt x="1992" y="2458"/>
                    <a:pt x="1448" y="2571"/>
                    <a:pt x="1161" y="2571"/>
                  </a:cubicBezTo>
                  <a:cubicBezTo>
                    <a:pt x="1078" y="2571"/>
                    <a:pt x="1017" y="2561"/>
                    <a:pt x="981" y="2546"/>
                  </a:cubicBezTo>
                  <a:cubicBezTo>
                    <a:pt x="1003" y="2356"/>
                    <a:pt x="1378" y="1846"/>
                    <a:pt x="2218" y="1331"/>
                  </a:cubicBezTo>
                  <a:cubicBezTo>
                    <a:pt x="2880" y="953"/>
                    <a:pt x="3416" y="838"/>
                    <a:pt x="3706" y="838"/>
                  </a:cubicBezTo>
                  <a:close/>
                  <a:moveTo>
                    <a:pt x="3921" y="5066"/>
                  </a:moveTo>
                  <a:lnTo>
                    <a:pt x="3921" y="5906"/>
                  </a:lnTo>
                  <a:lnTo>
                    <a:pt x="1378" y="5906"/>
                  </a:lnTo>
                  <a:lnTo>
                    <a:pt x="1378" y="5066"/>
                  </a:lnTo>
                  <a:close/>
                  <a:moveTo>
                    <a:pt x="3689" y="1"/>
                  </a:moveTo>
                  <a:cubicBezTo>
                    <a:pt x="3590" y="1"/>
                    <a:pt x="3480" y="9"/>
                    <a:pt x="3361" y="26"/>
                  </a:cubicBezTo>
                  <a:cubicBezTo>
                    <a:pt x="2890" y="93"/>
                    <a:pt x="2330" y="306"/>
                    <a:pt x="1798" y="608"/>
                  </a:cubicBezTo>
                  <a:cubicBezTo>
                    <a:pt x="1283" y="911"/>
                    <a:pt x="818" y="1286"/>
                    <a:pt x="510" y="1678"/>
                  </a:cubicBezTo>
                  <a:cubicBezTo>
                    <a:pt x="1" y="2311"/>
                    <a:pt x="141" y="2753"/>
                    <a:pt x="258" y="2966"/>
                  </a:cubicBezTo>
                  <a:cubicBezTo>
                    <a:pt x="439" y="3297"/>
                    <a:pt x="810" y="3409"/>
                    <a:pt x="1201" y="3409"/>
                  </a:cubicBezTo>
                  <a:cubicBezTo>
                    <a:pt x="1306" y="3409"/>
                    <a:pt x="1413" y="3400"/>
                    <a:pt x="1518" y="3386"/>
                  </a:cubicBezTo>
                  <a:cubicBezTo>
                    <a:pt x="1725" y="3336"/>
                    <a:pt x="1983" y="3291"/>
                    <a:pt x="2218" y="3196"/>
                  </a:cubicBezTo>
                  <a:lnTo>
                    <a:pt x="2218" y="4226"/>
                  </a:lnTo>
                  <a:lnTo>
                    <a:pt x="958" y="4226"/>
                  </a:lnTo>
                  <a:cubicBezTo>
                    <a:pt x="723" y="4226"/>
                    <a:pt x="538" y="4411"/>
                    <a:pt x="538" y="4646"/>
                  </a:cubicBezTo>
                  <a:lnTo>
                    <a:pt x="538" y="6326"/>
                  </a:lnTo>
                  <a:cubicBezTo>
                    <a:pt x="538" y="6556"/>
                    <a:pt x="723" y="6746"/>
                    <a:pt x="958" y="6746"/>
                  </a:cubicBezTo>
                  <a:lnTo>
                    <a:pt x="2218" y="6746"/>
                  </a:lnTo>
                  <a:lnTo>
                    <a:pt x="2218" y="9429"/>
                  </a:lnTo>
                  <a:lnTo>
                    <a:pt x="768" y="10174"/>
                  </a:lnTo>
                  <a:cubicBezTo>
                    <a:pt x="561" y="10269"/>
                    <a:pt x="488" y="10526"/>
                    <a:pt x="583" y="10734"/>
                  </a:cubicBezTo>
                  <a:cubicBezTo>
                    <a:pt x="666" y="10883"/>
                    <a:pt x="817" y="10961"/>
                    <a:pt x="964" y="10961"/>
                  </a:cubicBezTo>
                  <a:cubicBezTo>
                    <a:pt x="1027" y="10961"/>
                    <a:pt x="1088" y="10947"/>
                    <a:pt x="1143" y="10918"/>
                  </a:cubicBezTo>
                  <a:lnTo>
                    <a:pt x="2661" y="10174"/>
                  </a:lnTo>
                  <a:lnTo>
                    <a:pt x="4150" y="10918"/>
                  </a:lnTo>
                  <a:cubicBezTo>
                    <a:pt x="4214" y="10947"/>
                    <a:pt x="4279" y="10961"/>
                    <a:pt x="4343" y="10961"/>
                  </a:cubicBezTo>
                  <a:cubicBezTo>
                    <a:pt x="4492" y="10961"/>
                    <a:pt x="4632" y="10883"/>
                    <a:pt x="4710" y="10734"/>
                  </a:cubicBezTo>
                  <a:cubicBezTo>
                    <a:pt x="4806" y="10526"/>
                    <a:pt x="4738" y="10269"/>
                    <a:pt x="4526" y="10174"/>
                  </a:cubicBezTo>
                  <a:lnTo>
                    <a:pt x="3081" y="9429"/>
                  </a:lnTo>
                  <a:lnTo>
                    <a:pt x="3081" y="6746"/>
                  </a:lnTo>
                  <a:lnTo>
                    <a:pt x="4341" y="6746"/>
                  </a:lnTo>
                  <a:cubicBezTo>
                    <a:pt x="4570" y="6746"/>
                    <a:pt x="4761" y="6556"/>
                    <a:pt x="4761" y="6326"/>
                  </a:cubicBezTo>
                  <a:lnTo>
                    <a:pt x="4761" y="4646"/>
                  </a:lnTo>
                  <a:cubicBezTo>
                    <a:pt x="4761" y="4411"/>
                    <a:pt x="4570" y="4226"/>
                    <a:pt x="4341" y="4226"/>
                  </a:cubicBezTo>
                  <a:lnTo>
                    <a:pt x="3081" y="4226"/>
                  </a:lnTo>
                  <a:lnTo>
                    <a:pt x="3081" y="2798"/>
                  </a:lnTo>
                  <a:cubicBezTo>
                    <a:pt x="3590" y="2496"/>
                    <a:pt x="4061" y="2098"/>
                    <a:pt x="4363" y="1728"/>
                  </a:cubicBezTo>
                  <a:cubicBezTo>
                    <a:pt x="4878" y="1073"/>
                    <a:pt x="4738" y="653"/>
                    <a:pt x="4621" y="446"/>
                  </a:cubicBezTo>
                  <a:cubicBezTo>
                    <a:pt x="4520" y="264"/>
                    <a:pt x="4269" y="1"/>
                    <a:pt x="3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37"/>
          <p:cNvGrpSpPr/>
          <p:nvPr/>
        </p:nvGrpSpPr>
        <p:grpSpPr>
          <a:xfrm>
            <a:off x="4359313" y="959263"/>
            <a:ext cx="294025" cy="358675"/>
            <a:chOff x="7050663" y="1569350"/>
            <a:chExt cx="294025" cy="358675"/>
          </a:xfrm>
        </p:grpSpPr>
        <p:sp>
          <p:nvSpPr>
            <p:cNvPr id="3766" name="Google Shape;3766;p37"/>
            <p:cNvSpPr/>
            <p:nvPr/>
          </p:nvSpPr>
          <p:spPr>
            <a:xfrm>
              <a:off x="7134088" y="1654225"/>
              <a:ext cx="63050" cy="63050"/>
            </a:xfrm>
            <a:custGeom>
              <a:rect b="b" l="l" r="r" t="t"/>
              <a:pathLst>
                <a:path extrusionOk="0" h="2522" w="2522">
                  <a:moveTo>
                    <a:pt x="1261" y="841"/>
                  </a:moveTo>
                  <a:cubicBezTo>
                    <a:pt x="1496" y="841"/>
                    <a:pt x="1681" y="1026"/>
                    <a:pt x="1681" y="1261"/>
                  </a:cubicBezTo>
                  <a:cubicBezTo>
                    <a:pt x="1681" y="1491"/>
                    <a:pt x="1496" y="1681"/>
                    <a:pt x="1261" y="1681"/>
                  </a:cubicBezTo>
                  <a:cubicBezTo>
                    <a:pt x="1026" y="1681"/>
                    <a:pt x="841" y="1491"/>
                    <a:pt x="841" y="1261"/>
                  </a:cubicBezTo>
                  <a:cubicBezTo>
                    <a:pt x="841" y="1026"/>
                    <a:pt x="1026" y="841"/>
                    <a:pt x="1261" y="841"/>
                  </a:cubicBezTo>
                  <a:close/>
                  <a:moveTo>
                    <a:pt x="1261" y="1"/>
                  </a:moveTo>
                  <a:cubicBezTo>
                    <a:pt x="583" y="1"/>
                    <a:pt x="1" y="561"/>
                    <a:pt x="1" y="1261"/>
                  </a:cubicBezTo>
                  <a:cubicBezTo>
                    <a:pt x="1" y="1961"/>
                    <a:pt x="583" y="2521"/>
                    <a:pt x="1261" y="2521"/>
                  </a:cubicBezTo>
                  <a:cubicBezTo>
                    <a:pt x="1961" y="2521"/>
                    <a:pt x="2521" y="1961"/>
                    <a:pt x="2521" y="1261"/>
                  </a:cubicBezTo>
                  <a:cubicBezTo>
                    <a:pt x="2521" y="561"/>
                    <a:pt x="1961" y="1"/>
                    <a:pt x="1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37"/>
            <p:cNvSpPr/>
            <p:nvPr/>
          </p:nvSpPr>
          <p:spPr>
            <a:xfrm>
              <a:off x="7050663" y="1569350"/>
              <a:ext cx="294025" cy="358675"/>
            </a:xfrm>
            <a:custGeom>
              <a:rect b="b" l="l" r="r" t="t"/>
              <a:pathLst>
                <a:path extrusionOk="0" h="14347" w="11761">
                  <a:moveTo>
                    <a:pt x="10921" y="2528"/>
                  </a:moveTo>
                  <a:lnTo>
                    <a:pt x="10921" y="7848"/>
                  </a:lnTo>
                  <a:cubicBezTo>
                    <a:pt x="10826" y="7686"/>
                    <a:pt x="10736" y="7546"/>
                    <a:pt x="10641" y="7383"/>
                  </a:cubicBezTo>
                  <a:cubicBezTo>
                    <a:pt x="10058" y="6403"/>
                    <a:pt x="9101" y="5076"/>
                    <a:pt x="7981" y="5076"/>
                  </a:cubicBezTo>
                  <a:cubicBezTo>
                    <a:pt x="7236" y="5076"/>
                    <a:pt x="6536" y="5586"/>
                    <a:pt x="5858" y="6588"/>
                  </a:cubicBezTo>
                  <a:cubicBezTo>
                    <a:pt x="5578" y="6963"/>
                    <a:pt x="5365" y="7406"/>
                    <a:pt x="5180" y="7781"/>
                  </a:cubicBezTo>
                  <a:cubicBezTo>
                    <a:pt x="4553" y="6543"/>
                    <a:pt x="3803" y="5916"/>
                    <a:pt x="2940" y="5916"/>
                  </a:cubicBezTo>
                  <a:cubicBezTo>
                    <a:pt x="2145" y="5916"/>
                    <a:pt x="1445" y="6448"/>
                    <a:pt x="840" y="7523"/>
                  </a:cubicBezTo>
                  <a:lnTo>
                    <a:pt x="840" y="2528"/>
                  </a:lnTo>
                  <a:close/>
                  <a:moveTo>
                    <a:pt x="2918" y="6728"/>
                  </a:moveTo>
                  <a:cubicBezTo>
                    <a:pt x="3825" y="6728"/>
                    <a:pt x="4553" y="8268"/>
                    <a:pt x="4878" y="9248"/>
                  </a:cubicBezTo>
                  <a:lnTo>
                    <a:pt x="958" y="9248"/>
                  </a:lnTo>
                  <a:cubicBezTo>
                    <a:pt x="1305" y="8268"/>
                    <a:pt x="2005" y="6728"/>
                    <a:pt x="2918" y="6728"/>
                  </a:cubicBezTo>
                  <a:close/>
                  <a:moveTo>
                    <a:pt x="7958" y="5888"/>
                  </a:moveTo>
                  <a:cubicBezTo>
                    <a:pt x="8473" y="5888"/>
                    <a:pt x="9196" y="6588"/>
                    <a:pt x="9918" y="7781"/>
                  </a:cubicBezTo>
                  <a:cubicBezTo>
                    <a:pt x="10221" y="8319"/>
                    <a:pt x="10501" y="8879"/>
                    <a:pt x="10686" y="9248"/>
                  </a:cubicBezTo>
                  <a:lnTo>
                    <a:pt x="5763" y="9248"/>
                  </a:lnTo>
                  <a:cubicBezTo>
                    <a:pt x="5718" y="9136"/>
                    <a:pt x="5673" y="8996"/>
                    <a:pt x="5601" y="8806"/>
                  </a:cubicBezTo>
                  <a:cubicBezTo>
                    <a:pt x="5785" y="8363"/>
                    <a:pt x="6116" y="7663"/>
                    <a:pt x="6536" y="7036"/>
                  </a:cubicBezTo>
                  <a:cubicBezTo>
                    <a:pt x="6883" y="6521"/>
                    <a:pt x="7421" y="5888"/>
                    <a:pt x="7958" y="5888"/>
                  </a:cubicBezTo>
                  <a:close/>
                  <a:moveTo>
                    <a:pt x="8518" y="10116"/>
                  </a:moveTo>
                  <a:lnTo>
                    <a:pt x="8821" y="11819"/>
                  </a:lnTo>
                  <a:lnTo>
                    <a:pt x="2896" y="11819"/>
                  </a:lnTo>
                  <a:lnTo>
                    <a:pt x="3220" y="10116"/>
                  </a:lnTo>
                  <a:close/>
                  <a:moveTo>
                    <a:pt x="4615" y="0"/>
                  </a:moveTo>
                  <a:cubicBezTo>
                    <a:pt x="4412" y="0"/>
                    <a:pt x="4240" y="152"/>
                    <a:pt x="4200" y="361"/>
                  </a:cubicBezTo>
                  <a:lnTo>
                    <a:pt x="3943" y="1688"/>
                  </a:lnTo>
                  <a:lnTo>
                    <a:pt x="420" y="1688"/>
                  </a:lnTo>
                  <a:cubicBezTo>
                    <a:pt x="185" y="1688"/>
                    <a:pt x="0" y="1878"/>
                    <a:pt x="0" y="2108"/>
                  </a:cubicBezTo>
                  <a:lnTo>
                    <a:pt x="0" y="9696"/>
                  </a:lnTo>
                  <a:cubicBezTo>
                    <a:pt x="0" y="9903"/>
                    <a:pt x="185" y="10116"/>
                    <a:pt x="420" y="10116"/>
                  </a:cubicBezTo>
                  <a:lnTo>
                    <a:pt x="2380" y="10116"/>
                  </a:lnTo>
                  <a:lnTo>
                    <a:pt x="1680" y="13846"/>
                  </a:lnTo>
                  <a:cubicBezTo>
                    <a:pt x="1636" y="14081"/>
                    <a:pt x="1798" y="14288"/>
                    <a:pt x="2033" y="14339"/>
                  </a:cubicBezTo>
                  <a:cubicBezTo>
                    <a:pt x="2056" y="14344"/>
                    <a:pt x="2080" y="14346"/>
                    <a:pt x="2104" y="14346"/>
                  </a:cubicBezTo>
                  <a:cubicBezTo>
                    <a:pt x="2291" y="14346"/>
                    <a:pt x="2481" y="14195"/>
                    <a:pt x="2520" y="13986"/>
                  </a:cubicBezTo>
                  <a:lnTo>
                    <a:pt x="2756" y="12659"/>
                  </a:lnTo>
                  <a:lnTo>
                    <a:pt x="8983" y="12659"/>
                  </a:lnTo>
                  <a:lnTo>
                    <a:pt x="9241" y="13986"/>
                  </a:lnTo>
                  <a:cubicBezTo>
                    <a:pt x="9280" y="14195"/>
                    <a:pt x="9453" y="14346"/>
                    <a:pt x="9655" y="14346"/>
                  </a:cubicBezTo>
                  <a:cubicBezTo>
                    <a:pt x="9681" y="14346"/>
                    <a:pt x="9707" y="14344"/>
                    <a:pt x="9734" y="14339"/>
                  </a:cubicBezTo>
                  <a:cubicBezTo>
                    <a:pt x="9963" y="14288"/>
                    <a:pt x="10103" y="14081"/>
                    <a:pt x="10058" y="13846"/>
                  </a:cubicBezTo>
                  <a:lnTo>
                    <a:pt x="9381" y="10116"/>
                  </a:lnTo>
                  <a:lnTo>
                    <a:pt x="11341" y="10116"/>
                  </a:lnTo>
                  <a:cubicBezTo>
                    <a:pt x="11554" y="10116"/>
                    <a:pt x="11761" y="9926"/>
                    <a:pt x="11761" y="9696"/>
                  </a:cubicBezTo>
                  <a:lnTo>
                    <a:pt x="11761" y="2108"/>
                  </a:lnTo>
                  <a:cubicBezTo>
                    <a:pt x="11761" y="1878"/>
                    <a:pt x="11576" y="1688"/>
                    <a:pt x="11341" y="1688"/>
                  </a:cubicBezTo>
                  <a:lnTo>
                    <a:pt x="7796" y="1688"/>
                  </a:lnTo>
                  <a:lnTo>
                    <a:pt x="7538" y="361"/>
                  </a:lnTo>
                  <a:cubicBezTo>
                    <a:pt x="7518" y="152"/>
                    <a:pt x="7331" y="0"/>
                    <a:pt x="7124" y="0"/>
                  </a:cubicBezTo>
                  <a:cubicBezTo>
                    <a:pt x="7098" y="0"/>
                    <a:pt x="7072" y="3"/>
                    <a:pt x="7045" y="8"/>
                  </a:cubicBezTo>
                  <a:cubicBezTo>
                    <a:pt x="6838" y="58"/>
                    <a:pt x="6676" y="265"/>
                    <a:pt x="6721" y="501"/>
                  </a:cubicBezTo>
                  <a:lnTo>
                    <a:pt x="6956" y="1688"/>
                  </a:lnTo>
                  <a:lnTo>
                    <a:pt x="4805" y="1688"/>
                  </a:lnTo>
                  <a:lnTo>
                    <a:pt x="5018" y="501"/>
                  </a:lnTo>
                  <a:cubicBezTo>
                    <a:pt x="5063" y="265"/>
                    <a:pt x="4923" y="58"/>
                    <a:pt x="4693" y="8"/>
                  </a:cubicBezTo>
                  <a:cubicBezTo>
                    <a:pt x="4667" y="3"/>
                    <a:pt x="4641" y="0"/>
                    <a:pt x="46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8" name="Google Shape;3768;p37"/>
          <p:cNvGrpSpPr/>
          <p:nvPr/>
        </p:nvGrpSpPr>
        <p:grpSpPr>
          <a:xfrm rot="1319958">
            <a:off x="854148" y="-76545"/>
            <a:ext cx="747157" cy="1788774"/>
            <a:chOff x="1733411" y="268923"/>
            <a:chExt cx="875906" cy="2097012"/>
          </a:xfrm>
        </p:grpSpPr>
        <p:grpSp>
          <p:nvGrpSpPr>
            <p:cNvPr id="3769" name="Google Shape;3769;p37"/>
            <p:cNvGrpSpPr/>
            <p:nvPr/>
          </p:nvGrpSpPr>
          <p:grpSpPr>
            <a:xfrm>
              <a:off x="1733411" y="268923"/>
              <a:ext cx="875906" cy="2097012"/>
              <a:chOff x="1911111" y="2549523"/>
              <a:chExt cx="875906" cy="2097012"/>
            </a:xfrm>
          </p:grpSpPr>
          <p:sp>
            <p:nvSpPr>
              <p:cNvPr id="3770" name="Google Shape;3770;p37"/>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37"/>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37"/>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37"/>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37"/>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37"/>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37"/>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37"/>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37"/>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37"/>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37"/>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37"/>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37"/>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37"/>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37"/>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37"/>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37"/>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37"/>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37"/>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37"/>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37"/>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1" name="Google Shape;3791;p37"/>
            <p:cNvSpPr/>
            <p:nvPr/>
          </p:nvSpPr>
          <p:spPr>
            <a:xfrm>
              <a:off x="1914082" y="1128398"/>
              <a:ext cx="514564" cy="514149"/>
            </a:xfrm>
            <a:custGeom>
              <a:rect b="b" l="l" r="r" t="t"/>
              <a:pathLst>
                <a:path extrusionOk="0" h="17345" w="17359">
                  <a:moveTo>
                    <a:pt x="8679" y="0"/>
                  </a:moveTo>
                  <a:lnTo>
                    <a:pt x="7894" y="2560"/>
                  </a:lnTo>
                  <a:cubicBezTo>
                    <a:pt x="7106" y="5107"/>
                    <a:pt x="5110" y="7106"/>
                    <a:pt x="2562" y="7892"/>
                  </a:cubicBezTo>
                  <a:lnTo>
                    <a:pt x="0" y="8680"/>
                  </a:lnTo>
                  <a:lnTo>
                    <a:pt x="2649" y="9516"/>
                  </a:lnTo>
                  <a:cubicBezTo>
                    <a:pt x="5197" y="10316"/>
                    <a:pt x="7169" y="12324"/>
                    <a:pt x="7942" y="14872"/>
                  </a:cubicBezTo>
                  <a:lnTo>
                    <a:pt x="8679" y="17344"/>
                  </a:lnTo>
                  <a:lnTo>
                    <a:pt x="9468" y="14785"/>
                  </a:lnTo>
                  <a:cubicBezTo>
                    <a:pt x="10253" y="12237"/>
                    <a:pt x="12252" y="10253"/>
                    <a:pt x="14799" y="9465"/>
                  </a:cubicBezTo>
                  <a:lnTo>
                    <a:pt x="17359" y="8680"/>
                  </a:lnTo>
                  <a:lnTo>
                    <a:pt x="14799" y="7892"/>
                  </a:lnTo>
                  <a:cubicBezTo>
                    <a:pt x="12252" y="7106"/>
                    <a:pt x="10253" y="5107"/>
                    <a:pt x="9468" y="2560"/>
                  </a:cubicBezTo>
                  <a:lnTo>
                    <a:pt x="86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37"/>
            <p:cNvSpPr/>
            <p:nvPr/>
          </p:nvSpPr>
          <p:spPr>
            <a:xfrm>
              <a:off x="1929968" y="579750"/>
              <a:ext cx="482793" cy="475530"/>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37"/>
            <p:cNvSpPr/>
            <p:nvPr/>
          </p:nvSpPr>
          <p:spPr>
            <a:xfrm>
              <a:off x="2571701"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37"/>
          <p:cNvGrpSpPr/>
          <p:nvPr/>
        </p:nvGrpSpPr>
        <p:grpSpPr>
          <a:xfrm>
            <a:off x="7234743" y="-958600"/>
            <a:ext cx="2436294" cy="3314245"/>
            <a:chOff x="7234743" y="-958600"/>
            <a:chExt cx="2436294" cy="3314245"/>
          </a:xfrm>
        </p:grpSpPr>
        <p:grpSp>
          <p:nvGrpSpPr>
            <p:cNvPr id="3795" name="Google Shape;3795;p37"/>
            <p:cNvGrpSpPr/>
            <p:nvPr/>
          </p:nvGrpSpPr>
          <p:grpSpPr>
            <a:xfrm rot="1319958">
              <a:off x="7879505" y="-871401"/>
              <a:ext cx="794292" cy="1691210"/>
              <a:chOff x="1894490" y="2649667"/>
              <a:chExt cx="931164" cy="1982636"/>
            </a:xfrm>
          </p:grpSpPr>
          <p:grpSp>
            <p:nvGrpSpPr>
              <p:cNvPr id="3796" name="Google Shape;3796;p37"/>
              <p:cNvGrpSpPr/>
              <p:nvPr/>
            </p:nvGrpSpPr>
            <p:grpSpPr>
              <a:xfrm>
                <a:off x="1894490" y="2649667"/>
                <a:ext cx="931164" cy="1982636"/>
                <a:chOff x="2950128" y="2762904"/>
                <a:chExt cx="931164" cy="1982636"/>
              </a:xfrm>
            </p:grpSpPr>
            <p:sp>
              <p:nvSpPr>
                <p:cNvPr id="3797" name="Google Shape;3797;p37"/>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37"/>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37"/>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37"/>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37"/>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37"/>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37"/>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37"/>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37"/>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37"/>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37"/>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37"/>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37"/>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37"/>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37"/>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37"/>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37"/>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37"/>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37"/>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37"/>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37"/>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37"/>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9" name="Google Shape;3819;p37"/>
              <p:cNvSpPr/>
              <p:nvPr/>
            </p:nvSpPr>
            <p:spPr>
              <a:xfrm>
                <a:off x="2159276" y="2969650"/>
                <a:ext cx="461729" cy="956340"/>
              </a:xfrm>
              <a:custGeom>
                <a:rect b="b" l="l" r="r" t="t"/>
                <a:pathLst>
                  <a:path extrusionOk="0" h="9517" w="4595">
                    <a:moveTo>
                      <a:pt x="1" y="1"/>
                    </a:moveTo>
                    <a:lnTo>
                      <a:pt x="762" y="5995"/>
                    </a:lnTo>
                    <a:lnTo>
                      <a:pt x="2497" y="4958"/>
                    </a:lnTo>
                    <a:lnTo>
                      <a:pt x="2860" y="9516"/>
                    </a:lnTo>
                    <a:lnTo>
                      <a:pt x="4595" y="1835"/>
                    </a:lnTo>
                    <a:lnTo>
                      <a:pt x="2758" y="2647"/>
                    </a:lnTo>
                    <a:lnTo>
                      <a:pt x="28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0" name="Google Shape;3820;p37"/>
            <p:cNvGrpSpPr/>
            <p:nvPr/>
          </p:nvGrpSpPr>
          <p:grpSpPr>
            <a:xfrm rot="1319356">
              <a:off x="7300760" y="1153414"/>
              <a:ext cx="2304258" cy="799959"/>
              <a:chOff x="4488225" y="194175"/>
              <a:chExt cx="4038965" cy="1401943"/>
            </a:xfrm>
          </p:grpSpPr>
          <p:sp>
            <p:nvSpPr>
              <p:cNvPr id="3821" name="Google Shape;3821;p37"/>
              <p:cNvSpPr/>
              <p:nvPr/>
            </p:nvSpPr>
            <p:spPr>
              <a:xfrm>
                <a:off x="7387402" y="195594"/>
                <a:ext cx="1139788" cy="1400524"/>
              </a:xfrm>
              <a:custGeom>
                <a:rect b="b" l="l" r="r" t="t"/>
                <a:pathLst>
                  <a:path extrusionOk="0" h="14809" w="12052">
                    <a:moveTo>
                      <a:pt x="324" y="0"/>
                    </a:moveTo>
                    <a:cubicBezTo>
                      <a:pt x="150" y="0"/>
                      <a:pt x="12" y="150"/>
                      <a:pt x="12" y="324"/>
                    </a:cubicBezTo>
                    <a:lnTo>
                      <a:pt x="0" y="14473"/>
                    </a:lnTo>
                    <a:cubicBezTo>
                      <a:pt x="0" y="14659"/>
                      <a:pt x="138" y="14796"/>
                      <a:pt x="324" y="14796"/>
                    </a:cubicBezTo>
                    <a:lnTo>
                      <a:pt x="11713" y="14808"/>
                    </a:lnTo>
                    <a:cubicBezTo>
                      <a:pt x="11901" y="14808"/>
                      <a:pt x="12039" y="14659"/>
                      <a:pt x="12039" y="14485"/>
                    </a:cubicBezTo>
                    <a:lnTo>
                      <a:pt x="12051" y="324"/>
                    </a:lnTo>
                    <a:cubicBezTo>
                      <a:pt x="12051" y="150"/>
                      <a:pt x="11901" y="12"/>
                      <a:pt x="11728" y="12"/>
                    </a:cubicBezTo>
                    <a:lnTo>
                      <a:pt x="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2" name="Google Shape;3822;p37"/>
              <p:cNvGrpSpPr/>
              <p:nvPr/>
            </p:nvGrpSpPr>
            <p:grpSpPr>
              <a:xfrm>
                <a:off x="8258971" y="494344"/>
                <a:ext cx="268208" cy="846697"/>
                <a:chOff x="8258971" y="494344"/>
                <a:chExt cx="268208" cy="846697"/>
              </a:xfrm>
            </p:grpSpPr>
            <p:sp>
              <p:nvSpPr>
                <p:cNvPr id="3823" name="Google Shape;3823;p37"/>
                <p:cNvSpPr/>
                <p:nvPr/>
              </p:nvSpPr>
              <p:spPr>
                <a:xfrm>
                  <a:off x="8258971" y="494344"/>
                  <a:ext cx="268208" cy="28372"/>
                </a:xfrm>
                <a:custGeom>
                  <a:rect b="b" l="l" r="r" t="t"/>
                  <a:pathLst>
                    <a:path extrusionOk="0" h="300" w="2836">
                      <a:moveTo>
                        <a:pt x="0" y="0"/>
                      </a:moveTo>
                      <a:lnTo>
                        <a:pt x="0" y="300"/>
                      </a:lnTo>
                      <a:lnTo>
                        <a:pt x="2835" y="300"/>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37"/>
                <p:cNvSpPr/>
                <p:nvPr/>
              </p:nvSpPr>
              <p:spPr>
                <a:xfrm>
                  <a:off x="8258971" y="1311440"/>
                  <a:ext cx="267073" cy="29601"/>
                </a:xfrm>
                <a:custGeom>
                  <a:rect b="b" l="l" r="r" t="t"/>
                  <a:pathLst>
                    <a:path extrusionOk="0" h="313" w="2824">
                      <a:moveTo>
                        <a:pt x="0" y="0"/>
                      </a:moveTo>
                      <a:lnTo>
                        <a:pt x="0" y="312"/>
                      </a:lnTo>
                      <a:lnTo>
                        <a:pt x="2823" y="312"/>
                      </a:lnTo>
                      <a:lnTo>
                        <a:pt x="2823" y="12"/>
                      </a:lnTo>
                      <a:lnTo>
                        <a:pt x="0"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37"/>
                <p:cNvSpPr/>
                <p:nvPr/>
              </p:nvSpPr>
              <p:spPr>
                <a:xfrm>
                  <a:off x="8258971" y="951218"/>
                  <a:ext cx="267073" cy="29507"/>
                </a:xfrm>
                <a:custGeom>
                  <a:rect b="b" l="l" r="r" t="t"/>
                  <a:pathLst>
                    <a:path extrusionOk="0" h="312" w="2824">
                      <a:moveTo>
                        <a:pt x="0" y="0"/>
                      </a:moveTo>
                      <a:lnTo>
                        <a:pt x="0" y="312"/>
                      </a:lnTo>
                      <a:lnTo>
                        <a:pt x="2823" y="31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37"/>
                <p:cNvSpPr/>
                <p:nvPr/>
              </p:nvSpPr>
              <p:spPr>
                <a:xfrm>
                  <a:off x="8258971" y="1201738"/>
                  <a:ext cx="267073" cy="29601"/>
                </a:xfrm>
                <a:custGeom>
                  <a:rect b="b" l="l" r="r" t="t"/>
                  <a:pathLst>
                    <a:path extrusionOk="0" h="313" w="2824">
                      <a:moveTo>
                        <a:pt x="0" y="1"/>
                      </a:moveTo>
                      <a:lnTo>
                        <a:pt x="0" y="300"/>
                      </a:lnTo>
                      <a:lnTo>
                        <a:pt x="2823" y="312"/>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37"/>
                <p:cNvSpPr/>
                <p:nvPr/>
              </p:nvSpPr>
              <p:spPr>
                <a:xfrm>
                  <a:off x="8258971" y="729259"/>
                  <a:ext cx="268208" cy="28466"/>
                </a:xfrm>
                <a:custGeom>
                  <a:rect b="b" l="l" r="r" t="t"/>
                  <a:pathLst>
                    <a:path extrusionOk="0" h="301" w="2836">
                      <a:moveTo>
                        <a:pt x="0" y="1"/>
                      </a:moveTo>
                      <a:lnTo>
                        <a:pt x="0" y="300"/>
                      </a:lnTo>
                      <a:lnTo>
                        <a:pt x="2835" y="300"/>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37"/>
                <p:cNvSpPr/>
                <p:nvPr/>
              </p:nvSpPr>
              <p:spPr>
                <a:xfrm>
                  <a:off x="8258971" y="555532"/>
                  <a:ext cx="268208" cy="9741"/>
                </a:xfrm>
                <a:custGeom>
                  <a:rect b="b" l="l" r="r" t="t"/>
                  <a:pathLst>
                    <a:path extrusionOk="0" h="103" w="2836">
                      <a:moveTo>
                        <a:pt x="0" y="0"/>
                      </a:moveTo>
                      <a:lnTo>
                        <a:pt x="0" y="102"/>
                      </a:lnTo>
                      <a:lnTo>
                        <a:pt x="2835" y="102"/>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37"/>
                <p:cNvSpPr/>
                <p:nvPr/>
              </p:nvSpPr>
              <p:spPr>
                <a:xfrm>
                  <a:off x="8258971" y="782314"/>
                  <a:ext cx="268208" cy="10781"/>
                </a:xfrm>
                <a:custGeom>
                  <a:rect b="b" l="l" r="r" t="t"/>
                  <a:pathLst>
                    <a:path extrusionOk="0" h="114" w="2836">
                      <a:moveTo>
                        <a:pt x="0" y="0"/>
                      </a:moveTo>
                      <a:lnTo>
                        <a:pt x="0" y="102"/>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37"/>
                <p:cNvSpPr/>
                <p:nvPr/>
              </p:nvSpPr>
              <p:spPr>
                <a:xfrm>
                  <a:off x="8258971" y="815414"/>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37"/>
                <p:cNvSpPr/>
                <p:nvPr/>
              </p:nvSpPr>
              <p:spPr>
                <a:xfrm>
                  <a:off x="8258971" y="1255832"/>
                  <a:ext cx="267073" cy="10876"/>
                </a:xfrm>
                <a:custGeom>
                  <a:rect b="b" l="l" r="r" t="t"/>
                  <a:pathLst>
                    <a:path extrusionOk="0" h="115" w="2824">
                      <a:moveTo>
                        <a:pt x="0" y="1"/>
                      </a:moveTo>
                      <a:lnTo>
                        <a:pt x="0" y="115"/>
                      </a:lnTo>
                      <a:lnTo>
                        <a:pt x="2823" y="115"/>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37"/>
                <p:cNvSpPr/>
                <p:nvPr/>
              </p:nvSpPr>
              <p:spPr>
                <a:xfrm>
                  <a:off x="8258971" y="1024606"/>
                  <a:ext cx="267073" cy="10592"/>
                </a:xfrm>
                <a:custGeom>
                  <a:rect b="b" l="l" r="r" t="t"/>
                  <a:pathLst>
                    <a:path extrusionOk="0" h="112" w="2824">
                      <a:moveTo>
                        <a:pt x="0" y="0"/>
                      </a:moveTo>
                      <a:lnTo>
                        <a:pt x="0" y="111"/>
                      </a:lnTo>
                      <a:lnTo>
                        <a:pt x="2823" y="11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37"/>
                <p:cNvSpPr/>
                <p:nvPr/>
              </p:nvSpPr>
              <p:spPr>
                <a:xfrm>
                  <a:off x="8258971" y="1069338"/>
                  <a:ext cx="267073" cy="9457"/>
                </a:xfrm>
                <a:custGeom>
                  <a:rect b="b" l="l" r="r" t="t"/>
                  <a:pathLst>
                    <a:path extrusionOk="0" h="100" w="2824">
                      <a:moveTo>
                        <a:pt x="0" y="1"/>
                      </a:moveTo>
                      <a:lnTo>
                        <a:pt x="0" y="100"/>
                      </a:lnTo>
                      <a:lnTo>
                        <a:pt x="2823" y="100"/>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37"/>
                <p:cNvSpPr/>
                <p:nvPr/>
              </p:nvSpPr>
              <p:spPr>
                <a:xfrm>
                  <a:off x="8258971" y="1044466"/>
                  <a:ext cx="267073" cy="9741"/>
                </a:xfrm>
                <a:custGeom>
                  <a:rect b="b" l="l" r="r" t="t"/>
                  <a:pathLst>
                    <a:path extrusionOk="0" h="103" w="2824">
                      <a:moveTo>
                        <a:pt x="0" y="0"/>
                      </a:moveTo>
                      <a:lnTo>
                        <a:pt x="0" y="102"/>
                      </a:lnTo>
                      <a:lnTo>
                        <a:pt x="2823" y="102"/>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37"/>
                <p:cNvSpPr/>
                <p:nvPr/>
              </p:nvSpPr>
              <p:spPr>
                <a:xfrm>
                  <a:off x="8258971" y="887383"/>
                  <a:ext cx="267073" cy="9741"/>
                </a:xfrm>
                <a:custGeom>
                  <a:rect b="b" l="l" r="r" t="t"/>
                  <a:pathLst>
                    <a:path extrusionOk="0" h="103" w="2824">
                      <a:moveTo>
                        <a:pt x="0" y="1"/>
                      </a:moveTo>
                      <a:lnTo>
                        <a:pt x="0" y="103"/>
                      </a:lnTo>
                      <a:lnTo>
                        <a:pt x="2823" y="103"/>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37"/>
                <p:cNvSpPr/>
                <p:nvPr/>
              </p:nvSpPr>
              <p:spPr>
                <a:xfrm>
                  <a:off x="8258971" y="918307"/>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37"/>
                <p:cNvSpPr/>
                <p:nvPr/>
              </p:nvSpPr>
              <p:spPr>
                <a:xfrm>
                  <a:off x="8258971" y="1113030"/>
                  <a:ext cx="267073" cy="9457"/>
                </a:xfrm>
                <a:custGeom>
                  <a:rect b="b" l="l" r="r" t="t"/>
                  <a:pathLst>
                    <a:path extrusionOk="0" h="100" w="2824">
                      <a:moveTo>
                        <a:pt x="0" y="1"/>
                      </a:moveTo>
                      <a:lnTo>
                        <a:pt x="0" y="99"/>
                      </a:lnTo>
                      <a:lnTo>
                        <a:pt x="2823" y="99"/>
                      </a:lnTo>
                      <a:lnTo>
                        <a:pt x="2823"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37"/>
                <p:cNvSpPr/>
                <p:nvPr/>
              </p:nvSpPr>
              <p:spPr>
                <a:xfrm>
                  <a:off x="8258971" y="574541"/>
                  <a:ext cx="268208" cy="10876"/>
                </a:xfrm>
                <a:custGeom>
                  <a:rect b="b" l="l" r="r" t="t"/>
                  <a:pathLst>
                    <a:path extrusionOk="0" h="115" w="2836">
                      <a:moveTo>
                        <a:pt x="0" y="0"/>
                      </a:moveTo>
                      <a:lnTo>
                        <a:pt x="0" y="99"/>
                      </a:lnTo>
                      <a:lnTo>
                        <a:pt x="2835" y="114"/>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37"/>
                <p:cNvSpPr/>
                <p:nvPr/>
              </p:nvSpPr>
              <p:spPr>
                <a:xfrm>
                  <a:off x="8258971" y="594684"/>
                  <a:ext cx="268208" cy="9363"/>
                </a:xfrm>
                <a:custGeom>
                  <a:rect b="b" l="l" r="r" t="t"/>
                  <a:pathLst>
                    <a:path extrusionOk="0" h="99" w="2836">
                      <a:moveTo>
                        <a:pt x="0" y="0"/>
                      </a:moveTo>
                      <a:lnTo>
                        <a:pt x="0" y="99"/>
                      </a:lnTo>
                      <a:lnTo>
                        <a:pt x="2835" y="99"/>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37"/>
                <p:cNvSpPr/>
                <p:nvPr/>
              </p:nvSpPr>
              <p:spPr>
                <a:xfrm>
                  <a:off x="8258971" y="633459"/>
                  <a:ext cx="268208" cy="10876"/>
                </a:xfrm>
                <a:custGeom>
                  <a:rect b="b" l="l" r="r" t="t"/>
                  <a:pathLst>
                    <a:path extrusionOk="0" h="115" w="2836">
                      <a:moveTo>
                        <a:pt x="0" y="1"/>
                      </a:moveTo>
                      <a:lnTo>
                        <a:pt x="0" y="114"/>
                      </a:lnTo>
                      <a:lnTo>
                        <a:pt x="2835" y="114"/>
                      </a:lnTo>
                      <a:lnTo>
                        <a:pt x="2835"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37"/>
                <p:cNvSpPr/>
                <p:nvPr/>
              </p:nvSpPr>
              <p:spPr>
                <a:xfrm>
                  <a:off x="8258971" y="693795"/>
                  <a:ext cx="268208" cy="10592"/>
                </a:xfrm>
                <a:custGeom>
                  <a:rect b="b" l="l" r="r" t="t"/>
                  <a:pathLst>
                    <a:path extrusionOk="0" h="112" w="2836">
                      <a:moveTo>
                        <a:pt x="0" y="1"/>
                      </a:moveTo>
                      <a:lnTo>
                        <a:pt x="0" y="112"/>
                      </a:lnTo>
                      <a:lnTo>
                        <a:pt x="2835" y="112"/>
                      </a:lnTo>
                      <a:lnTo>
                        <a:pt x="2835"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37"/>
                <p:cNvSpPr/>
                <p:nvPr/>
              </p:nvSpPr>
              <p:spPr>
                <a:xfrm>
                  <a:off x="8258971" y="1281934"/>
                  <a:ext cx="267073" cy="10592"/>
                </a:xfrm>
                <a:custGeom>
                  <a:rect b="b" l="l" r="r" t="t"/>
                  <a:pathLst>
                    <a:path extrusionOk="0" h="112" w="2824">
                      <a:moveTo>
                        <a:pt x="0" y="1"/>
                      </a:moveTo>
                      <a:lnTo>
                        <a:pt x="0" y="112"/>
                      </a:lnTo>
                      <a:lnTo>
                        <a:pt x="2823" y="112"/>
                      </a:lnTo>
                      <a:lnTo>
                        <a:pt x="2823" y="13"/>
                      </a:lnTo>
                      <a:lnTo>
                        <a:pt x="0" y="1"/>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37"/>
                <p:cNvSpPr/>
                <p:nvPr/>
              </p:nvSpPr>
              <p:spPr>
                <a:xfrm>
                  <a:off x="8258971" y="653602"/>
                  <a:ext cx="268208" cy="20239"/>
                </a:xfrm>
                <a:custGeom>
                  <a:rect b="b" l="l" r="r" t="t"/>
                  <a:pathLst>
                    <a:path extrusionOk="0" h="214" w="2836">
                      <a:moveTo>
                        <a:pt x="0" y="0"/>
                      </a:moveTo>
                      <a:lnTo>
                        <a:pt x="0" y="213"/>
                      </a:lnTo>
                      <a:lnTo>
                        <a:pt x="2835" y="213"/>
                      </a:lnTo>
                      <a:lnTo>
                        <a:pt x="2835"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37"/>
                <p:cNvSpPr/>
                <p:nvPr/>
              </p:nvSpPr>
              <p:spPr>
                <a:xfrm>
                  <a:off x="8258971" y="850878"/>
                  <a:ext cx="267073" cy="19104"/>
                </a:xfrm>
                <a:custGeom>
                  <a:rect b="b" l="l" r="r" t="t"/>
                  <a:pathLst>
                    <a:path extrusionOk="0" h="202" w="2824">
                      <a:moveTo>
                        <a:pt x="0" y="0"/>
                      </a:moveTo>
                      <a:lnTo>
                        <a:pt x="0" y="201"/>
                      </a:lnTo>
                      <a:lnTo>
                        <a:pt x="2823" y="201"/>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37"/>
                <p:cNvSpPr/>
                <p:nvPr/>
              </p:nvSpPr>
              <p:spPr>
                <a:xfrm>
                  <a:off x="8258971" y="1152182"/>
                  <a:ext cx="267073" cy="19860"/>
                </a:xfrm>
                <a:custGeom>
                  <a:rect b="b" l="l" r="r" t="t"/>
                  <a:pathLst>
                    <a:path extrusionOk="0" h="210" w="2824">
                      <a:moveTo>
                        <a:pt x="0" y="0"/>
                      </a:moveTo>
                      <a:lnTo>
                        <a:pt x="0" y="210"/>
                      </a:lnTo>
                      <a:lnTo>
                        <a:pt x="2823" y="210"/>
                      </a:lnTo>
                      <a:lnTo>
                        <a:pt x="2823" y="0"/>
                      </a:lnTo>
                      <a:close/>
                    </a:path>
                  </a:pathLst>
                </a:custGeom>
                <a:solidFill>
                  <a:srgbClr val="391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6" name="Google Shape;3846;p37"/>
              <p:cNvSpPr/>
              <p:nvPr/>
            </p:nvSpPr>
            <p:spPr>
              <a:xfrm>
                <a:off x="4488225" y="194175"/>
                <a:ext cx="2900444" cy="1400808"/>
              </a:xfrm>
              <a:custGeom>
                <a:rect b="b" l="l" r="r" t="t"/>
                <a:pathLst>
                  <a:path extrusionOk="0" h="14812" w="30669">
                    <a:moveTo>
                      <a:pt x="336" y="0"/>
                    </a:moveTo>
                    <a:cubicBezTo>
                      <a:pt x="162" y="0"/>
                      <a:pt x="12" y="138"/>
                      <a:pt x="12" y="315"/>
                    </a:cubicBezTo>
                    <a:lnTo>
                      <a:pt x="0" y="14476"/>
                    </a:lnTo>
                    <a:cubicBezTo>
                      <a:pt x="0" y="14650"/>
                      <a:pt x="150" y="14787"/>
                      <a:pt x="324" y="14787"/>
                    </a:cubicBezTo>
                    <a:lnTo>
                      <a:pt x="30333" y="14811"/>
                    </a:lnTo>
                    <a:cubicBezTo>
                      <a:pt x="30507" y="14811"/>
                      <a:pt x="30656" y="14674"/>
                      <a:pt x="30656" y="14488"/>
                    </a:cubicBezTo>
                    <a:lnTo>
                      <a:pt x="30668" y="339"/>
                    </a:lnTo>
                    <a:cubicBezTo>
                      <a:pt x="30668" y="165"/>
                      <a:pt x="30519" y="15"/>
                      <a:pt x="30345" y="15"/>
                    </a:cubicBezTo>
                    <a:lnTo>
                      <a:pt x="3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7" name="Google Shape;3847;p37"/>
              <p:cNvGrpSpPr/>
              <p:nvPr/>
            </p:nvGrpSpPr>
            <p:grpSpPr>
              <a:xfrm>
                <a:off x="4830573" y="418593"/>
                <a:ext cx="926054" cy="927283"/>
                <a:chOff x="4830573" y="418593"/>
                <a:chExt cx="926054" cy="927283"/>
              </a:xfrm>
            </p:grpSpPr>
            <p:sp>
              <p:nvSpPr>
                <p:cNvPr id="3848" name="Google Shape;3848;p37"/>
                <p:cNvSpPr/>
                <p:nvPr/>
              </p:nvSpPr>
              <p:spPr>
                <a:xfrm>
                  <a:off x="4830573" y="862794"/>
                  <a:ext cx="926054" cy="38869"/>
                </a:xfrm>
                <a:custGeom>
                  <a:rect b="b" l="l" r="r" t="t"/>
                  <a:pathLst>
                    <a:path extrusionOk="0" h="411" w="9792">
                      <a:moveTo>
                        <a:pt x="1" y="0"/>
                      </a:moveTo>
                      <a:lnTo>
                        <a:pt x="1" y="411"/>
                      </a:lnTo>
                      <a:lnTo>
                        <a:pt x="9792" y="411"/>
                      </a:lnTo>
                      <a:lnTo>
                        <a:pt x="97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37"/>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37"/>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37"/>
                <p:cNvSpPr/>
                <p:nvPr/>
              </p:nvSpPr>
              <p:spPr>
                <a:xfrm>
                  <a:off x="4952192" y="540211"/>
                  <a:ext cx="682908" cy="684043"/>
                </a:xfrm>
                <a:custGeom>
                  <a:rect b="b" l="l" r="r" t="t"/>
                  <a:pathLst>
                    <a:path extrusionOk="0" h="7233" w="7221">
                      <a:moveTo>
                        <a:pt x="6920" y="1"/>
                      </a:moveTo>
                      <a:lnTo>
                        <a:pt x="0" y="6933"/>
                      </a:lnTo>
                      <a:lnTo>
                        <a:pt x="288" y="7232"/>
                      </a:lnTo>
                      <a:lnTo>
                        <a:pt x="7220" y="300"/>
                      </a:lnTo>
                      <a:lnTo>
                        <a:pt x="6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37"/>
                <p:cNvSpPr/>
                <p:nvPr/>
              </p:nvSpPr>
              <p:spPr>
                <a:xfrm>
                  <a:off x="4952192" y="540211"/>
                  <a:ext cx="682908" cy="684043"/>
                </a:xfrm>
                <a:custGeom>
                  <a:rect b="b" l="l" r="r" t="t"/>
                  <a:pathLst>
                    <a:path extrusionOk="0" h="7233" w="7221">
                      <a:moveTo>
                        <a:pt x="288" y="1"/>
                      </a:moveTo>
                      <a:lnTo>
                        <a:pt x="0" y="300"/>
                      </a:lnTo>
                      <a:lnTo>
                        <a:pt x="6920" y="7232"/>
                      </a:lnTo>
                      <a:lnTo>
                        <a:pt x="7220" y="6933"/>
                      </a:lnTo>
                      <a:lnTo>
                        <a:pt x="2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37"/>
                <p:cNvSpPr/>
                <p:nvPr/>
              </p:nvSpPr>
              <p:spPr>
                <a:xfrm>
                  <a:off x="4864902" y="670342"/>
                  <a:ext cx="857489" cy="423779"/>
                </a:xfrm>
                <a:custGeom>
                  <a:rect b="b" l="l" r="r" t="t"/>
                  <a:pathLst>
                    <a:path extrusionOk="0" h="4481" w="9067">
                      <a:moveTo>
                        <a:pt x="8892" y="0"/>
                      </a:moveTo>
                      <a:lnTo>
                        <a:pt x="0" y="4106"/>
                      </a:lnTo>
                      <a:lnTo>
                        <a:pt x="174" y="4481"/>
                      </a:lnTo>
                      <a:lnTo>
                        <a:pt x="9066" y="375"/>
                      </a:lnTo>
                      <a:lnTo>
                        <a:pt x="8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37"/>
                <p:cNvSpPr/>
                <p:nvPr/>
              </p:nvSpPr>
              <p:spPr>
                <a:xfrm>
                  <a:off x="4851852" y="703158"/>
                  <a:ext cx="883496" cy="358146"/>
                </a:xfrm>
                <a:custGeom>
                  <a:rect b="b" l="l" r="r" t="t"/>
                  <a:pathLst>
                    <a:path extrusionOk="0" h="3787" w="9342">
                      <a:moveTo>
                        <a:pt x="150" y="1"/>
                      </a:moveTo>
                      <a:lnTo>
                        <a:pt x="0" y="402"/>
                      </a:lnTo>
                      <a:lnTo>
                        <a:pt x="9192" y="3786"/>
                      </a:lnTo>
                      <a:lnTo>
                        <a:pt x="9342" y="3384"/>
                      </a:lnTo>
                      <a:lnTo>
                        <a:pt x="1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37"/>
                <p:cNvSpPr/>
                <p:nvPr/>
              </p:nvSpPr>
              <p:spPr>
                <a:xfrm>
                  <a:off x="5081092" y="454057"/>
                  <a:ext cx="423874" cy="856354"/>
                </a:xfrm>
                <a:custGeom>
                  <a:rect b="b" l="l" r="r" t="t"/>
                  <a:pathLst>
                    <a:path extrusionOk="0" h="9055" w="4482">
                      <a:moveTo>
                        <a:pt x="388" y="0"/>
                      </a:moveTo>
                      <a:lnTo>
                        <a:pt x="1" y="174"/>
                      </a:lnTo>
                      <a:lnTo>
                        <a:pt x="4107" y="9054"/>
                      </a:lnTo>
                      <a:lnTo>
                        <a:pt x="4481" y="8881"/>
                      </a:lnTo>
                      <a:lnTo>
                        <a:pt x="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37"/>
                <p:cNvSpPr/>
                <p:nvPr/>
              </p:nvSpPr>
              <p:spPr>
                <a:xfrm>
                  <a:off x="5115138" y="441006"/>
                  <a:ext cx="356917" cy="882456"/>
                </a:xfrm>
                <a:custGeom>
                  <a:rect b="b" l="l" r="r" t="t"/>
                  <a:pathLst>
                    <a:path extrusionOk="0" h="9331" w="3774">
                      <a:moveTo>
                        <a:pt x="3372" y="1"/>
                      </a:moveTo>
                      <a:lnTo>
                        <a:pt x="1" y="9192"/>
                      </a:lnTo>
                      <a:lnTo>
                        <a:pt x="390" y="9330"/>
                      </a:lnTo>
                      <a:lnTo>
                        <a:pt x="3774" y="138"/>
                      </a:lnTo>
                      <a:lnTo>
                        <a:pt x="3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37"/>
              <p:cNvGrpSpPr/>
              <p:nvPr/>
            </p:nvGrpSpPr>
            <p:grpSpPr>
              <a:xfrm>
                <a:off x="6103786" y="454057"/>
                <a:ext cx="907035" cy="889539"/>
                <a:chOff x="6103786" y="454057"/>
                <a:chExt cx="907035" cy="889539"/>
              </a:xfrm>
            </p:grpSpPr>
            <p:sp>
              <p:nvSpPr>
                <p:cNvPr id="3858" name="Google Shape;3858;p37"/>
                <p:cNvSpPr/>
                <p:nvPr/>
              </p:nvSpPr>
              <p:spPr>
                <a:xfrm>
                  <a:off x="6113054" y="454057"/>
                  <a:ext cx="142994" cy="142899"/>
                </a:xfrm>
                <a:custGeom>
                  <a:rect b="b" l="l" r="r" t="t"/>
                  <a:pathLst>
                    <a:path extrusionOk="0" h="1511" w="1512">
                      <a:moveTo>
                        <a:pt x="762" y="339"/>
                      </a:moveTo>
                      <a:cubicBezTo>
                        <a:pt x="987" y="339"/>
                        <a:pt x="1176" y="525"/>
                        <a:pt x="1176" y="762"/>
                      </a:cubicBezTo>
                      <a:cubicBezTo>
                        <a:pt x="1176" y="987"/>
                        <a:pt x="987" y="1175"/>
                        <a:pt x="762" y="1175"/>
                      </a:cubicBezTo>
                      <a:cubicBezTo>
                        <a:pt x="525" y="1175"/>
                        <a:pt x="340" y="987"/>
                        <a:pt x="340" y="762"/>
                      </a:cubicBezTo>
                      <a:cubicBezTo>
                        <a:pt x="340" y="525"/>
                        <a:pt x="525" y="339"/>
                        <a:pt x="762" y="339"/>
                      </a:cubicBezTo>
                      <a:close/>
                      <a:moveTo>
                        <a:pt x="762" y="0"/>
                      </a:moveTo>
                      <a:cubicBezTo>
                        <a:pt x="340" y="0"/>
                        <a:pt x="1" y="339"/>
                        <a:pt x="1" y="762"/>
                      </a:cubicBezTo>
                      <a:cubicBezTo>
                        <a:pt x="1" y="1175"/>
                        <a:pt x="340" y="1511"/>
                        <a:pt x="762" y="1511"/>
                      </a:cubicBezTo>
                      <a:cubicBezTo>
                        <a:pt x="1176" y="1511"/>
                        <a:pt x="1511" y="1175"/>
                        <a:pt x="1511" y="762"/>
                      </a:cubicBezTo>
                      <a:cubicBezTo>
                        <a:pt x="1511" y="339"/>
                        <a:pt x="1176"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37"/>
                <p:cNvSpPr/>
                <p:nvPr/>
              </p:nvSpPr>
              <p:spPr>
                <a:xfrm>
                  <a:off x="6364803" y="454057"/>
                  <a:ext cx="142899" cy="142899"/>
                </a:xfrm>
                <a:custGeom>
                  <a:rect b="b" l="l" r="r" t="t"/>
                  <a:pathLst>
                    <a:path extrusionOk="0" h="1511" w="1511">
                      <a:moveTo>
                        <a:pt x="762" y="339"/>
                      </a:moveTo>
                      <a:cubicBezTo>
                        <a:pt x="986" y="339"/>
                        <a:pt x="1172" y="525"/>
                        <a:pt x="1172" y="762"/>
                      </a:cubicBezTo>
                      <a:cubicBezTo>
                        <a:pt x="1172" y="987"/>
                        <a:pt x="986" y="1175"/>
                        <a:pt x="762" y="1175"/>
                      </a:cubicBezTo>
                      <a:cubicBezTo>
                        <a:pt x="525" y="1175"/>
                        <a:pt x="336" y="987"/>
                        <a:pt x="336" y="762"/>
                      </a:cubicBezTo>
                      <a:cubicBezTo>
                        <a:pt x="336" y="525"/>
                        <a:pt x="525" y="339"/>
                        <a:pt x="762" y="339"/>
                      </a:cubicBezTo>
                      <a:close/>
                      <a:moveTo>
                        <a:pt x="762" y="0"/>
                      </a:moveTo>
                      <a:cubicBezTo>
                        <a:pt x="336" y="0"/>
                        <a:pt x="0" y="339"/>
                        <a:pt x="0" y="762"/>
                      </a:cubicBezTo>
                      <a:cubicBezTo>
                        <a:pt x="0" y="1175"/>
                        <a:pt x="336" y="1511"/>
                        <a:pt x="762" y="1511"/>
                      </a:cubicBezTo>
                      <a:cubicBezTo>
                        <a:pt x="1172" y="1511"/>
                        <a:pt x="1511" y="1175"/>
                        <a:pt x="1511" y="762"/>
                      </a:cubicBezTo>
                      <a:cubicBezTo>
                        <a:pt x="1511" y="339"/>
                        <a:pt x="1172"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37"/>
                <p:cNvSpPr/>
                <p:nvPr/>
              </p:nvSpPr>
              <p:spPr>
                <a:xfrm>
                  <a:off x="6617308" y="454057"/>
                  <a:ext cx="141859" cy="142899"/>
                </a:xfrm>
                <a:custGeom>
                  <a:rect b="b" l="l" r="r" t="t"/>
                  <a:pathLst>
                    <a:path extrusionOk="0" h="1511" w="1500">
                      <a:moveTo>
                        <a:pt x="750" y="339"/>
                      </a:moveTo>
                      <a:cubicBezTo>
                        <a:pt x="975" y="339"/>
                        <a:pt x="1163" y="525"/>
                        <a:pt x="1163" y="762"/>
                      </a:cubicBezTo>
                      <a:cubicBezTo>
                        <a:pt x="1163" y="987"/>
                        <a:pt x="975" y="1175"/>
                        <a:pt x="750" y="1175"/>
                      </a:cubicBezTo>
                      <a:cubicBezTo>
                        <a:pt x="525" y="1175"/>
                        <a:pt x="339" y="987"/>
                        <a:pt x="339" y="762"/>
                      </a:cubicBezTo>
                      <a:cubicBezTo>
                        <a:pt x="339" y="525"/>
                        <a:pt x="525" y="339"/>
                        <a:pt x="750" y="339"/>
                      </a:cubicBezTo>
                      <a:close/>
                      <a:moveTo>
                        <a:pt x="750" y="0"/>
                      </a:moveTo>
                      <a:cubicBezTo>
                        <a:pt x="339" y="0"/>
                        <a:pt x="1" y="339"/>
                        <a:pt x="1" y="762"/>
                      </a:cubicBezTo>
                      <a:cubicBezTo>
                        <a:pt x="1" y="1175"/>
                        <a:pt x="339" y="1511"/>
                        <a:pt x="750" y="1511"/>
                      </a:cubicBezTo>
                      <a:cubicBezTo>
                        <a:pt x="1163" y="1511"/>
                        <a:pt x="1499" y="1175"/>
                        <a:pt x="1499" y="762"/>
                      </a:cubicBezTo>
                      <a:cubicBezTo>
                        <a:pt x="1499" y="339"/>
                        <a:pt x="1163"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37"/>
                <p:cNvSpPr/>
                <p:nvPr/>
              </p:nvSpPr>
              <p:spPr>
                <a:xfrm>
                  <a:off x="6868962" y="454057"/>
                  <a:ext cx="141859" cy="142899"/>
                </a:xfrm>
                <a:custGeom>
                  <a:rect b="b" l="l" r="r" t="t"/>
                  <a:pathLst>
                    <a:path extrusionOk="0" h="1511" w="1500">
                      <a:moveTo>
                        <a:pt x="750" y="339"/>
                      </a:moveTo>
                      <a:cubicBezTo>
                        <a:pt x="975" y="339"/>
                        <a:pt x="1161" y="525"/>
                        <a:pt x="1161" y="762"/>
                      </a:cubicBezTo>
                      <a:cubicBezTo>
                        <a:pt x="1161" y="987"/>
                        <a:pt x="975" y="1175"/>
                        <a:pt x="750" y="1175"/>
                      </a:cubicBezTo>
                      <a:cubicBezTo>
                        <a:pt x="525" y="1175"/>
                        <a:pt x="337" y="987"/>
                        <a:pt x="337" y="762"/>
                      </a:cubicBezTo>
                      <a:cubicBezTo>
                        <a:pt x="337" y="525"/>
                        <a:pt x="525" y="339"/>
                        <a:pt x="750" y="339"/>
                      </a:cubicBezTo>
                      <a:close/>
                      <a:moveTo>
                        <a:pt x="750" y="0"/>
                      </a:moveTo>
                      <a:cubicBezTo>
                        <a:pt x="337" y="0"/>
                        <a:pt x="1" y="339"/>
                        <a:pt x="1" y="762"/>
                      </a:cubicBezTo>
                      <a:cubicBezTo>
                        <a:pt x="1" y="1175"/>
                        <a:pt x="337" y="1511"/>
                        <a:pt x="750" y="1511"/>
                      </a:cubicBezTo>
                      <a:cubicBezTo>
                        <a:pt x="1161" y="1511"/>
                        <a:pt x="1499" y="1175"/>
                        <a:pt x="1499" y="762"/>
                      </a:cubicBezTo>
                      <a:cubicBezTo>
                        <a:pt x="1499" y="339"/>
                        <a:pt x="1161"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37"/>
                <p:cNvSpPr/>
                <p:nvPr/>
              </p:nvSpPr>
              <p:spPr>
                <a:xfrm>
                  <a:off x="6110879" y="703158"/>
                  <a:ext cx="141764" cy="142994"/>
                </a:xfrm>
                <a:custGeom>
                  <a:rect b="b" l="l" r="r" t="t"/>
                  <a:pathLst>
                    <a:path extrusionOk="0" h="1512" w="1499">
                      <a:moveTo>
                        <a:pt x="749" y="340"/>
                      </a:moveTo>
                      <a:cubicBezTo>
                        <a:pt x="974" y="340"/>
                        <a:pt x="1160" y="525"/>
                        <a:pt x="1160" y="750"/>
                      </a:cubicBezTo>
                      <a:cubicBezTo>
                        <a:pt x="1160" y="987"/>
                        <a:pt x="974" y="1164"/>
                        <a:pt x="749" y="1164"/>
                      </a:cubicBezTo>
                      <a:cubicBezTo>
                        <a:pt x="524" y="1164"/>
                        <a:pt x="336" y="987"/>
                        <a:pt x="336" y="750"/>
                      </a:cubicBezTo>
                      <a:cubicBezTo>
                        <a:pt x="336" y="525"/>
                        <a:pt x="524" y="340"/>
                        <a:pt x="749" y="340"/>
                      </a:cubicBezTo>
                      <a:close/>
                      <a:moveTo>
                        <a:pt x="749" y="1"/>
                      </a:moveTo>
                      <a:cubicBezTo>
                        <a:pt x="336" y="1"/>
                        <a:pt x="0" y="340"/>
                        <a:pt x="0" y="750"/>
                      </a:cubicBezTo>
                      <a:cubicBezTo>
                        <a:pt x="0" y="1164"/>
                        <a:pt x="336" y="1511"/>
                        <a:pt x="749" y="1511"/>
                      </a:cubicBezTo>
                      <a:cubicBezTo>
                        <a:pt x="1160" y="1511"/>
                        <a:pt x="1498" y="1164"/>
                        <a:pt x="1498" y="750"/>
                      </a:cubicBezTo>
                      <a:cubicBezTo>
                        <a:pt x="1498" y="340"/>
                        <a:pt x="1160"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37"/>
                <p:cNvSpPr/>
                <p:nvPr/>
              </p:nvSpPr>
              <p:spPr>
                <a:xfrm>
                  <a:off x="6362249" y="703158"/>
                  <a:ext cx="141764" cy="142994"/>
                </a:xfrm>
                <a:custGeom>
                  <a:rect b="b" l="l" r="r" t="t"/>
                  <a:pathLst>
                    <a:path extrusionOk="0" h="1512" w="1499">
                      <a:moveTo>
                        <a:pt x="750" y="340"/>
                      </a:moveTo>
                      <a:cubicBezTo>
                        <a:pt x="974" y="340"/>
                        <a:pt x="1163" y="525"/>
                        <a:pt x="1163" y="750"/>
                      </a:cubicBezTo>
                      <a:cubicBezTo>
                        <a:pt x="1163" y="987"/>
                        <a:pt x="974" y="1164"/>
                        <a:pt x="750" y="1164"/>
                      </a:cubicBezTo>
                      <a:cubicBezTo>
                        <a:pt x="525" y="1164"/>
                        <a:pt x="339" y="987"/>
                        <a:pt x="339" y="750"/>
                      </a:cubicBezTo>
                      <a:cubicBezTo>
                        <a:pt x="339" y="525"/>
                        <a:pt x="525" y="340"/>
                        <a:pt x="750" y="340"/>
                      </a:cubicBezTo>
                      <a:close/>
                      <a:moveTo>
                        <a:pt x="750" y="1"/>
                      </a:moveTo>
                      <a:cubicBezTo>
                        <a:pt x="339" y="1"/>
                        <a:pt x="0" y="340"/>
                        <a:pt x="0" y="750"/>
                      </a:cubicBezTo>
                      <a:cubicBezTo>
                        <a:pt x="0" y="1164"/>
                        <a:pt x="339" y="1511"/>
                        <a:pt x="750" y="1511"/>
                      </a:cubicBezTo>
                      <a:cubicBezTo>
                        <a:pt x="1163" y="1511"/>
                        <a:pt x="1499" y="1164"/>
                        <a:pt x="1499" y="750"/>
                      </a:cubicBezTo>
                      <a:cubicBezTo>
                        <a:pt x="1499" y="340"/>
                        <a:pt x="1163"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37"/>
                <p:cNvSpPr/>
                <p:nvPr/>
              </p:nvSpPr>
              <p:spPr>
                <a:xfrm>
                  <a:off x="6613904" y="703158"/>
                  <a:ext cx="142994" cy="142994"/>
                </a:xfrm>
                <a:custGeom>
                  <a:rect b="b" l="l" r="r" t="t"/>
                  <a:pathLst>
                    <a:path extrusionOk="0" h="1512" w="1512">
                      <a:moveTo>
                        <a:pt x="750" y="340"/>
                      </a:moveTo>
                      <a:cubicBezTo>
                        <a:pt x="987" y="340"/>
                        <a:pt x="1175" y="525"/>
                        <a:pt x="1175" y="750"/>
                      </a:cubicBezTo>
                      <a:cubicBezTo>
                        <a:pt x="1175" y="987"/>
                        <a:pt x="987" y="1164"/>
                        <a:pt x="750" y="1164"/>
                      </a:cubicBezTo>
                      <a:cubicBezTo>
                        <a:pt x="525" y="1164"/>
                        <a:pt x="336" y="987"/>
                        <a:pt x="336" y="750"/>
                      </a:cubicBezTo>
                      <a:cubicBezTo>
                        <a:pt x="336" y="525"/>
                        <a:pt x="525" y="340"/>
                        <a:pt x="750" y="340"/>
                      </a:cubicBezTo>
                      <a:close/>
                      <a:moveTo>
                        <a:pt x="750" y="1"/>
                      </a:moveTo>
                      <a:cubicBezTo>
                        <a:pt x="336" y="1"/>
                        <a:pt x="1" y="340"/>
                        <a:pt x="1" y="750"/>
                      </a:cubicBezTo>
                      <a:cubicBezTo>
                        <a:pt x="1" y="1164"/>
                        <a:pt x="336" y="1511"/>
                        <a:pt x="750" y="1511"/>
                      </a:cubicBezTo>
                      <a:cubicBezTo>
                        <a:pt x="1175" y="1511"/>
                        <a:pt x="1511" y="1164"/>
                        <a:pt x="1511" y="750"/>
                      </a:cubicBezTo>
                      <a:cubicBezTo>
                        <a:pt x="1511" y="340"/>
                        <a:pt x="1175"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37"/>
                <p:cNvSpPr/>
                <p:nvPr/>
              </p:nvSpPr>
              <p:spPr>
                <a:xfrm>
                  <a:off x="6865274" y="703158"/>
                  <a:ext cx="143277" cy="142994"/>
                </a:xfrm>
                <a:custGeom>
                  <a:rect b="b" l="l" r="r" t="t"/>
                  <a:pathLst>
                    <a:path extrusionOk="0" h="1512" w="1515">
                      <a:moveTo>
                        <a:pt x="765" y="340"/>
                      </a:moveTo>
                      <a:cubicBezTo>
                        <a:pt x="990" y="340"/>
                        <a:pt x="1176" y="525"/>
                        <a:pt x="1176" y="750"/>
                      </a:cubicBezTo>
                      <a:cubicBezTo>
                        <a:pt x="1176" y="987"/>
                        <a:pt x="990" y="1164"/>
                        <a:pt x="765" y="1164"/>
                      </a:cubicBezTo>
                      <a:cubicBezTo>
                        <a:pt x="525" y="1164"/>
                        <a:pt x="340" y="987"/>
                        <a:pt x="340" y="750"/>
                      </a:cubicBezTo>
                      <a:cubicBezTo>
                        <a:pt x="340" y="525"/>
                        <a:pt x="525" y="340"/>
                        <a:pt x="765" y="340"/>
                      </a:cubicBezTo>
                      <a:close/>
                      <a:moveTo>
                        <a:pt x="765" y="1"/>
                      </a:moveTo>
                      <a:cubicBezTo>
                        <a:pt x="340" y="1"/>
                        <a:pt x="1" y="340"/>
                        <a:pt x="1" y="750"/>
                      </a:cubicBezTo>
                      <a:cubicBezTo>
                        <a:pt x="1" y="1164"/>
                        <a:pt x="340" y="1511"/>
                        <a:pt x="765" y="1511"/>
                      </a:cubicBezTo>
                      <a:cubicBezTo>
                        <a:pt x="1176" y="1511"/>
                        <a:pt x="1514" y="1164"/>
                        <a:pt x="1514" y="750"/>
                      </a:cubicBezTo>
                      <a:cubicBezTo>
                        <a:pt x="1514" y="340"/>
                        <a:pt x="1176"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37"/>
                <p:cNvSpPr/>
                <p:nvPr/>
              </p:nvSpPr>
              <p:spPr>
                <a:xfrm>
                  <a:off x="6107191" y="951218"/>
                  <a:ext cx="143183" cy="142899"/>
                </a:xfrm>
                <a:custGeom>
                  <a:rect b="b" l="l" r="r" t="t"/>
                  <a:pathLst>
                    <a:path extrusionOk="0" h="1511" w="1514">
                      <a:moveTo>
                        <a:pt x="749" y="351"/>
                      </a:moveTo>
                      <a:cubicBezTo>
                        <a:pt x="989" y="351"/>
                        <a:pt x="1175" y="525"/>
                        <a:pt x="1175" y="761"/>
                      </a:cubicBezTo>
                      <a:cubicBezTo>
                        <a:pt x="1175" y="986"/>
                        <a:pt x="989" y="1175"/>
                        <a:pt x="749" y="1175"/>
                      </a:cubicBezTo>
                      <a:cubicBezTo>
                        <a:pt x="525" y="1175"/>
                        <a:pt x="339" y="986"/>
                        <a:pt x="339" y="761"/>
                      </a:cubicBezTo>
                      <a:cubicBezTo>
                        <a:pt x="339" y="525"/>
                        <a:pt x="525" y="351"/>
                        <a:pt x="749" y="351"/>
                      </a:cubicBezTo>
                      <a:close/>
                      <a:moveTo>
                        <a:pt x="749" y="0"/>
                      </a:moveTo>
                      <a:cubicBezTo>
                        <a:pt x="339" y="0"/>
                        <a:pt x="0" y="351"/>
                        <a:pt x="0" y="761"/>
                      </a:cubicBezTo>
                      <a:cubicBezTo>
                        <a:pt x="0" y="1175"/>
                        <a:pt x="339" y="1511"/>
                        <a:pt x="749" y="1511"/>
                      </a:cubicBezTo>
                      <a:cubicBezTo>
                        <a:pt x="1175" y="1511"/>
                        <a:pt x="1514" y="1175"/>
                        <a:pt x="1514" y="761"/>
                      </a:cubicBezTo>
                      <a:cubicBezTo>
                        <a:pt x="1514" y="351"/>
                        <a:pt x="1175" y="0"/>
                        <a:pt x="7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37"/>
                <p:cNvSpPr/>
                <p:nvPr/>
              </p:nvSpPr>
              <p:spPr>
                <a:xfrm>
                  <a:off x="6358845" y="951218"/>
                  <a:ext cx="142899" cy="142899"/>
                </a:xfrm>
                <a:custGeom>
                  <a:rect b="b" l="l" r="r" t="t"/>
                  <a:pathLst>
                    <a:path extrusionOk="0" h="1511" w="1511">
                      <a:moveTo>
                        <a:pt x="762" y="351"/>
                      </a:moveTo>
                      <a:cubicBezTo>
                        <a:pt x="986" y="351"/>
                        <a:pt x="1175" y="525"/>
                        <a:pt x="1175" y="761"/>
                      </a:cubicBezTo>
                      <a:cubicBezTo>
                        <a:pt x="1175" y="986"/>
                        <a:pt x="986" y="1175"/>
                        <a:pt x="762" y="1175"/>
                      </a:cubicBezTo>
                      <a:cubicBezTo>
                        <a:pt x="525" y="1175"/>
                        <a:pt x="336" y="986"/>
                        <a:pt x="336" y="761"/>
                      </a:cubicBezTo>
                      <a:cubicBezTo>
                        <a:pt x="336" y="525"/>
                        <a:pt x="525" y="351"/>
                        <a:pt x="762" y="351"/>
                      </a:cubicBezTo>
                      <a:close/>
                      <a:moveTo>
                        <a:pt x="762" y="0"/>
                      </a:moveTo>
                      <a:cubicBezTo>
                        <a:pt x="336" y="0"/>
                        <a:pt x="0" y="351"/>
                        <a:pt x="0" y="761"/>
                      </a:cubicBezTo>
                      <a:cubicBezTo>
                        <a:pt x="0" y="1175"/>
                        <a:pt x="336" y="1511"/>
                        <a:pt x="762" y="1511"/>
                      </a:cubicBezTo>
                      <a:cubicBezTo>
                        <a:pt x="1175" y="1511"/>
                        <a:pt x="1511" y="1175"/>
                        <a:pt x="1511" y="761"/>
                      </a:cubicBezTo>
                      <a:cubicBezTo>
                        <a:pt x="1511" y="351"/>
                        <a:pt x="1175"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37"/>
                <p:cNvSpPr/>
                <p:nvPr/>
              </p:nvSpPr>
              <p:spPr>
                <a:xfrm>
                  <a:off x="6610215" y="951218"/>
                  <a:ext cx="143277" cy="142899"/>
                </a:xfrm>
                <a:custGeom>
                  <a:rect b="b" l="l" r="r" t="t"/>
                  <a:pathLst>
                    <a:path extrusionOk="0" h="1511" w="1515">
                      <a:moveTo>
                        <a:pt x="765" y="351"/>
                      </a:moveTo>
                      <a:cubicBezTo>
                        <a:pt x="990" y="351"/>
                        <a:pt x="1175" y="525"/>
                        <a:pt x="1175" y="761"/>
                      </a:cubicBezTo>
                      <a:cubicBezTo>
                        <a:pt x="1175" y="986"/>
                        <a:pt x="990" y="1175"/>
                        <a:pt x="765" y="1175"/>
                      </a:cubicBezTo>
                      <a:cubicBezTo>
                        <a:pt x="525" y="1175"/>
                        <a:pt x="339" y="986"/>
                        <a:pt x="339" y="761"/>
                      </a:cubicBezTo>
                      <a:cubicBezTo>
                        <a:pt x="339" y="525"/>
                        <a:pt x="525" y="351"/>
                        <a:pt x="765" y="351"/>
                      </a:cubicBezTo>
                      <a:close/>
                      <a:moveTo>
                        <a:pt x="765" y="0"/>
                      </a:moveTo>
                      <a:cubicBezTo>
                        <a:pt x="339" y="0"/>
                        <a:pt x="1" y="351"/>
                        <a:pt x="1" y="761"/>
                      </a:cubicBezTo>
                      <a:cubicBezTo>
                        <a:pt x="1" y="1175"/>
                        <a:pt x="339" y="1511"/>
                        <a:pt x="765" y="1511"/>
                      </a:cubicBezTo>
                      <a:cubicBezTo>
                        <a:pt x="1175" y="1511"/>
                        <a:pt x="1514" y="1175"/>
                        <a:pt x="1514" y="761"/>
                      </a:cubicBezTo>
                      <a:cubicBezTo>
                        <a:pt x="1514" y="351"/>
                        <a:pt x="1175"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37"/>
                <p:cNvSpPr/>
                <p:nvPr/>
              </p:nvSpPr>
              <p:spPr>
                <a:xfrm>
                  <a:off x="6863004" y="951218"/>
                  <a:ext cx="141859" cy="142899"/>
                </a:xfrm>
                <a:custGeom>
                  <a:rect b="b" l="l" r="r" t="t"/>
                  <a:pathLst>
                    <a:path extrusionOk="0" h="1511" w="1500">
                      <a:moveTo>
                        <a:pt x="750" y="351"/>
                      </a:moveTo>
                      <a:cubicBezTo>
                        <a:pt x="975" y="351"/>
                        <a:pt x="1164" y="525"/>
                        <a:pt x="1164" y="761"/>
                      </a:cubicBezTo>
                      <a:cubicBezTo>
                        <a:pt x="1164" y="986"/>
                        <a:pt x="975" y="1175"/>
                        <a:pt x="750" y="1175"/>
                      </a:cubicBezTo>
                      <a:cubicBezTo>
                        <a:pt x="525" y="1175"/>
                        <a:pt x="340" y="986"/>
                        <a:pt x="340" y="761"/>
                      </a:cubicBezTo>
                      <a:cubicBezTo>
                        <a:pt x="340" y="525"/>
                        <a:pt x="525" y="351"/>
                        <a:pt x="750" y="351"/>
                      </a:cubicBezTo>
                      <a:close/>
                      <a:moveTo>
                        <a:pt x="750" y="0"/>
                      </a:moveTo>
                      <a:cubicBezTo>
                        <a:pt x="340" y="0"/>
                        <a:pt x="1" y="351"/>
                        <a:pt x="1" y="761"/>
                      </a:cubicBezTo>
                      <a:cubicBezTo>
                        <a:pt x="1" y="1175"/>
                        <a:pt x="340" y="1511"/>
                        <a:pt x="750" y="1511"/>
                      </a:cubicBezTo>
                      <a:cubicBezTo>
                        <a:pt x="1164" y="1511"/>
                        <a:pt x="1499" y="1175"/>
                        <a:pt x="1499" y="761"/>
                      </a:cubicBezTo>
                      <a:cubicBezTo>
                        <a:pt x="1499" y="351"/>
                        <a:pt x="1164"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37"/>
                <p:cNvSpPr/>
                <p:nvPr/>
              </p:nvSpPr>
              <p:spPr>
                <a:xfrm>
                  <a:off x="6103786" y="1200319"/>
                  <a:ext cx="142899" cy="143277"/>
                </a:xfrm>
                <a:custGeom>
                  <a:rect b="b" l="l" r="r" t="t"/>
                  <a:pathLst>
                    <a:path extrusionOk="0" h="1515" w="1511">
                      <a:moveTo>
                        <a:pt x="761" y="339"/>
                      </a:moveTo>
                      <a:cubicBezTo>
                        <a:pt x="986" y="339"/>
                        <a:pt x="1175" y="525"/>
                        <a:pt x="1175" y="750"/>
                      </a:cubicBezTo>
                      <a:cubicBezTo>
                        <a:pt x="1175" y="990"/>
                        <a:pt x="986" y="1175"/>
                        <a:pt x="761" y="1175"/>
                      </a:cubicBezTo>
                      <a:cubicBezTo>
                        <a:pt x="525" y="1175"/>
                        <a:pt x="336" y="990"/>
                        <a:pt x="336" y="750"/>
                      </a:cubicBezTo>
                      <a:cubicBezTo>
                        <a:pt x="336" y="525"/>
                        <a:pt x="525" y="339"/>
                        <a:pt x="761" y="339"/>
                      </a:cubicBezTo>
                      <a:close/>
                      <a:moveTo>
                        <a:pt x="761" y="1"/>
                      </a:moveTo>
                      <a:cubicBezTo>
                        <a:pt x="336" y="1"/>
                        <a:pt x="0" y="339"/>
                        <a:pt x="0" y="750"/>
                      </a:cubicBezTo>
                      <a:cubicBezTo>
                        <a:pt x="0" y="1175"/>
                        <a:pt x="336" y="1514"/>
                        <a:pt x="761" y="1514"/>
                      </a:cubicBezTo>
                      <a:cubicBezTo>
                        <a:pt x="1175" y="1514"/>
                        <a:pt x="1511" y="1175"/>
                        <a:pt x="1511" y="750"/>
                      </a:cubicBezTo>
                      <a:cubicBezTo>
                        <a:pt x="1511" y="339"/>
                        <a:pt x="1175" y="1"/>
                        <a:pt x="7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37"/>
                <p:cNvSpPr/>
                <p:nvPr/>
              </p:nvSpPr>
              <p:spPr>
                <a:xfrm>
                  <a:off x="6356575" y="1200319"/>
                  <a:ext cx="141764" cy="143277"/>
                </a:xfrm>
                <a:custGeom>
                  <a:rect b="b" l="l" r="r" t="t"/>
                  <a:pathLst>
                    <a:path extrusionOk="0" h="1515" w="1499">
                      <a:moveTo>
                        <a:pt x="750" y="339"/>
                      </a:moveTo>
                      <a:cubicBezTo>
                        <a:pt x="974" y="339"/>
                        <a:pt x="1160" y="525"/>
                        <a:pt x="1160" y="750"/>
                      </a:cubicBezTo>
                      <a:cubicBezTo>
                        <a:pt x="1160" y="990"/>
                        <a:pt x="974" y="1175"/>
                        <a:pt x="750" y="1175"/>
                      </a:cubicBezTo>
                      <a:cubicBezTo>
                        <a:pt x="525" y="1175"/>
                        <a:pt x="336" y="990"/>
                        <a:pt x="336" y="750"/>
                      </a:cubicBezTo>
                      <a:cubicBezTo>
                        <a:pt x="336" y="525"/>
                        <a:pt x="525" y="339"/>
                        <a:pt x="750" y="339"/>
                      </a:cubicBezTo>
                      <a:close/>
                      <a:moveTo>
                        <a:pt x="750" y="1"/>
                      </a:moveTo>
                      <a:cubicBezTo>
                        <a:pt x="336" y="1"/>
                        <a:pt x="0" y="339"/>
                        <a:pt x="0" y="750"/>
                      </a:cubicBezTo>
                      <a:cubicBezTo>
                        <a:pt x="0" y="1175"/>
                        <a:pt x="336" y="1514"/>
                        <a:pt x="750" y="1514"/>
                      </a:cubicBezTo>
                      <a:cubicBezTo>
                        <a:pt x="1160" y="1514"/>
                        <a:pt x="1499" y="1175"/>
                        <a:pt x="1499" y="750"/>
                      </a:cubicBezTo>
                      <a:cubicBezTo>
                        <a:pt x="1499" y="339"/>
                        <a:pt x="1160"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37"/>
                <p:cNvSpPr/>
                <p:nvPr/>
              </p:nvSpPr>
              <p:spPr>
                <a:xfrm>
                  <a:off x="6607946" y="1200319"/>
                  <a:ext cx="141859" cy="143277"/>
                </a:xfrm>
                <a:custGeom>
                  <a:rect b="b" l="l" r="r" t="t"/>
                  <a:pathLst>
                    <a:path extrusionOk="0" h="1515" w="1500">
                      <a:moveTo>
                        <a:pt x="750" y="339"/>
                      </a:moveTo>
                      <a:cubicBezTo>
                        <a:pt x="975" y="339"/>
                        <a:pt x="1164" y="525"/>
                        <a:pt x="1164" y="750"/>
                      </a:cubicBezTo>
                      <a:cubicBezTo>
                        <a:pt x="1164" y="990"/>
                        <a:pt x="975" y="1175"/>
                        <a:pt x="750" y="1175"/>
                      </a:cubicBezTo>
                      <a:cubicBezTo>
                        <a:pt x="525" y="1175"/>
                        <a:pt x="339" y="990"/>
                        <a:pt x="339" y="750"/>
                      </a:cubicBezTo>
                      <a:cubicBezTo>
                        <a:pt x="339" y="525"/>
                        <a:pt x="525" y="339"/>
                        <a:pt x="750" y="339"/>
                      </a:cubicBezTo>
                      <a:close/>
                      <a:moveTo>
                        <a:pt x="750" y="1"/>
                      </a:moveTo>
                      <a:cubicBezTo>
                        <a:pt x="339" y="1"/>
                        <a:pt x="1" y="339"/>
                        <a:pt x="1" y="750"/>
                      </a:cubicBezTo>
                      <a:cubicBezTo>
                        <a:pt x="1" y="1175"/>
                        <a:pt x="339" y="1514"/>
                        <a:pt x="750" y="1514"/>
                      </a:cubicBezTo>
                      <a:cubicBezTo>
                        <a:pt x="1164" y="1514"/>
                        <a:pt x="1499" y="1175"/>
                        <a:pt x="1499" y="750"/>
                      </a:cubicBezTo>
                      <a:cubicBezTo>
                        <a:pt x="1499" y="339"/>
                        <a:pt x="1164"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37"/>
                <p:cNvSpPr/>
                <p:nvPr/>
              </p:nvSpPr>
              <p:spPr>
                <a:xfrm>
                  <a:off x="6859694" y="1200319"/>
                  <a:ext cx="142899" cy="143277"/>
                </a:xfrm>
                <a:custGeom>
                  <a:rect b="b" l="l" r="r" t="t"/>
                  <a:pathLst>
                    <a:path extrusionOk="0" h="1515" w="1511">
                      <a:moveTo>
                        <a:pt x="749" y="339"/>
                      </a:moveTo>
                      <a:cubicBezTo>
                        <a:pt x="986" y="339"/>
                        <a:pt x="1172" y="525"/>
                        <a:pt x="1172" y="750"/>
                      </a:cubicBezTo>
                      <a:cubicBezTo>
                        <a:pt x="1172" y="990"/>
                        <a:pt x="986" y="1175"/>
                        <a:pt x="749" y="1175"/>
                      </a:cubicBezTo>
                      <a:cubicBezTo>
                        <a:pt x="524" y="1175"/>
                        <a:pt x="336" y="990"/>
                        <a:pt x="336" y="750"/>
                      </a:cubicBezTo>
                      <a:cubicBezTo>
                        <a:pt x="336" y="525"/>
                        <a:pt x="524" y="339"/>
                        <a:pt x="749" y="339"/>
                      </a:cubicBezTo>
                      <a:close/>
                      <a:moveTo>
                        <a:pt x="749" y="1"/>
                      </a:moveTo>
                      <a:cubicBezTo>
                        <a:pt x="336" y="1"/>
                        <a:pt x="0" y="339"/>
                        <a:pt x="0" y="750"/>
                      </a:cubicBezTo>
                      <a:cubicBezTo>
                        <a:pt x="0" y="1175"/>
                        <a:pt x="336" y="1514"/>
                        <a:pt x="749" y="1514"/>
                      </a:cubicBezTo>
                      <a:cubicBezTo>
                        <a:pt x="1172" y="1514"/>
                        <a:pt x="1511" y="1175"/>
                        <a:pt x="1511" y="750"/>
                      </a:cubicBezTo>
                      <a:cubicBezTo>
                        <a:pt x="1511" y="339"/>
                        <a:pt x="1172"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7" name="Shape 3877"/>
        <p:cNvGrpSpPr/>
        <p:nvPr/>
      </p:nvGrpSpPr>
      <p:grpSpPr>
        <a:xfrm>
          <a:off x="0" y="0"/>
          <a:ext cx="0" cy="0"/>
          <a:chOff x="0" y="0"/>
          <a:chExt cx="0" cy="0"/>
        </a:xfrm>
      </p:grpSpPr>
      <p:sp>
        <p:nvSpPr>
          <p:cNvPr id="3878" name="Google Shape;3878;p38"/>
          <p:cNvSpPr txBox="1"/>
          <p:nvPr>
            <p:ph type="title"/>
          </p:nvPr>
        </p:nvSpPr>
        <p:spPr>
          <a:xfrm>
            <a:off x="1284000" y="2571375"/>
            <a:ext cx="6576000" cy="99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a:t>
            </a:r>
            <a:r>
              <a:rPr lang="en"/>
              <a:t>300</a:t>
            </a:r>
            <a:r>
              <a:rPr lang="en"/>
              <a:t>,000</a:t>
            </a:r>
            <a:endParaRPr/>
          </a:p>
        </p:txBody>
      </p:sp>
      <p:sp>
        <p:nvSpPr>
          <p:cNvPr id="3879" name="Google Shape;3879;p38"/>
          <p:cNvSpPr txBox="1"/>
          <p:nvPr>
            <p:ph idx="1" type="subTitle"/>
          </p:nvPr>
        </p:nvSpPr>
        <p:spPr>
          <a:xfrm>
            <a:off x="1284000" y="3562575"/>
            <a:ext cx="65760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Number of users analyzed in our market research</a:t>
            </a:r>
            <a:endParaRPr/>
          </a:p>
        </p:txBody>
      </p:sp>
      <p:sp>
        <p:nvSpPr>
          <p:cNvPr id="3880" name="Google Shape;3880;p38"/>
          <p:cNvSpPr/>
          <p:nvPr/>
        </p:nvSpPr>
        <p:spPr>
          <a:xfrm>
            <a:off x="4297649" y="2027000"/>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3881" name="Google Shape;3881;p38"/>
          <p:cNvGrpSpPr/>
          <p:nvPr/>
        </p:nvGrpSpPr>
        <p:grpSpPr>
          <a:xfrm>
            <a:off x="4391725" y="2121638"/>
            <a:ext cx="360550" cy="359425"/>
            <a:chOff x="1790988" y="2637075"/>
            <a:chExt cx="360550" cy="359425"/>
          </a:xfrm>
        </p:grpSpPr>
        <p:sp>
          <p:nvSpPr>
            <p:cNvPr id="3882" name="Google Shape;3882;p38"/>
            <p:cNvSpPr/>
            <p:nvPr/>
          </p:nvSpPr>
          <p:spPr>
            <a:xfrm>
              <a:off x="1790988" y="2637075"/>
              <a:ext cx="360550" cy="359425"/>
            </a:xfrm>
            <a:custGeom>
              <a:rect b="b" l="l" r="r" t="t"/>
              <a:pathLst>
                <a:path extrusionOk="0" h="14377" w="14422">
                  <a:moveTo>
                    <a:pt x="13559" y="869"/>
                  </a:moveTo>
                  <a:lnTo>
                    <a:pt x="13559" y="1569"/>
                  </a:lnTo>
                  <a:lnTo>
                    <a:pt x="13072" y="869"/>
                  </a:lnTo>
                  <a:close/>
                  <a:moveTo>
                    <a:pt x="1356" y="869"/>
                  </a:moveTo>
                  <a:lnTo>
                    <a:pt x="869" y="1614"/>
                  </a:lnTo>
                  <a:lnTo>
                    <a:pt x="869" y="869"/>
                  </a:lnTo>
                  <a:close/>
                  <a:moveTo>
                    <a:pt x="4738" y="869"/>
                  </a:moveTo>
                  <a:lnTo>
                    <a:pt x="3831" y="2219"/>
                  </a:lnTo>
                  <a:lnTo>
                    <a:pt x="2918" y="869"/>
                  </a:lnTo>
                  <a:close/>
                  <a:moveTo>
                    <a:pt x="8121" y="869"/>
                  </a:moveTo>
                  <a:lnTo>
                    <a:pt x="7214" y="2219"/>
                  </a:lnTo>
                  <a:lnTo>
                    <a:pt x="6301" y="869"/>
                  </a:lnTo>
                  <a:close/>
                  <a:moveTo>
                    <a:pt x="11509" y="869"/>
                  </a:moveTo>
                  <a:lnTo>
                    <a:pt x="10596" y="2219"/>
                  </a:lnTo>
                  <a:lnTo>
                    <a:pt x="9689" y="869"/>
                  </a:lnTo>
                  <a:close/>
                  <a:moveTo>
                    <a:pt x="2151" y="1194"/>
                  </a:moveTo>
                  <a:lnTo>
                    <a:pt x="3036" y="2571"/>
                  </a:lnTo>
                  <a:lnTo>
                    <a:pt x="1238" y="2571"/>
                  </a:lnTo>
                  <a:lnTo>
                    <a:pt x="2151" y="1194"/>
                  </a:lnTo>
                  <a:close/>
                  <a:moveTo>
                    <a:pt x="5534" y="1194"/>
                  </a:moveTo>
                  <a:lnTo>
                    <a:pt x="6441" y="2571"/>
                  </a:lnTo>
                  <a:lnTo>
                    <a:pt x="4598" y="2571"/>
                  </a:lnTo>
                  <a:lnTo>
                    <a:pt x="5534" y="1194"/>
                  </a:lnTo>
                  <a:close/>
                  <a:moveTo>
                    <a:pt x="8894" y="1194"/>
                  </a:moveTo>
                  <a:lnTo>
                    <a:pt x="9829" y="2571"/>
                  </a:lnTo>
                  <a:lnTo>
                    <a:pt x="8009" y="2571"/>
                  </a:lnTo>
                  <a:lnTo>
                    <a:pt x="8894" y="1194"/>
                  </a:lnTo>
                  <a:close/>
                  <a:moveTo>
                    <a:pt x="12299" y="1194"/>
                  </a:moveTo>
                  <a:lnTo>
                    <a:pt x="13212" y="2571"/>
                  </a:lnTo>
                  <a:lnTo>
                    <a:pt x="11392" y="2571"/>
                  </a:lnTo>
                  <a:lnTo>
                    <a:pt x="12299" y="1194"/>
                  </a:lnTo>
                  <a:close/>
                  <a:moveTo>
                    <a:pt x="2140" y="5083"/>
                  </a:moveTo>
                  <a:cubicBezTo>
                    <a:pt x="2245" y="5083"/>
                    <a:pt x="2350" y="5125"/>
                    <a:pt x="2431" y="5209"/>
                  </a:cubicBezTo>
                  <a:lnTo>
                    <a:pt x="2733" y="5511"/>
                  </a:lnTo>
                  <a:lnTo>
                    <a:pt x="2129" y="6094"/>
                  </a:lnTo>
                  <a:lnTo>
                    <a:pt x="1849" y="5791"/>
                  </a:lnTo>
                  <a:cubicBezTo>
                    <a:pt x="1681" y="5629"/>
                    <a:pt x="1681" y="5371"/>
                    <a:pt x="1849" y="5209"/>
                  </a:cubicBezTo>
                  <a:cubicBezTo>
                    <a:pt x="1930" y="5125"/>
                    <a:pt x="2035" y="5083"/>
                    <a:pt x="2140" y="5083"/>
                  </a:cubicBezTo>
                  <a:close/>
                  <a:moveTo>
                    <a:pt x="12288" y="5083"/>
                  </a:moveTo>
                  <a:cubicBezTo>
                    <a:pt x="12393" y="5083"/>
                    <a:pt x="12498" y="5125"/>
                    <a:pt x="12579" y="5209"/>
                  </a:cubicBezTo>
                  <a:cubicBezTo>
                    <a:pt x="12769" y="5371"/>
                    <a:pt x="12769" y="5629"/>
                    <a:pt x="12579" y="5791"/>
                  </a:cubicBezTo>
                  <a:lnTo>
                    <a:pt x="12299" y="6094"/>
                  </a:lnTo>
                  <a:lnTo>
                    <a:pt x="11694" y="5511"/>
                  </a:lnTo>
                  <a:lnTo>
                    <a:pt x="11996" y="5209"/>
                  </a:lnTo>
                  <a:cubicBezTo>
                    <a:pt x="12078" y="5125"/>
                    <a:pt x="12183" y="5083"/>
                    <a:pt x="12288" y="5083"/>
                  </a:cubicBezTo>
                  <a:close/>
                  <a:moveTo>
                    <a:pt x="12719" y="3411"/>
                  </a:moveTo>
                  <a:lnTo>
                    <a:pt x="12719" y="4319"/>
                  </a:lnTo>
                  <a:cubicBezTo>
                    <a:pt x="12587" y="4270"/>
                    <a:pt x="12449" y="4247"/>
                    <a:pt x="12310" y="4247"/>
                  </a:cubicBezTo>
                  <a:cubicBezTo>
                    <a:pt x="11982" y="4247"/>
                    <a:pt x="11651" y="4377"/>
                    <a:pt x="11392" y="4621"/>
                  </a:cubicBezTo>
                  <a:lnTo>
                    <a:pt x="10809" y="5209"/>
                  </a:lnTo>
                  <a:cubicBezTo>
                    <a:pt x="10736" y="5299"/>
                    <a:pt x="10692" y="5394"/>
                    <a:pt x="10692" y="5511"/>
                  </a:cubicBezTo>
                  <a:cubicBezTo>
                    <a:pt x="10692" y="5579"/>
                    <a:pt x="10692" y="5629"/>
                    <a:pt x="10714" y="5674"/>
                  </a:cubicBezTo>
                  <a:lnTo>
                    <a:pt x="7214" y="9152"/>
                  </a:lnTo>
                  <a:lnTo>
                    <a:pt x="3714" y="5674"/>
                  </a:lnTo>
                  <a:cubicBezTo>
                    <a:pt x="3736" y="5629"/>
                    <a:pt x="3758" y="5579"/>
                    <a:pt x="3758" y="5511"/>
                  </a:cubicBezTo>
                  <a:cubicBezTo>
                    <a:pt x="3758" y="5394"/>
                    <a:pt x="3714" y="5299"/>
                    <a:pt x="3618" y="5209"/>
                  </a:cubicBezTo>
                  <a:lnTo>
                    <a:pt x="3036" y="4621"/>
                  </a:lnTo>
                  <a:cubicBezTo>
                    <a:pt x="2792" y="4377"/>
                    <a:pt x="2455" y="4247"/>
                    <a:pt x="2122" y="4247"/>
                  </a:cubicBezTo>
                  <a:cubicBezTo>
                    <a:pt x="1981" y="4247"/>
                    <a:pt x="1840" y="4270"/>
                    <a:pt x="1709" y="4319"/>
                  </a:cubicBezTo>
                  <a:lnTo>
                    <a:pt x="1709" y="3411"/>
                  </a:lnTo>
                  <a:close/>
                  <a:moveTo>
                    <a:pt x="3153" y="6279"/>
                  </a:moveTo>
                  <a:lnTo>
                    <a:pt x="6631" y="9734"/>
                  </a:lnTo>
                  <a:lnTo>
                    <a:pt x="4878" y="11459"/>
                  </a:lnTo>
                  <a:lnTo>
                    <a:pt x="2733" y="6676"/>
                  </a:lnTo>
                  <a:lnTo>
                    <a:pt x="3153" y="6279"/>
                  </a:lnTo>
                  <a:close/>
                  <a:moveTo>
                    <a:pt x="11296" y="6279"/>
                  </a:moveTo>
                  <a:lnTo>
                    <a:pt x="11694" y="6676"/>
                  </a:lnTo>
                  <a:lnTo>
                    <a:pt x="9549" y="11459"/>
                  </a:lnTo>
                  <a:lnTo>
                    <a:pt x="7819" y="9734"/>
                  </a:lnTo>
                  <a:lnTo>
                    <a:pt x="11296" y="6279"/>
                  </a:lnTo>
                  <a:close/>
                  <a:moveTo>
                    <a:pt x="4598" y="12932"/>
                  </a:moveTo>
                  <a:lnTo>
                    <a:pt x="4878" y="13537"/>
                  </a:lnTo>
                  <a:lnTo>
                    <a:pt x="3994" y="13537"/>
                  </a:lnTo>
                  <a:lnTo>
                    <a:pt x="4598" y="12932"/>
                  </a:lnTo>
                  <a:close/>
                  <a:moveTo>
                    <a:pt x="7214" y="10339"/>
                  </a:moveTo>
                  <a:lnTo>
                    <a:pt x="9174" y="12299"/>
                  </a:lnTo>
                  <a:lnTo>
                    <a:pt x="8636" y="13537"/>
                  </a:lnTo>
                  <a:lnTo>
                    <a:pt x="5814" y="13537"/>
                  </a:lnTo>
                  <a:lnTo>
                    <a:pt x="5254" y="12299"/>
                  </a:lnTo>
                  <a:lnTo>
                    <a:pt x="7214" y="10339"/>
                  </a:lnTo>
                  <a:close/>
                  <a:moveTo>
                    <a:pt x="9829" y="12932"/>
                  </a:moveTo>
                  <a:lnTo>
                    <a:pt x="10434" y="13537"/>
                  </a:lnTo>
                  <a:lnTo>
                    <a:pt x="9549" y="13537"/>
                  </a:lnTo>
                  <a:lnTo>
                    <a:pt x="9829" y="12932"/>
                  </a:lnTo>
                  <a:close/>
                  <a:moveTo>
                    <a:pt x="449" y="1"/>
                  </a:moveTo>
                  <a:cubicBezTo>
                    <a:pt x="213" y="1"/>
                    <a:pt x="29" y="214"/>
                    <a:pt x="29" y="449"/>
                  </a:cubicBezTo>
                  <a:lnTo>
                    <a:pt x="29" y="2991"/>
                  </a:lnTo>
                  <a:cubicBezTo>
                    <a:pt x="29" y="3221"/>
                    <a:pt x="213" y="3411"/>
                    <a:pt x="449" y="3411"/>
                  </a:cubicBezTo>
                  <a:lnTo>
                    <a:pt x="869" y="3411"/>
                  </a:lnTo>
                  <a:lnTo>
                    <a:pt x="869" y="5511"/>
                  </a:lnTo>
                  <a:cubicBezTo>
                    <a:pt x="869" y="5859"/>
                    <a:pt x="1009" y="6161"/>
                    <a:pt x="1238" y="6396"/>
                  </a:cubicBezTo>
                  <a:lnTo>
                    <a:pt x="1849" y="7001"/>
                  </a:lnTo>
                  <a:cubicBezTo>
                    <a:pt x="1893" y="7052"/>
                    <a:pt x="1938" y="7074"/>
                    <a:pt x="2011" y="7096"/>
                  </a:cubicBezTo>
                  <a:lnTo>
                    <a:pt x="4251" y="12114"/>
                  </a:lnTo>
                  <a:lnTo>
                    <a:pt x="2801" y="13537"/>
                  </a:lnTo>
                  <a:lnTo>
                    <a:pt x="471" y="13537"/>
                  </a:lnTo>
                  <a:cubicBezTo>
                    <a:pt x="258" y="13537"/>
                    <a:pt x="51" y="13699"/>
                    <a:pt x="29" y="13912"/>
                  </a:cubicBezTo>
                  <a:cubicBezTo>
                    <a:pt x="1" y="14169"/>
                    <a:pt x="213" y="14377"/>
                    <a:pt x="449" y="14377"/>
                  </a:cubicBezTo>
                  <a:lnTo>
                    <a:pt x="13956" y="14377"/>
                  </a:lnTo>
                  <a:cubicBezTo>
                    <a:pt x="14192" y="14377"/>
                    <a:pt x="14377" y="14214"/>
                    <a:pt x="14399" y="14001"/>
                  </a:cubicBezTo>
                  <a:cubicBezTo>
                    <a:pt x="14421" y="13749"/>
                    <a:pt x="14237" y="13537"/>
                    <a:pt x="13979" y="13537"/>
                  </a:cubicBezTo>
                  <a:lnTo>
                    <a:pt x="11621" y="13537"/>
                  </a:lnTo>
                  <a:lnTo>
                    <a:pt x="10199" y="12114"/>
                  </a:lnTo>
                  <a:lnTo>
                    <a:pt x="12439" y="7096"/>
                  </a:lnTo>
                  <a:cubicBezTo>
                    <a:pt x="12489" y="7074"/>
                    <a:pt x="12556" y="7052"/>
                    <a:pt x="12579" y="7001"/>
                  </a:cubicBezTo>
                  <a:lnTo>
                    <a:pt x="13189" y="6396"/>
                  </a:lnTo>
                  <a:cubicBezTo>
                    <a:pt x="13419" y="6161"/>
                    <a:pt x="13559" y="5859"/>
                    <a:pt x="13559" y="5511"/>
                  </a:cubicBezTo>
                  <a:lnTo>
                    <a:pt x="13559" y="3411"/>
                  </a:lnTo>
                  <a:lnTo>
                    <a:pt x="13979" y="3411"/>
                  </a:lnTo>
                  <a:cubicBezTo>
                    <a:pt x="14214" y="3411"/>
                    <a:pt x="14399" y="3221"/>
                    <a:pt x="14399" y="2991"/>
                  </a:cubicBezTo>
                  <a:lnTo>
                    <a:pt x="14399" y="449"/>
                  </a:lnTo>
                  <a:cubicBezTo>
                    <a:pt x="14399" y="214"/>
                    <a:pt x="14214" y="1"/>
                    <a:pt x="13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38"/>
            <p:cNvSpPr/>
            <p:nvPr/>
          </p:nvSpPr>
          <p:spPr>
            <a:xfrm>
              <a:off x="1790988" y="2870425"/>
              <a:ext cx="64850" cy="63125"/>
            </a:xfrm>
            <a:custGeom>
              <a:rect b="b" l="l" r="r" t="t"/>
              <a:pathLst>
                <a:path extrusionOk="0" h="2525" w="2594">
                  <a:moveTo>
                    <a:pt x="1280" y="1"/>
                  </a:moveTo>
                  <a:cubicBezTo>
                    <a:pt x="1266" y="1"/>
                    <a:pt x="1252" y="1"/>
                    <a:pt x="1238" y="2"/>
                  </a:cubicBezTo>
                  <a:cubicBezTo>
                    <a:pt x="1031" y="25"/>
                    <a:pt x="869" y="215"/>
                    <a:pt x="869" y="422"/>
                  </a:cubicBezTo>
                  <a:lnTo>
                    <a:pt x="869" y="842"/>
                  </a:lnTo>
                  <a:lnTo>
                    <a:pt x="471" y="842"/>
                  </a:lnTo>
                  <a:cubicBezTo>
                    <a:pt x="258" y="842"/>
                    <a:pt x="51" y="1005"/>
                    <a:pt x="29" y="1218"/>
                  </a:cubicBezTo>
                  <a:cubicBezTo>
                    <a:pt x="1" y="1475"/>
                    <a:pt x="213" y="1683"/>
                    <a:pt x="449" y="1683"/>
                  </a:cubicBezTo>
                  <a:lnTo>
                    <a:pt x="869" y="1683"/>
                  </a:lnTo>
                  <a:lnTo>
                    <a:pt x="869" y="2080"/>
                  </a:lnTo>
                  <a:cubicBezTo>
                    <a:pt x="869" y="2315"/>
                    <a:pt x="1031" y="2500"/>
                    <a:pt x="1238" y="2523"/>
                  </a:cubicBezTo>
                  <a:cubicBezTo>
                    <a:pt x="1251" y="2524"/>
                    <a:pt x="1264" y="2524"/>
                    <a:pt x="1276" y="2524"/>
                  </a:cubicBezTo>
                  <a:cubicBezTo>
                    <a:pt x="1517" y="2524"/>
                    <a:pt x="1709" y="2326"/>
                    <a:pt x="1709" y="2103"/>
                  </a:cubicBezTo>
                  <a:lnTo>
                    <a:pt x="1709" y="1683"/>
                  </a:lnTo>
                  <a:lnTo>
                    <a:pt x="2129" y="1683"/>
                  </a:lnTo>
                  <a:cubicBezTo>
                    <a:pt x="2336" y="1683"/>
                    <a:pt x="2521" y="1520"/>
                    <a:pt x="2549" y="1307"/>
                  </a:cubicBezTo>
                  <a:cubicBezTo>
                    <a:pt x="2593" y="1055"/>
                    <a:pt x="2381" y="842"/>
                    <a:pt x="2129" y="842"/>
                  </a:cubicBezTo>
                  <a:lnTo>
                    <a:pt x="1709" y="842"/>
                  </a:lnTo>
                  <a:lnTo>
                    <a:pt x="1709" y="422"/>
                  </a:lnTo>
                  <a:cubicBezTo>
                    <a:pt x="1709" y="179"/>
                    <a:pt x="1519" y="1"/>
                    <a:pt x="1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38"/>
            <p:cNvSpPr/>
            <p:nvPr/>
          </p:nvSpPr>
          <p:spPr>
            <a:xfrm>
              <a:off x="2087388" y="2891425"/>
              <a:ext cx="64150" cy="63125"/>
            </a:xfrm>
            <a:custGeom>
              <a:rect b="b" l="l" r="r" t="t"/>
              <a:pathLst>
                <a:path extrusionOk="0" h="2525" w="2566">
                  <a:moveTo>
                    <a:pt x="1291" y="1"/>
                  </a:moveTo>
                  <a:cubicBezTo>
                    <a:pt x="1053" y="1"/>
                    <a:pt x="863" y="179"/>
                    <a:pt x="863" y="422"/>
                  </a:cubicBezTo>
                  <a:lnTo>
                    <a:pt x="863" y="843"/>
                  </a:lnTo>
                  <a:lnTo>
                    <a:pt x="443" y="843"/>
                  </a:lnTo>
                  <a:cubicBezTo>
                    <a:pt x="236" y="843"/>
                    <a:pt x="45" y="1005"/>
                    <a:pt x="23" y="1218"/>
                  </a:cubicBezTo>
                  <a:cubicBezTo>
                    <a:pt x="0" y="1475"/>
                    <a:pt x="185" y="1683"/>
                    <a:pt x="443" y="1683"/>
                  </a:cubicBezTo>
                  <a:lnTo>
                    <a:pt x="863" y="1683"/>
                  </a:lnTo>
                  <a:lnTo>
                    <a:pt x="863" y="2103"/>
                  </a:lnTo>
                  <a:cubicBezTo>
                    <a:pt x="863" y="2346"/>
                    <a:pt x="1053" y="2524"/>
                    <a:pt x="1291" y="2524"/>
                  </a:cubicBezTo>
                  <a:cubicBezTo>
                    <a:pt x="1305" y="2524"/>
                    <a:pt x="1319" y="2524"/>
                    <a:pt x="1333" y="2523"/>
                  </a:cubicBezTo>
                  <a:cubicBezTo>
                    <a:pt x="1540" y="2500"/>
                    <a:pt x="1703" y="2315"/>
                    <a:pt x="1703" y="2080"/>
                  </a:cubicBezTo>
                  <a:lnTo>
                    <a:pt x="1703" y="1683"/>
                  </a:lnTo>
                  <a:lnTo>
                    <a:pt x="2100" y="1683"/>
                  </a:lnTo>
                  <a:cubicBezTo>
                    <a:pt x="2336" y="1683"/>
                    <a:pt x="2521" y="1520"/>
                    <a:pt x="2543" y="1307"/>
                  </a:cubicBezTo>
                  <a:cubicBezTo>
                    <a:pt x="2565" y="1055"/>
                    <a:pt x="2381" y="843"/>
                    <a:pt x="2123" y="843"/>
                  </a:cubicBezTo>
                  <a:lnTo>
                    <a:pt x="1703" y="843"/>
                  </a:lnTo>
                  <a:lnTo>
                    <a:pt x="1703" y="422"/>
                  </a:lnTo>
                  <a:cubicBezTo>
                    <a:pt x="1703" y="215"/>
                    <a:pt x="1540" y="25"/>
                    <a:pt x="1333" y="2"/>
                  </a:cubicBezTo>
                  <a:cubicBezTo>
                    <a:pt x="1319" y="1"/>
                    <a:pt x="1305" y="1"/>
                    <a:pt x="1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5" name="Google Shape;3885;p38"/>
          <p:cNvGrpSpPr/>
          <p:nvPr/>
        </p:nvGrpSpPr>
        <p:grpSpPr>
          <a:xfrm>
            <a:off x="6107321" y="-967332"/>
            <a:ext cx="3134581" cy="2672508"/>
            <a:chOff x="6107321" y="-967332"/>
            <a:chExt cx="3134581" cy="2672508"/>
          </a:xfrm>
        </p:grpSpPr>
        <p:grpSp>
          <p:nvGrpSpPr>
            <p:cNvPr id="3886" name="Google Shape;3886;p38"/>
            <p:cNvGrpSpPr/>
            <p:nvPr/>
          </p:nvGrpSpPr>
          <p:grpSpPr>
            <a:xfrm rot="-4079756">
              <a:off x="7960876" y="118340"/>
              <a:ext cx="712793" cy="1706502"/>
              <a:chOff x="1911111" y="2549523"/>
              <a:chExt cx="875906" cy="2097012"/>
            </a:xfrm>
          </p:grpSpPr>
          <p:sp>
            <p:nvSpPr>
              <p:cNvPr id="3887" name="Google Shape;3887;p38"/>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8" name="Google Shape;3888;p38"/>
              <p:cNvGrpSpPr/>
              <p:nvPr/>
            </p:nvGrpSpPr>
            <p:grpSpPr>
              <a:xfrm>
                <a:off x="1911111" y="2549523"/>
                <a:ext cx="875906" cy="2097012"/>
                <a:chOff x="1911111" y="2549523"/>
                <a:chExt cx="875906" cy="2097012"/>
              </a:xfrm>
            </p:grpSpPr>
            <p:sp>
              <p:nvSpPr>
                <p:cNvPr id="3889" name="Google Shape;3889;p38"/>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38"/>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38"/>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38"/>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38"/>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38"/>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38"/>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38"/>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38"/>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38"/>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38"/>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38"/>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38"/>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38"/>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38"/>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38"/>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38"/>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38"/>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38"/>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38"/>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38"/>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38"/>
              <p:cNvGrpSpPr/>
              <p:nvPr/>
            </p:nvGrpSpPr>
            <p:grpSpPr>
              <a:xfrm>
                <a:off x="2032275" y="3025524"/>
                <a:ext cx="630728" cy="628976"/>
                <a:chOff x="3103925" y="2978399"/>
                <a:chExt cx="630728" cy="628976"/>
              </a:xfrm>
            </p:grpSpPr>
            <p:sp>
              <p:nvSpPr>
                <p:cNvPr id="3911" name="Google Shape;3911;p38"/>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38"/>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38"/>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38"/>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38"/>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38"/>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38"/>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8" name="Google Shape;3918;p38"/>
            <p:cNvGrpSpPr/>
            <p:nvPr/>
          </p:nvGrpSpPr>
          <p:grpSpPr>
            <a:xfrm rot="1319958">
              <a:off x="6546987" y="-891673"/>
              <a:ext cx="894003" cy="2521191"/>
              <a:chOff x="89915" y="1124842"/>
              <a:chExt cx="893992" cy="2521159"/>
            </a:xfrm>
          </p:grpSpPr>
          <p:grpSp>
            <p:nvGrpSpPr>
              <p:cNvPr id="3919" name="Google Shape;3919;p38"/>
              <p:cNvGrpSpPr/>
              <p:nvPr/>
            </p:nvGrpSpPr>
            <p:grpSpPr>
              <a:xfrm>
                <a:off x="89915" y="1124842"/>
                <a:ext cx="893992" cy="2521159"/>
                <a:chOff x="6244575" y="510538"/>
                <a:chExt cx="1603285" cy="4521447"/>
              </a:xfrm>
            </p:grpSpPr>
            <p:sp>
              <p:nvSpPr>
                <p:cNvPr id="3920" name="Google Shape;3920;p38"/>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38"/>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2" name="Google Shape;3922;p38"/>
                <p:cNvGrpSpPr/>
                <p:nvPr/>
              </p:nvGrpSpPr>
              <p:grpSpPr>
                <a:xfrm>
                  <a:off x="6556707" y="3830218"/>
                  <a:ext cx="979021" cy="384206"/>
                  <a:chOff x="2403095" y="3887593"/>
                  <a:chExt cx="979021" cy="384206"/>
                </a:xfrm>
              </p:grpSpPr>
              <p:sp>
                <p:nvSpPr>
                  <p:cNvPr id="3923" name="Google Shape;3923;p38"/>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38"/>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38"/>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38"/>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38"/>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38"/>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38"/>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38"/>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38"/>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38"/>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8"/>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38"/>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38"/>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38"/>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38"/>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38"/>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38"/>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38"/>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38"/>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38"/>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38"/>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38"/>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38"/>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38"/>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38"/>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38"/>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38"/>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38"/>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38"/>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38"/>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38"/>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38"/>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38"/>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38"/>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38"/>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38"/>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38"/>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38"/>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38"/>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38"/>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38"/>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38"/>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5" name="Google Shape;3965;p38"/>
                <p:cNvSpPr/>
                <p:nvPr/>
              </p:nvSpPr>
              <p:spPr>
                <a:xfrm>
                  <a:off x="6446794" y="2231059"/>
                  <a:ext cx="1198847" cy="1181346"/>
                </a:xfrm>
                <a:custGeom>
                  <a:rect b="b" l="l" r="r" t="t"/>
                  <a:pathLst>
                    <a:path extrusionOk="0" h="11678" w="11851">
                      <a:moveTo>
                        <a:pt x="7982" y="1"/>
                      </a:moveTo>
                      <a:lnTo>
                        <a:pt x="5932" y="2650"/>
                      </a:lnTo>
                      <a:lnTo>
                        <a:pt x="3873" y="1"/>
                      </a:lnTo>
                      <a:lnTo>
                        <a:pt x="3873" y="1"/>
                      </a:lnTo>
                      <a:lnTo>
                        <a:pt x="3999" y="3348"/>
                      </a:lnTo>
                      <a:lnTo>
                        <a:pt x="714" y="2650"/>
                      </a:lnTo>
                      <a:lnTo>
                        <a:pt x="2962" y="5135"/>
                      </a:lnTo>
                      <a:lnTo>
                        <a:pt x="1" y="6708"/>
                      </a:lnTo>
                      <a:lnTo>
                        <a:pt x="3324" y="7170"/>
                      </a:lnTo>
                      <a:lnTo>
                        <a:pt x="2063" y="10266"/>
                      </a:lnTo>
                      <a:lnTo>
                        <a:pt x="4898" y="8482"/>
                      </a:lnTo>
                      <a:lnTo>
                        <a:pt x="5932" y="11677"/>
                      </a:lnTo>
                      <a:lnTo>
                        <a:pt x="6957" y="8482"/>
                      </a:lnTo>
                      <a:lnTo>
                        <a:pt x="9792" y="10266"/>
                      </a:lnTo>
                      <a:lnTo>
                        <a:pt x="8530" y="7170"/>
                      </a:lnTo>
                      <a:lnTo>
                        <a:pt x="11851" y="6708"/>
                      </a:lnTo>
                      <a:lnTo>
                        <a:pt x="8893" y="5135"/>
                      </a:lnTo>
                      <a:lnTo>
                        <a:pt x="11140" y="2650"/>
                      </a:lnTo>
                      <a:lnTo>
                        <a:pt x="7868" y="3348"/>
                      </a:lnTo>
                      <a:lnTo>
                        <a:pt x="7868" y="3348"/>
                      </a:lnTo>
                      <a:lnTo>
                        <a:pt x="79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6" name="Google Shape;3966;p38"/>
                <p:cNvGrpSpPr/>
                <p:nvPr/>
              </p:nvGrpSpPr>
              <p:grpSpPr>
                <a:xfrm>
                  <a:off x="6491955" y="3632291"/>
                  <a:ext cx="1108525" cy="45360"/>
                  <a:chOff x="2263150" y="3743816"/>
                  <a:chExt cx="1108525" cy="45360"/>
                </a:xfrm>
              </p:grpSpPr>
              <p:sp>
                <p:nvSpPr>
                  <p:cNvPr id="3967" name="Google Shape;3967;p38"/>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38"/>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38"/>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38"/>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38"/>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38"/>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8"/>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38"/>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38"/>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8"/>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38"/>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38"/>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8"/>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38"/>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81" name="Google Shape;3981;p38"/>
              <p:cNvGrpSpPr/>
              <p:nvPr/>
            </p:nvGrpSpPr>
            <p:grpSpPr>
              <a:xfrm>
                <a:off x="288125" y="1413362"/>
                <a:ext cx="497586" cy="486700"/>
                <a:chOff x="5934550" y="2672200"/>
                <a:chExt cx="202625" cy="198200"/>
              </a:xfrm>
            </p:grpSpPr>
            <p:sp>
              <p:nvSpPr>
                <p:cNvPr id="3982" name="Google Shape;3982;p38"/>
                <p:cNvSpPr/>
                <p:nvPr/>
              </p:nvSpPr>
              <p:spPr>
                <a:xfrm>
                  <a:off x="5934550" y="2672200"/>
                  <a:ext cx="202625" cy="103025"/>
                </a:xfrm>
                <a:custGeom>
                  <a:rect b="b" l="l" r="r" t="t"/>
                  <a:pathLst>
                    <a:path extrusionOk="0" h="4121" w="8105">
                      <a:moveTo>
                        <a:pt x="1" y="0"/>
                      </a:moveTo>
                      <a:lnTo>
                        <a:pt x="1" y="60"/>
                      </a:lnTo>
                      <a:cubicBezTo>
                        <a:pt x="1" y="2296"/>
                        <a:pt x="1823" y="4121"/>
                        <a:pt x="4059" y="4121"/>
                      </a:cubicBezTo>
                      <a:cubicBezTo>
                        <a:pt x="6294" y="4121"/>
                        <a:pt x="8105" y="2296"/>
                        <a:pt x="8105" y="60"/>
                      </a:cubicBezTo>
                      <a:lnTo>
                        <a:pt x="8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38"/>
                <p:cNvSpPr/>
                <p:nvPr/>
              </p:nvSpPr>
              <p:spPr>
                <a:xfrm>
                  <a:off x="5934550" y="2767350"/>
                  <a:ext cx="202625" cy="103050"/>
                </a:xfrm>
                <a:custGeom>
                  <a:rect b="b" l="l" r="r" t="t"/>
                  <a:pathLst>
                    <a:path extrusionOk="0" h="4122" w="8105">
                      <a:moveTo>
                        <a:pt x="4059" y="0"/>
                      </a:moveTo>
                      <a:cubicBezTo>
                        <a:pt x="1823" y="0"/>
                        <a:pt x="1" y="1825"/>
                        <a:pt x="1" y="4061"/>
                      </a:cubicBezTo>
                      <a:lnTo>
                        <a:pt x="1" y="4121"/>
                      </a:lnTo>
                      <a:lnTo>
                        <a:pt x="8105" y="4121"/>
                      </a:lnTo>
                      <a:lnTo>
                        <a:pt x="8105" y="4061"/>
                      </a:lnTo>
                      <a:cubicBezTo>
                        <a:pt x="8105" y="1825"/>
                        <a:pt x="6294" y="0"/>
                        <a:pt x="4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84" name="Google Shape;3984;p38"/>
          <p:cNvGrpSpPr/>
          <p:nvPr/>
        </p:nvGrpSpPr>
        <p:grpSpPr>
          <a:xfrm rot="-4079756">
            <a:off x="883107" y="3539729"/>
            <a:ext cx="712793" cy="1706502"/>
            <a:chOff x="2794886" y="268923"/>
            <a:chExt cx="875906" cy="2097012"/>
          </a:xfrm>
        </p:grpSpPr>
        <p:sp>
          <p:nvSpPr>
            <p:cNvPr id="3985" name="Google Shape;3985;p38"/>
            <p:cNvSpPr/>
            <p:nvPr/>
          </p:nvSpPr>
          <p:spPr>
            <a:xfrm>
              <a:off x="3633176"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6" name="Google Shape;3986;p38"/>
            <p:cNvGrpSpPr/>
            <p:nvPr/>
          </p:nvGrpSpPr>
          <p:grpSpPr>
            <a:xfrm>
              <a:off x="2794886" y="268923"/>
              <a:ext cx="875906" cy="2097012"/>
              <a:chOff x="1911111" y="2549523"/>
              <a:chExt cx="875906" cy="2097012"/>
            </a:xfrm>
          </p:grpSpPr>
          <p:sp>
            <p:nvSpPr>
              <p:cNvPr id="3987" name="Google Shape;3987;p38"/>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38"/>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38"/>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38"/>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38"/>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8"/>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38"/>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38"/>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38"/>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38"/>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38"/>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38"/>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38"/>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38"/>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38"/>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38"/>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38"/>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38"/>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38"/>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38"/>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38"/>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8" name="Google Shape;4008;p38"/>
            <p:cNvSpPr/>
            <p:nvPr/>
          </p:nvSpPr>
          <p:spPr>
            <a:xfrm>
              <a:off x="2916050" y="991053"/>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38"/>
            <p:cNvSpPr/>
            <p:nvPr/>
          </p:nvSpPr>
          <p:spPr>
            <a:xfrm>
              <a:off x="2916050" y="1180687"/>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38"/>
            <p:cNvSpPr/>
            <p:nvPr/>
          </p:nvSpPr>
          <p:spPr>
            <a:xfrm>
              <a:off x="2916050" y="825215"/>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38"/>
            <p:cNvSpPr/>
            <p:nvPr/>
          </p:nvSpPr>
          <p:spPr>
            <a:xfrm>
              <a:off x="2916050" y="744924"/>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38"/>
            <p:cNvSpPr/>
            <p:nvPr/>
          </p:nvSpPr>
          <p:spPr>
            <a:xfrm>
              <a:off x="3078166" y="744924"/>
              <a:ext cx="468612" cy="472334"/>
            </a:xfrm>
            <a:custGeom>
              <a:rect b="b" l="l" r="r" t="t"/>
              <a:pathLst>
                <a:path extrusionOk="0" h="6471" w="6420">
                  <a:moveTo>
                    <a:pt x="0" y="0"/>
                  </a:moveTo>
                  <a:lnTo>
                    <a:pt x="6420" y="6471"/>
                  </a:lnTo>
                  <a:lnTo>
                    <a:pt x="6420" y="5233"/>
                  </a:lnTo>
                  <a:lnTo>
                    <a:pt x="12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38"/>
            <p:cNvSpPr/>
            <p:nvPr/>
          </p:nvSpPr>
          <p:spPr>
            <a:xfrm>
              <a:off x="3243274" y="744924"/>
              <a:ext cx="303503" cy="305474"/>
            </a:xfrm>
            <a:custGeom>
              <a:rect b="b" l="l" r="r" t="t"/>
              <a:pathLst>
                <a:path extrusionOk="0" h="4185" w="4158">
                  <a:moveTo>
                    <a:pt x="1" y="0"/>
                  </a:moveTo>
                  <a:lnTo>
                    <a:pt x="4158" y="4184"/>
                  </a:lnTo>
                  <a:lnTo>
                    <a:pt x="4158" y="2962"/>
                  </a:lnTo>
                  <a:lnTo>
                    <a:pt x="12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38"/>
            <p:cNvSpPr/>
            <p:nvPr/>
          </p:nvSpPr>
          <p:spPr>
            <a:xfrm>
              <a:off x="3415462" y="744924"/>
              <a:ext cx="131314" cy="133284"/>
            </a:xfrm>
            <a:custGeom>
              <a:rect b="b" l="l" r="r" t="t"/>
              <a:pathLst>
                <a:path extrusionOk="0" h="1826" w="1799">
                  <a:moveTo>
                    <a:pt x="0" y="0"/>
                  </a:moveTo>
                  <a:lnTo>
                    <a:pt x="1799" y="1826"/>
                  </a:lnTo>
                  <a:lnTo>
                    <a:pt x="1799" y="600"/>
                  </a:lnTo>
                  <a:lnTo>
                    <a:pt x="12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8" name="Shape 4018"/>
        <p:cNvGrpSpPr/>
        <p:nvPr/>
      </p:nvGrpSpPr>
      <p:grpSpPr>
        <a:xfrm>
          <a:off x="0" y="0"/>
          <a:ext cx="0" cy="0"/>
          <a:chOff x="0" y="0"/>
          <a:chExt cx="0" cy="0"/>
        </a:xfrm>
      </p:grpSpPr>
      <p:sp>
        <p:nvSpPr>
          <p:cNvPr id="4019" name="Google Shape;4019;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a:latin typeface="Albert Sans ExtraBold"/>
                <a:ea typeface="Albert Sans ExtraBold"/>
                <a:cs typeface="Albert Sans ExtraBold"/>
                <a:sym typeface="Albert Sans ExtraBold"/>
              </a:rPr>
              <a:t>Revenue by quarter</a:t>
            </a:r>
            <a:endParaRPr b="0">
              <a:latin typeface="Albert Sans ExtraBold"/>
              <a:ea typeface="Albert Sans ExtraBold"/>
              <a:cs typeface="Albert Sans ExtraBold"/>
              <a:sym typeface="Albert Sans ExtraBold"/>
            </a:endParaRPr>
          </a:p>
        </p:txBody>
      </p:sp>
      <p:sp>
        <p:nvSpPr>
          <p:cNvPr id="4020" name="Google Shape;4020;p39"/>
          <p:cNvSpPr txBox="1"/>
          <p:nvPr>
            <p:ph idx="4294967295" type="title"/>
          </p:nvPr>
        </p:nvSpPr>
        <p:spPr>
          <a:xfrm>
            <a:off x="6570576" y="3495411"/>
            <a:ext cx="1860300" cy="358800"/>
          </a:xfrm>
          <a:prstGeom prst="rect">
            <a:avLst/>
          </a:prstGeom>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0" lang="en" sz="1900">
                <a:latin typeface="Albert Sans ExtraBold"/>
                <a:ea typeface="Albert Sans ExtraBold"/>
                <a:cs typeface="Albert Sans ExtraBold"/>
                <a:sym typeface="Albert Sans ExtraBold"/>
              </a:rPr>
              <a:t>Q4</a:t>
            </a:r>
            <a:endParaRPr b="0" sz="1900">
              <a:latin typeface="Albert Sans ExtraBold"/>
              <a:ea typeface="Albert Sans ExtraBold"/>
              <a:cs typeface="Albert Sans ExtraBold"/>
              <a:sym typeface="Albert Sans ExtraBold"/>
            </a:endParaRPr>
          </a:p>
        </p:txBody>
      </p:sp>
      <p:sp>
        <p:nvSpPr>
          <p:cNvPr id="4021" name="Google Shape;4021;p39"/>
          <p:cNvSpPr txBox="1"/>
          <p:nvPr>
            <p:ph idx="4294967295" type="subTitle"/>
          </p:nvPr>
        </p:nvSpPr>
        <p:spPr>
          <a:xfrm>
            <a:off x="6570576" y="3796375"/>
            <a:ext cx="18603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Kumbh Sans"/>
                <a:ea typeface="Kumbh Sans"/>
                <a:cs typeface="Kumbh Sans"/>
                <a:sym typeface="Kumbh Sans"/>
              </a:rPr>
              <a:t>October - December</a:t>
            </a:r>
            <a:endParaRPr>
              <a:latin typeface="Kumbh Sans"/>
              <a:ea typeface="Kumbh Sans"/>
              <a:cs typeface="Kumbh Sans"/>
              <a:sym typeface="Kumbh Sans"/>
            </a:endParaRPr>
          </a:p>
        </p:txBody>
      </p:sp>
      <p:sp>
        <p:nvSpPr>
          <p:cNvPr id="4022" name="Google Shape;4022;p39"/>
          <p:cNvSpPr txBox="1"/>
          <p:nvPr>
            <p:ph idx="4294967295" type="title"/>
          </p:nvPr>
        </p:nvSpPr>
        <p:spPr>
          <a:xfrm>
            <a:off x="6570576" y="2741082"/>
            <a:ext cx="1860300" cy="358800"/>
          </a:xfrm>
          <a:prstGeom prst="rect">
            <a:avLst/>
          </a:prstGeom>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0" lang="en" sz="1900">
                <a:latin typeface="Albert Sans ExtraBold"/>
                <a:ea typeface="Albert Sans ExtraBold"/>
                <a:cs typeface="Albert Sans ExtraBold"/>
                <a:sym typeface="Albert Sans ExtraBold"/>
              </a:rPr>
              <a:t>Q3</a:t>
            </a:r>
            <a:endParaRPr b="0" sz="1900">
              <a:latin typeface="Albert Sans ExtraBold"/>
              <a:ea typeface="Albert Sans ExtraBold"/>
              <a:cs typeface="Albert Sans ExtraBold"/>
              <a:sym typeface="Albert Sans ExtraBold"/>
            </a:endParaRPr>
          </a:p>
        </p:txBody>
      </p:sp>
      <p:sp>
        <p:nvSpPr>
          <p:cNvPr id="4023" name="Google Shape;4023;p39"/>
          <p:cNvSpPr txBox="1"/>
          <p:nvPr>
            <p:ph idx="4294967295" type="subTitle"/>
          </p:nvPr>
        </p:nvSpPr>
        <p:spPr>
          <a:xfrm>
            <a:off x="6570576" y="3042046"/>
            <a:ext cx="18603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Kumbh Sans"/>
                <a:ea typeface="Kumbh Sans"/>
                <a:cs typeface="Kumbh Sans"/>
                <a:sym typeface="Kumbh Sans"/>
              </a:rPr>
              <a:t>July - September</a:t>
            </a:r>
            <a:endParaRPr>
              <a:latin typeface="Kumbh Sans"/>
              <a:ea typeface="Kumbh Sans"/>
              <a:cs typeface="Kumbh Sans"/>
              <a:sym typeface="Kumbh Sans"/>
            </a:endParaRPr>
          </a:p>
        </p:txBody>
      </p:sp>
      <p:sp>
        <p:nvSpPr>
          <p:cNvPr id="4024" name="Google Shape;4024;p39"/>
          <p:cNvSpPr txBox="1"/>
          <p:nvPr>
            <p:ph idx="4294967295" type="title"/>
          </p:nvPr>
        </p:nvSpPr>
        <p:spPr>
          <a:xfrm>
            <a:off x="6570576" y="1986754"/>
            <a:ext cx="1860300" cy="358800"/>
          </a:xfrm>
          <a:prstGeom prst="rect">
            <a:avLst/>
          </a:prstGeom>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0" lang="en" sz="1900">
                <a:latin typeface="Albert Sans ExtraBold"/>
                <a:ea typeface="Albert Sans ExtraBold"/>
                <a:cs typeface="Albert Sans ExtraBold"/>
                <a:sym typeface="Albert Sans ExtraBold"/>
              </a:rPr>
              <a:t>Q2</a:t>
            </a:r>
            <a:endParaRPr b="0" sz="1900">
              <a:latin typeface="Albert Sans ExtraBold"/>
              <a:ea typeface="Albert Sans ExtraBold"/>
              <a:cs typeface="Albert Sans ExtraBold"/>
              <a:sym typeface="Albert Sans ExtraBold"/>
            </a:endParaRPr>
          </a:p>
        </p:txBody>
      </p:sp>
      <p:sp>
        <p:nvSpPr>
          <p:cNvPr id="4025" name="Google Shape;4025;p39"/>
          <p:cNvSpPr txBox="1"/>
          <p:nvPr>
            <p:ph idx="4294967295" type="subTitle"/>
          </p:nvPr>
        </p:nvSpPr>
        <p:spPr>
          <a:xfrm>
            <a:off x="6570576" y="2287718"/>
            <a:ext cx="18603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Kumbh Sans"/>
                <a:ea typeface="Kumbh Sans"/>
                <a:cs typeface="Kumbh Sans"/>
                <a:sym typeface="Kumbh Sans"/>
              </a:rPr>
              <a:t>April - June</a:t>
            </a:r>
            <a:endParaRPr>
              <a:latin typeface="Kumbh Sans"/>
              <a:ea typeface="Kumbh Sans"/>
              <a:cs typeface="Kumbh Sans"/>
              <a:sym typeface="Kumbh Sans"/>
            </a:endParaRPr>
          </a:p>
        </p:txBody>
      </p:sp>
      <p:sp>
        <p:nvSpPr>
          <p:cNvPr id="4026" name="Google Shape;4026;p39"/>
          <p:cNvSpPr txBox="1"/>
          <p:nvPr>
            <p:ph idx="4294967295" type="title"/>
          </p:nvPr>
        </p:nvSpPr>
        <p:spPr>
          <a:xfrm>
            <a:off x="6570576" y="1232425"/>
            <a:ext cx="1860300" cy="358800"/>
          </a:xfrm>
          <a:prstGeom prst="rect">
            <a:avLst/>
          </a:prstGeom>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0" lang="en" sz="1900">
                <a:latin typeface="Albert Sans ExtraBold"/>
                <a:ea typeface="Albert Sans ExtraBold"/>
                <a:cs typeface="Albert Sans ExtraBold"/>
                <a:sym typeface="Albert Sans ExtraBold"/>
              </a:rPr>
              <a:t>Q1</a:t>
            </a:r>
            <a:endParaRPr b="0" sz="1900">
              <a:latin typeface="Albert Sans ExtraBold"/>
              <a:ea typeface="Albert Sans ExtraBold"/>
              <a:cs typeface="Albert Sans ExtraBold"/>
              <a:sym typeface="Albert Sans ExtraBold"/>
            </a:endParaRPr>
          </a:p>
        </p:txBody>
      </p:sp>
      <p:sp>
        <p:nvSpPr>
          <p:cNvPr id="4027" name="Google Shape;4027;p39"/>
          <p:cNvSpPr txBox="1"/>
          <p:nvPr>
            <p:ph idx="4294967295" type="subTitle"/>
          </p:nvPr>
        </p:nvSpPr>
        <p:spPr>
          <a:xfrm>
            <a:off x="6570576" y="1533389"/>
            <a:ext cx="18603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Kumbh Sans"/>
                <a:ea typeface="Kumbh Sans"/>
                <a:cs typeface="Kumbh Sans"/>
                <a:sym typeface="Kumbh Sans"/>
              </a:rPr>
              <a:t>January - March</a:t>
            </a:r>
            <a:endParaRPr>
              <a:latin typeface="Kumbh Sans"/>
              <a:ea typeface="Kumbh Sans"/>
              <a:cs typeface="Kumbh Sans"/>
              <a:sym typeface="Kumbh Sans"/>
            </a:endParaRPr>
          </a:p>
        </p:txBody>
      </p:sp>
      <p:sp>
        <p:nvSpPr>
          <p:cNvPr id="4028" name="Google Shape;4028;p39"/>
          <p:cNvSpPr txBox="1"/>
          <p:nvPr/>
        </p:nvSpPr>
        <p:spPr>
          <a:xfrm>
            <a:off x="981900" y="44351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Follow the link in the graph to modify its data and then paste the new one here. </a:t>
            </a:r>
            <a:r>
              <a:rPr b="1" lang="en" sz="1000" u="sng">
                <a:solidFill>
                  <a:schemeClr val="dk1"/>
                </a:solidFill>
                <a:latin typeface="Kumbh Sans"/>
                <a:ea typeface="Kumbh Sans"/>
                <a:cs typeface="Kumbh Sans"/>
                <a:sym typeface="Kumbh Sans"/>
                <a:hlinkClick r:id="rId3">
                  <a:extLst>
                    <a:ext uri="{A12FA001-AC4F-418D-AE19-62706E023703}">
                      <ahyp:hlinkClr val="tx"/>
                    </a:ext>
                  </a:extLst>
                </a:hlinkClick>
              </a:rPr>
              <a:t>For more info, click here</a:t>
            </a:r>
            <a:endParaRPr b="1" sz="1000">
              <a:solidFill>
                <a:schemeClr val="dk1"/>
              </a:solidFill>
              <a:latin typeface="Kumbh Sans"/>
              <a:ea typeface="Kumbh Sans"/>
              <a:cs typeface="Kumbh Sans"/>
              <a:sym typeface="Kumbh Sans"/>
            </a:endParaRPr>
          </a:p>
        </p:txBody>
      </p:sp>
      <p:sp>
        <p:nvSpPr>
          <p:cNvPr id="4029" name="Google Shape;4029;p39"/>
          <p:cNvSpPr/>
          <p:nvPr/>
        </p:nvSpPr>
        <p:spPr>
          <a:xfrm>
            <a:off x="6180075" y="1269325"/>
            <a:ext cx="285000" cy="285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39"/>
          <p:cNvSpPr/>
          <p:nvPr/>
        </p:nvSpPr>
        <p:spPr>
          <a:xfrm>
            <a:off x="6180075" y="2031963"/>
            <a:ext cx="285000" cy="285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39"/>
          <p:cNvSpPr/>
          <p:nvPr/>
        </p:nvSpPr>
        <p:spPr>
          <a:xfrm>
            <a:off x="6180075" y="2794600"/>
            <a:ext cx="285000" cy="285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39"/>
          <p:cNvSpPr/>
          <p:nvPr/>
        </p:nvSpPr>
        <p:spPr>
          <a:xfrm>
            <a:off x="6180075" y="3557238"/>
            <a:ext cx="285000" cy="285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33" name="Google Shape;4033;p39">
            <a:hlinkClick r:id="rId4"/>
          </p:cNvPr>
          <p:cNvPicPr preferRelativeResize="0"/>
          <p:nvPr/>
        </p:nvPicPr>
        <p:blipFill>
          <a:blip r:embed="rId5">
            <a:alphaModFix/>
          </a:blip>
          <a:stretch>
            <a:fillRect/>
          </a:stretch>
        </p:blipFill>
        <p:spPr>
          <a:xfrm>
            <a:off x="945500" y="1213413"/>
            <a:ext cx="4893810" cy="3026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7" name="Shape 4037"/>
        <p:cNvGrpSpPr/>
        <p:nvPr/>
      </p:nvGrpSpPr>
      <p:grpSpPr>
        <a:xfrm>
          <a:off x="0" y="0"/>
          <a:ext cx="0" cy="0"/>
          <a:chOff x="0" y="0"/>
          <a:chExt cx="0" cy="0"/>
        </a:xfrm>
      </p:grpSpPr>
      <p:sp>
        <p:nvSpPr>
          <p:cNvPr id="4038" name="Google Shape;4038;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a:latin typeface="Albert Sans ExtraBold"/>
                <a:ea typeface="Albert Sans ExtraBold"/>
                <a:cs typeface="Albert Sans ExtraBold"/>
                <a:sym typeface="Albert Sans ExtraBold"/>
              </a:rPr>
              <a:t>Competition comparison</a:t>
            </a:r>
            <a:endParaRPr b="0">
              <a:latin typeface="Albert Sans ExtraBold"/>
              <a:ea typeface="Albert Sans ExtraBold"/>
              <a:cs typeface="Albert Sans ExtraBold"/>
              <a:sym typeface="Albert Sans ExtraBold"/>
            </a:endParaRPr>
          </a:p>
        </p:txBody>
      </p:sp>
      <p:graphicFrame>
        <p:nvGraphicFramePr>
          <p:cNvPr id="4039" name="Google Shape;4039;p40"/>
          <p:cNvGraphicFramePr/>
          <p:nvPr/>
        </p:nvGraphicFramePr>
        <p:xfrm>
          <a:off x="719963" y="1237810"/>
          <a:ext cx="3000000" cy="3000000"/>
        </p:xfrm>
        <a:graphic>
          <a:graphicData uri="http://schemas.openxmlformats.org/drawingml/2006/table">
            <a:tbl>
              <a:tblPr>
                <a:noFill/>
                <a:tableStyleId>{8D481069-45CD-4558-B343-CAB7DE00541A}</a:tableStyleId>
              </a:tblPr>
              <a:tblGrid>
                <a:gridCol w="1100550"/>
                <a:gridCol w="1100550"/>
                <a:gridCol w="1100550"/>
                <a:gridCol w="1100550"/>
                <a:gridCol w="1100550"/>
                <a:gridCol w="1100550"/>
                <a:gridCol w="1100550"/>
              </a:tblGrid>
              <a:tr h="48937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Features</a:t>
                      </a:r>
                      <a:endParaRPr sz="1200">
                        <a:solidFill>
                          <a:schemeClr val="dk1"/>
                        </a:solidFill>
                        <a:latin typeface="Albert Sans ExtraBold"/>
                        <a:ea typeface="Albert Sans ExtraBold"/>
                        <a:cs typeface="Albert Sans ExtraBold"/>
                        <a:sym typeface="Albert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Value</a:t>
                      </a:r>
                      <a:endParaRPr sz="1200">
                        <a:solidFill>
                          <a:schemeClr val="dk1"/>
                        </a:solidFill>
                        <a:latin typeface="Albert Sans ExtraBold"/>
                        <a:ea typeface="Albert Sans ExtraBold"/>
                        <a:cs typeface="Albert Sans ExtraBold"/>
                        <a:sym typeface="Albert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Albert Sans ExtraBold"/>
                          <a:ea typeface="Albert Sans ExtraBold"/>
                          <a:cs typeface="Albert Sans ExtraBold"/>
                          <a:sym typeface="Albert Sans ExtraBold"/>
                        </a:rPr>
                        <a:t>Pricing</a:t>
                      </a:r>
                      <a:endParaRPr sz="1200">
                        <a:solidFill>
                          <a:schemeClr val="dk1"/>
                        </a:solidFill>
                        <a:latin typeface="Albert Sans ExtraBold"/>
                        <a:ea typeface="Albert Sans ExtraBold"/>
                        <a:cs typeface="Albert Sans ExtraBold"/>
                        <a:sym typeface="Albert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Trial</a:t>
                      </a:r>
                      <a:endParaRPr sz="1200">
                        <a:solidFill>
                          <a:schemeClr val="dk1"/>
                        </a:solidFill>
                        <a:latin typeface="Albert Sans ExtraBold"/>
                        <a:ea typeface="Albert Sans ExtraBold"/>
                        <a:cs typeface="Albert Sans ExtraBold"/>
                        <a:sym typeface="Albert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Competence</a:t>
                      </a:r>
                      <a:endParaRPr sz="1200">
                        <a:solidFill>
                          <a:schemeClr val="dk1"/>
                        </a:solidFill>
                        <a:latin typeface="Albert Sans ExtraBold"/>
                        <a:ea typeface="Albert Sans ExtraBold"/>
                        <a:cs typeface="Albert Sans ExtraBold"/>
                        <a:sym typeface="Albert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Share</a:t>
                      </a:r>
                      <a:endParaRPr sz="1200">
                        <a:solidFill>
                          <a:schemeClr val="dk1"/>
                        </a:solidFill>
                        <a:latin typeface="Albert Sans ExtraBold"/>
                        <a:ea typeface="Albert Sans ExtraBold"/>
                        <a:cs typeface="Albert Sans ExtraBold"/>
                        <a:sym typeface="Albert Sans ExtraBold"/>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8850">
                <a:tc>
                  <a:txBody>
                    <a:bodyPr/>
                    <a:lstStyle/>
                    <a:p>
                      <a:pPr indent="0" lvl="0" marL="0" rtl="0" algn="l">
                        <a:spcBef>
                          <a:spcPts val="0"/>
                        </a:spcBef>
                        <a:spcAft>
                          <a:spcPts val="0"/>
                        </a:spcAft>
                        <a:buNone/>
                      </a:pPr>
                      <a:r>
                        <a:rPr b="1" lang="en" sz="1000">
                          <a:solidFill>
                            <a:schemeClr val="dk1"/>
                          </a:solidFill>
                          <a:latin typeface="Kumbh Sans"/>
                          <a:ea typeface="Kumbh Sans"/>
                          <a:cs typeface="Kumbh Sans"/>
                          <a:sym typeface="Kumbh Sans"/>
                        </a:rPr>
                        <a:t>Company A</a:t>
                      </a:r>
                      <a:endParaRPr b="1"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Fuel economy</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Special offers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$23,000</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No</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Low</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8%</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8850">
                <a:tc>
                  <a:txBody>
                    <a:bodyPr/>
                    <a:lstStyle/>
                    <a:p>
                      <a:pPr indent="0" lvl="0" marL="0" rtl="0" algn="l">
                        <a:spcBef>
                          <a:spcPts val="0"/>
                        </a:spcBef>
                        <a:spcAft>
                          <a:spcPts val="0"/>
                        </a:spcAft>
                        <a:buNone/>
                      </a:pPr>
                      <a:r>
                        <a:rPr b="1" lang="en" sz="1000">
                          <a:solidFill>
                            <a:schemeClr val="dk1"/>
                          </a:solidFill>
                          <a:latin typeface="Kumbh Sans"/>
                          <a:ea typeface="Kumbh Sans"/>
                          <a:cs typeface="Kumbh Sans"/>
                          <a:sym typeface="Kumbh Sans"/>
                        </a:rPr>
                        <a:t>Company B</a:t>
                      </a:r>
                      <a:endParaRPr b="1"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Design</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Reliability</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$27,000</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No</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Low</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5%</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8850">
                <a:tc>
                  <a:txBody>
                    <a:bodyPr/>
                    <a:lstStyle/>
                    <a:p>
                      <a:pPr indent="0" lvl="0" marL="0" rtl="0" algn="l">
                        <a:spcBef>
                          <a:spcPts val="0"/>
                        </a:spcBef>
                        <a:spcAft>
                          <a:spcPts val="0"/>
                        </a:spcAft>
                        <a:buNone/>
                      </a:pPr>
                      <a:r>
                        <a:rPr b="1" lang="en" sz="1000">
                          <a:solidFill>
                            <a:schemeClr val="dk1"/>
                          </a:solidFill>
                          <a:latin typeface="Kumbh Sans"/>
                          <a:ea typeface="Kumbh Sans"/>
                          <a:cs typeface="Kumbh Sans"/>
                          <a:sym typeface="Kumbh Sans"/>
                        </a:rPr>
                        <a:t>Company C</a:t>
                      </a:r>
                      <a:endParaRPr b="1"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Performance</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Repairs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$30,000</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Yes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High</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20%</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8850">
                <a:tc>
                  <a:txBody>
                    <a:bodyPr/>
                    <a:lstStyle/>
                    <a:p>
                      <a:pPr indent="0" lvl="0" marL="0" rtl="0" algn="l">
                        <a:spcBef>
                          <a:spcPts val="0"/>
                        </a:spcBef>
                        <a:spcAft>
                          <a:spcPts val="0"/>
                        </a:spcAft>
                        <a:buNone/>
                      </a:pPr>
                      <a:r>
                        <a:rPr b="1" lang="en" sz="1000">
                          <a:solidFill>
                            <a:schemeClr val="dk1"/>
                          </a:solidFill>
                          <a:latin typeface="Kumbh Sans"/>
                          <a:ea typeface="Kumbh Sans"/>
                          <a:cs typeface="Kumbh Sans"/>
                          <a:sym typeface="Kumbh Sans"/>
                        </a:rPr>
                        <a:t>Company D</a:t>
                      </a:r>
                      <a:endParaRPr b="1"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Safety features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Marketing</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$24,000</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No</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High</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22%</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8850">
                <a:tc>
                  <a:txBody>
                    <a:bodyPr/>
                    <a:lstStyle/>
                    <a:p>
                      <a:pPr indent="0" lvl="0" marL="0" rtl="0" algn="l">
                        <a:spcBef>
                          <a:spcPts val="0"/>
                        </a:spcBef>
                        <a:spcAft>
                          <a:spcPts val="0"/>
                        </a:spcAft>
                        <a:buNone/>
                      </a:pPr>
                      <a:r>
                        <a:rPr b="1" lang="en" sz="1000">
                          <a:solidFill>
                            <a:schemeClr val="dk1"/>
                          </a:solidFill>
                          <a:latin typeface="Kumbh Sans"/>
                          <a:ea typeface="Kumbh Sans"/>
                          <a:cs typeface="Kumbh Sans"/>
                          <a:sym typeface="Kumbh Sans"/>
                        </a:rPr>
                        <a:t>Company E</a:t>
                      </a:r>
                      <a:endParaRPr b="1"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Technology</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Customers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$32,000</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Yes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Low</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10%</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8850">
                <a:tc>
                  <a:txBody>
                    <a:bodyPr/>
                    <a:lstStyle/>
                    <a:p>
                      <a:pPr indent="0" lvl="0" marL="0" rtl="0" algn="l">
                        <a:spcBef>
                          <a:spcPts val="0"/>
                        </a:spcBef>
                        <a:spcAft>
                          <a:spcPts val="0"/>
                        </a:spcAft>
                        <a:buNone/>
                      </a:pPr>
                      <a:r>
                        <a:rPr b="1" lang="en" sz="1000">
                          <a:solidFill>
                            <a:schemeClr val="dk1"/>
                          </a:solidFill>
                          <a:latin typeface="Kumbh Sans"/>
                          <a:ea typeface="Kumbh Sans"/>
                          <a:cs typeface="Kumbh Sans"/>
                          <a:sym typeface="Kumbh Sans"/>
                        </a:rPr>
                        <a:t>Company F</a:t>
                      </a:r>
                      <a:endParaRPr b="1"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Comfort</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Best prices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$15,000</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Yes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High</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30%</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8850">
                <a:tc>
                  <a:txBody>
                    <a:bodyPr/>
                    <a:lstStyle/>
                    <a:p>
                      <a:pPr indent="0" lvl="0" marL="0" rtl="0" algn="l">
                        <a:spcBef>
                          <a:spcPts val="0"/>
                        </a:spcBef>
                        <a:spcAft>
                          <a:spcPts val="0"/>
                        </a:spcAft>
                        <a:buNone/>
                      </a:pPr>
                      <a:r>
                        <a:rPr b="1" lang="en" sz="1000">
                          <a:solidFill>
                            <a:schemeClr val="dk1"/>
                          </a:solidFill>
                          <a:latin typeface="Kumbh Sans"/>
                          <a:ea typeface="Kumbh Sans"/>
                          <a:cs typeface="Kumbh Sans"/>
                          <a:sym typeface="Kumbh Sans"/>
                        </a:rPr>
                        <a:t>Company G</a:t>
                      </a:r>
                      <a:endParaRPr b="1"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Customization</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Brand name</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$45,000</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No</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Low</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5%</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3" name="Shape 4043"/>
        <p:cNvGrpSpPr/>
        <p:nvPr/>
      </p:nvGrpSpPr>
      <p:grpSpPr>
        <a:xfrm>
          <a:off x="0" y="0"/>
          <a:ext cx="0" cy="0"/>
          <a:chOff x="0" y="0"/>
          <a:chExt cx="0" cy="0"/>
        </a:xfrm>
      </p:grpSpPr>
      <p:sp>
        <p:nvSpPr>
          <p:cNvPr id="4044" name="Google Shape;4044;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a:latin typeface="Albert Sans ExtraBold"/>
                <a:ea typeface="Albert Sans ExtraBold"/>
                <a:cs typeface="Albert Sans ExtraBold"/>
                <a:sym typeface="Albert Sans ExtraBold"/>
              </a:rPr>
              <a:t>Product infographics</a:t>
            </a:r>
            <a:endParaRPr b="0">
              <a:latin typeface="Albert Sans ExtraBold"/>
              <a:ea typeface="Albert Sans ExtraBold"/>
              <a:cs typeface="Albert Sans ExtraBold"/>
              <a:sym typeface="Albert Sans ExtraBold"/>
            </a:endParaRPr>
          </a:p>
        </p:txBody>
      </p:sp>
      <p:sp>
        <p:nvSpPr>
          <p:cNvPr id="4045" name="Google Shape;4045;p41"/>
          <p:cNvSpPr txBox="1"/>
          <p:nvPr/>
        </p:nvSpPr>
        <p:spPr>
          <a:xfrm>
            <a:off x="723900" y="1280250"/>
            <a:ext cx="1737300" cy="471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900">
                <a:solidFill>
                  <a:schemeClr val="dk1"/>
                </a:solidFill>
                <a:latin typeface="Albert Sans ExtraBold"/>
                <a:ea typeface="Albert Sans ExtraBold"/>
                <a:cs typeface="Albert Sans ExtraBold"/>
                <a:sym typeface="Albert Sans ExtraBold"/>
              </a:rPr>
              <a:t>Visuals</a:t>
            </a:r>
            <a:endParaRPr sz="1900">
              <a:solidFill>
                <a:schemeClr val="dk1"/>
              </a:solidFill>
              <a:latin typeface="Albert Sans ExtraBold"/>
              <a:ea typeface="Albert Sans ExtraBold"/>
              <a:cs typeface="Albert Sans ExtraBold"/>
              <a:sym typeface="Albert Sans ExtraBold"/>
            </a:endParaRPr>
          </a:p>
        </p:txBody>
      </p:sp>
      <p:sp>
        <p:nvSpPr>
          <p:cNvPr id="4046" name="Google Shape;4046;p41"/>
          <p:cNvSpPr txBox="1"/>
          <p:nvPr/>
        </p:nvSpPr>
        <p:spPr>
          <a:xfrm>
            <a:off x="723900" y="2421701"/>
            <a:ext cx="1737300" cy="471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900">
                <a:solidFill>
                  <a:schemeClr val="dk1"/>
                </a:solidFill>
                <a:latin typeface="Albert Sans ExtraBold"/>
                <a:ea typeface="Albert Sans ExtraBold"/>
                <a:cs typeface="Albert Sans ExtraBold"/>
                <a:sym typeface="Albert Sans ExtraBold"/>
              </a:rPr>
              <a:t>Price</a:t>
            </a:r>
            <a:endParaRPr sz="1900">
              <a:solidFill>
                <a:schemeClr val="dk1"/>
              </a:solidFill>
              <a:latin typeface="Albert Sans ExtraBold"/>
              <a:ea typeface="Albert Sans ExtraBold"/>
              <a:cs typeface="Albert Sans ExtraBold"/>
              <a:sym typeface="Albert Sans ExtraBold"/>
            </a:endParaRPr>
          </a:p>
        </p:txBody>
      </p:sp>
      <p:sp>
        <p:nvSpPr>
          <p:cNvPr id="4047" name="Google Shape;4047;p41"/>
          <p:cNvSpPr txBox="1"/>
          <p:nvPr/>
        </p:nvSpPr>
        <p:spPr>
          <a:xfrm>
            <a:off x="723900" y="3563227"/>
            <a:ext cx="1737300" cy="4713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900">
                <a:solidFill>
                  <a:schemeClr val="dk1"/>
                </a:solidFill>
                <a:latin typeface="Albert Sans ExtraBold"/>
                <a:ea typeface="Albert Sans ExtraBold"/>
                <a:cs typeface="Albert Sans ExtraBold"/>
                <a:sym typeface="Albert Sans ExtraBold"/>
              </a:rPr>
              <a:t>Availability</a:t>
            </a:r>
            <a:endParaRPr sz="1900">
              <a:solidFill>
                <a:schemeClr val="dk1"/>
              </a:solidFill>
              <a:latin typeface="Albert Sans ExtraBold"/>
              <a:ea typeface="Albert Sans ExtraBold"/>
              <a:cs typeface="Albert Sans ExtraBold"/>
              <a:sym typeface="Albert Sans ExtraBold"/>
            </a:endParaRPr>
          </a:p>
        </p:txBody>
      </p:sp>
      <p:sp>
        <p:nvSpPr>
          <p:cNvPr id="4048" name="Google Shape;4048;p41"/>
          <p:cNvSpPr txBox="1"/>
          <p:nvPr/>
        </p:nvSpPr>
        <p:spPr>
          <a:xfrm>
            <a:off x="6495150" y="1280250"/>
            <a:ext cx="1741800" cy="4713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900">
                <a:solidFill>
                  <a:schemeClr val="dk1"/>
                </a:solidFill>
                <a:latin typeface="Albert Sans ExtraBold"/>
                <a:ea typeface="Albert Sans ExtraBold"/>
                <a:cs typeface="Albert Sans ExtraBold"/>
                <a:sym typeface="Albert Sans ExtraBold"/>
              </a:rPr>
              <a:t>Features</a:t>
            </a:r>
            <a:endParaRPr sz="1900">
              <a:solidFill>
                <a:schemeClr val="dk1"/>
              </a:solidFill>
              <a:latin typeface="Albert Sans ExtraBold"/>
              <a:ea typeface="Albert Sans ExtraBold"/>
              <a:cs typeface="Albert Sans ExtraBold"/>
              <a:sym typeface="Albert Sans ExtraBold"/>
            </a:endParaRPr>
          </a:p>
        </p:txBody>
      </p:sp>
      <p:sp>
        <p:nvSpPr>
          <p:cNvPr id="4049" name="Google Shape;4049;p41"/>
          <p:cNvSpPr txBox="1"/>
          <p:nvPr/>
        </p:nvSpPr>
        <p:spPr>
          <a:xfrm>
            <a:off x="6495150" y="2421701"/>
            <a:ext cx="1741800" cy="471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Albert Sans ExtraBold"/>
                <a:ea typeface="Albert Sans ExtraBold"/>
                <a:cs typeface="Albert Sans ExtraBold"/>
                <a:sym typeface="Albert Sans ExtraBold"/>
              </a:rPr>
              <a:t>Users</a:t>
            </a:r>
            <a:endParaRPr sz="1900">
              <a:solidFill>
                <a:schemeClr val="dk1"/>
              </a:solidFill>
              <a:latin typeface="Albert Sans ExtraBold"/>
              <a:ea typeface="Albert Sans ExtraBold"/>
              <a:cs typeface="Albert Sans ExtraBold"/>
              <a:sym typeface="Albert Sans ExtraBold"/>
            </a:endParaRPr>
          </a:p>
        </p:txBody>
      </p:sp>
      <p:sp>
        <p:nvSpPr>
          <p:cNvPr id="4050" name="Google Shape;4050;p41"/>
          <p:cNvSpPr txBox="1"/>
          <p:nvPr/>
        </p:nvSpPr>
        <p:spPr>
          <a:xfrm>
            <a:off x="6495150" y="3563228"/>
            <a:ext cx="1741800" cy="471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Albert Sans ExtraBold"/>
                <a:ea typeface="Albert Sans ExtraBold"/>
                <a:cs typeface="Albert Sans ExtraBold"/>
                <a:sym typeface="Albert Sans ExtraBold"/>
              </a:rPr>
              <a:t>Updates</a:t>
            </a:r>
            <a:endParaRPr sz="1900">
              <a:solidFill>
                <a:schemeClr val="dk1"/>
              </a:solidFill>
              <a:latin typeface="Albert Sans ExtraBold"/>
              <a:ea typeface="Albert Sans ExtraBold"/>
              <a:cs typeface="Albert Sans ExtraBold"/>
              <a:sym typeface="Albert Sans ExtraBold"/>
            </a:endParaRPr>
          </a:p>
        </p:txBody>
      </p:sp>
      <p:sp>
        <p:nvSpPr>
          <p:cNvPr id="4051" name="Google Shape;4051;p41"/>
          <p:cNvSpPr txBox="1"/>
          <p:nvPr/>
        </p:nvSpPr>
        <p:spPr>
          <a:xfrm>
            <a:off x="723900" y="1613626"/>
            <a:ext cx="17373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Kumbh Sans"/>
                <a:ea typeface="Kumbh Sans"/>
                <a:cs typeface="Kumbh Sans"/>
                <a:sym typeface="Kumbh Sans"/>
              </a:rPr>
              <a:t>Showcase the design of your product</a:t>
            </a:r>
            <a:endParaRPr sz="1200">
              <a:solidFill>
                <a:schemeClr val="dk1"/>
              </a:solidFill>
              <a:latin typeface="Kumbh Sans"/>
              <a:ea typeface="Kumbh Sans"/>
              <a:cs typeface="Kumbh Sans"/>
              <a:sym typeface="Kumbh Sans"/>
            </a:endParaRPr>
          </a:p>
        </p:txBody>
      </p:sp>
      <p:sp>
        <p:nvSpPr>
          <p:cNvPr id="4052" name="Google Shape;4052;p41"/>
          <p:cNvSpPr txBox="1"/>
          <p:nvPr/>
        </p:nvSpPr>
        <p:spPr>
          <a:xfrm>
            <a:off x="723900" y="2755150"/>
            <a:ext cx="17373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Kumbh Sans"/>
                <a:ea typeface="Kumbh Sans"/>
                <a:cs typeface="Kumbh Sans"/>
                <a:sym typeface="Kumbh Sans"/>
              </a:rPr>
              <a:t>Share the cost and price with investors</a:t>
            </a:r>
            <a:endParaRPr sz="1200">
              <a:solidFill>
                <a:schemeClr val="dk1"/>
              </a:solidFill>
              <a:latin typeface="Kumbh Sans"/>
              <a:ea typeface="Kumbh Sans"/>
              <a:cs typeface="Kumbh Sans"/>
              <a:sym typeface="Kumbh Sans"/>
            </a:endParaRPr>
          </a:p>
        </p:txBody>
      </p:sp>
      <p:sp>
        <p:nvSpPr>
          <p:cNvPr id="4053" name="Google Shape;4053;p41"/>
          <p:cNvSpPr txBox="1"/>
          <p:nvPr/>
        </p:nvSpPr>
        <p:spPr>
          <a:xfrm>
            <a:off x="723900" y="3896675"/>
            <a:ext cx="17373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Kumbh Sans"/>
                <a:ea typeface="Kumbh Sans"/>
                <a:cs typeface="Kumbh Sans"/>
                <a:sym typeface="Kumbh Sans"/>
              </a:rPr>
              <a:t>When will the product be ready?</a:t>
            </a:r>
            <a:endParaRPr sz="1200">
              <a:solidFill>
                <a:schemeClr val="dk1"/>
              </a:solidFill>
              <a:latin typeface="Kumbh Sans"/>
              <a:ea typeface="Kumbh Sans"/>
              <a:cs typeface="Kumbh Sans"/>
              <a:sym typeface="Kumbh Sans"/>
            </a:endParaRPr>
          </a:p>
        </p:txBody>
      </p:sp>
      <p:sp>
        <p:nvSpPr>
          <p:cNvPr id="4054" name="Google Shape;4054;p41"/>
          <p:cNvSpPr txBox="1"/>
          <p:nvPr/>
        </p:nvSpPr>
        <p:spPr>
          <a:xfrm>
            <a:off x="6495150" y="1613626"/>
            <a:ext cx="17418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Kumbh Sans"/>
                <a:ea typeface="Kumbh Sans"/>
                <a:cs typeface="Kumbh Sans"/>
                <a:sym typeface="Kumbh Sans"/>
              </a:rPr>
              <a:t>What makes you product unique?</a:t>
            </a:r>
            <a:endParaRPr sz="1200">
              <a:solidFill>
                <a:schemeClr val="dk1"/>
              </a:solidFill>
              <a:latin typeface="Kumbh Sans"/>
              <a:ea typeface="Kumbh Sans"/>
              <a:cs typeface="Kumbh Sans"/>
              <a:sym typeface="Kumbh Sans"/>
            </a:endParaRPr>
          </a:p>
        </p:txBody>
      </p:sp>
      <p:sp>
        <p:nvSpPr>
          <p:cNvPr id="4055" name="Google Shape;4055;p41"/>
          <p:cNvSpPr txBox="1"/>
          <p:nvPr/>
        </p:nvSpPr>
        <p:spPr>
          <a:xfrm>
            <a:off x="6495150" y="2755150"/>
            <a:ext cx="17418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Kumbh Sans"/>
                <a:ea typeface="Kumbh Sans"/>
                <a:cs typeface="Kumbh Sans"/>
                <a:sym typeface="Kumbh Sans"/>
              </a:rPr>
              <a:t>Speak about the target audience</a:t>
            </a:r>
            <a:endParaRPr sz="1200">
              <a:solidFill>
                <a:schemeClr val="dk1"/>
              </a:solidFill>
              <a:latin typeface="Kumbh Sans"/>
              <a:ea typeface="Kumbh Sans"/>
              <a:cs typeface="Kumbh Sans"/>
              <a:sym typeface="Kumbh Sans"/>
            </a:endParaRPr>
          </a:p>
        </p:txBody>
      </p:sp>
      <p:sp>
        <p:nvSpPr>
          <p:cNvPr id="4056" name="Google Shape;4056;p41"/>
          <p:cNvSpPr txBox="1"/>
          <p:nvPr/>
        </p:nvSpPr>
        <p:spPr>
          <a:xfrm>
            <a:off x="6495150" y="3896675"/>
            <a:ext cx="17418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Kumbh Sans"/>
                <a:ea typeface="Kumbh Sans"/>
                <a:cs typeface="Kumbh Sans"/>
                <a:sym typeface="Kumbh Sans"/>
              </a:rPr>
              <a:t>Do you plan on updating it?</a:t>
            </a:r>
            <a:endParaRPr sz="1200">
              <a:solidFill>
                <a:schemeClr val="dk1"/>
              </a:solidFill>
              <a:latin typeface="Kumbh Sans"/>
              <a:ea typeface="Kumbh Sans"/>
              <a:cs typeface="Kumbh Sans"/>
              <a:sym typeface="Kumbh Sans"/>
            </a:endParaRPr>
          </a:p>
        </p:txBody>
      </p:sp>
      <p:sp>
        <p:nvSpPr>
          <p:cNvPr id="4057" name="Google Shape;4057;p41"/>
          <p:cNvSpPr/>
          <p:nvPr/>
        </p:nvSpPr>
        <p:spPr>
          <a:xfrm>
            <a:off x="3782341" y="1458918"/>
            <a:ext cx="1407579" cy="2685758"/>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8" name="Google Shape;4058;p41"/>
          <p:cNvGrpSpPr/>
          <p:nvPr/>
        </p:nvGrpSpPr>
        <p:grpSpPr>
          <a:xfrm>
            <a:off x="3710227" y="1304552"/>
            <a:ext cx="1551654" cy="3149588"/>
            <a:chOff x="5186401" y="494525"/>
            <a:chExt cx="1834973" cy="3724678"/>
          </a:xfrm>
        </p:grpSpPr>
        <p:sp>
          <p:nvSpPr>
            <p:cNvPr id="4059" name="Google Shape;4059;p41"/>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1"/>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061" name="Google Shape;4061;p41"/>
          <p:cNvPicPr preferRelativeResize="0"/>
          <p:nvPr/>
        </p:nvPicPr>
        <p:blipFill rotWithShape="1">
          <a:blip r:embed="rId3">
            <a:alphaModFix/>
          </a:blip>
          <a:srcRect b="0" l="32533" r="32536" t="0"/>
          <a:stretch/>
        </p:blipFill>
        <p:spPr>
          <a:xfrm>
            <a:off x="3782349" y="1458921"/>
            <a:ext cx="1407611" cy="2685914"/>
          </a:xfrm>
          <a:prstGeom prst="rect">
            <a:avLst/>
          </a:prstGeom>
          <a:noFill/>
          <a:ln>
            <a:noFill/>
          </a:ln>
        </p:spPr>
      </p:pic>
      <p:sp>
        <p:nvSpPr>
          <p:cNvPr id="4062" name="Google Shape;4062;p41"/>
          <p:cNvSpPr/>
          <p:nvPr/>
        </p:nvSpPr>
        <p:spPr>
          <a:xfrm>
            <a:off x="2724900" y="1280250"/>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1"/>
          <p:cNvSpPr/>
          <p:nvPr/>
        </p:nvSpPr>
        <p:spPr>
          <a:xfrm>
            <a:off x="2724900" y="2421738"/>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1"/>
          <p:cNvSpPr/>
          <p:nvPr/>
        </p:nvSpPr>
        <p:spPr>
          <a:xfrm>
            <a:off x="2724900" y="3563227"/>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1"/>
          <p:cNvSpPr/>
          <p:nvPr/>
        </p:nvSpPr>
        <p:spPr>
          <a:xfrm>
            <a:off x="5843850" y="1280250"/>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1"/>
          <p:cNvSpPr/>
          <p:nvPr/>
        </p:nvSpPr>
        <p:spPr>
          <a:xfrm>
            <a:off x="5843850" y="2421738"/>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1"/>
          <p:cNvSpPr/>
          <p:nvPr/>
        </p:nvSpPr>
        <p:spPr>
          <a:xfrm>
            <a:off x="5843850" y="3563227"/>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68" name="Google Shape;4068;p41"/>
          <p:cNvCxnSpPr>
            <a:stCxn id="4062" idx="3"/>
          </p:cNvCxnSpPr>
          <p:nvPr/>
        </p:nvCxnSpPr>
        <p:spPr>
          <a:xfrm>
            <a:off x="3273600" y="1554600"/>
            <a:ext cx="1043100" cy="5658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4069" name="Google Shape;4069;p41"/>
          <p:cNvCxnSpPr>
            <a:stCxn id="4063" idx="3"/>
          </p:cNvCxnSpPr>
          <p:nvPr/>
        </p:nvCxnSpPr>
        <p:spPr>
          <a:xfrm flipH="1" rot="10800000">
            <a:off x="3273600" y="2482188"/>
            <a:ext cx="1613700" cy="2139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4070" name="Google Shape;4070;p41"/>
          <p:cNvCxnSpPr>
            <a:stCxn id="4064" idx="3"/>
          </p:cNvCxnSpPr>
          <p:nvPr/>
        </p:nvCxnSpPr>
        <p:spPr>
          <a:xfrm flipH="1" rot="10800000">
            <a:off x="3273600" y="3343177"/>
            <a:ext cx="1200000" cy="4944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4071" name="Google Shape;4071;p41"/>
          <p:cNvCxnSpPr>
            <a:stCxn id="4065" idx="1"/>
          </p:cNvCxnSpPr>
          <p:nvPr/>
        </p:nvCxnSpPr>
        <p:spPr>
          <a:xfrm flipH="1">
            <a:off x="4476150" y="1554600"/>
            <a:ext cx="1367700" cy="1671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4072" name="Google Shape;4072;p41"/>
          <p:cNvCxnSpPr>
            <a:stCxn id="4066" idx="1"/>
          </p:cNvCxnSpPr>
          <p:nvPr/>
        </p:nvCxnSpPr>
        <p:spPr>
          <a:xfrm flipH="1">
            <a:off x="4457850" y="2696088"/>
            <a:ext cx="1386000" cy="4485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4073" name="Google Shape;4073;p41"/>
          <p:cNvCxnSpPr>
            <a:stCxn id="4067" idx="1"/>
          </p:cNvCxnSpPr>
          <p:nvPr/>
        </p:nvCxnSpPr>
        <p:spPr>
          <a:xfrm rot="10800000">
            <a:off x="4102050" y="3469777"/>
            <a:ext cx="1741800" cy="367800"/>
          </a:xfrm>
          <a:prstGeom prst="bentConnector3">
            <a:avLst>
              <a:gd fmla="val 50000" name="adj1"/>
            </a:avLst>
          </a:prstGeom>
          <a:noFill/>
          <a:ln cap="flat" cmpd="sng" w="9525">
            <a:solidFill>
              <a:schemeClr val="dk1"/>
            </a:solidFill>
            <a:prstDash val="solid"/>
            <a:round/>
            <a:headEnd len="med" w="med" type="none"/>
            <a:tailEnd len="med" w="med" type="oval"/>
          </a:ln>
        </p:spPr>
      </p:cxnSp>
      <p:sp>
        <p:nvSpPr>
          <p:cNvPr id="4074" name="Google Shape;4074;p41"/>
          <p:cNvSpPr/>
          <p:nvPr/>
        </p:nvSpPr>
        <p:spPr>
          <a:xfrm>
            <a:off x="5959838" y="1374888"/>
            <a:ext cx="316725" cy="359425"/>
          </a:xfrm>
          <a:custGeom>
            <a:rect b="b" l="l" r="r" t="t"/>
            <a:pathLst>
              <a:path extrusionOk="0" h="14377" w="12669">
                <a:moveTo>
                  <a:pt x="6324" y="841"/>
                </a:moveTo>
                <a:cubicBezTo>
                  <a:pt x="6956" y="841"/>
                  <a:pt x="7489" y="1306"/>
                  <a:pt x="7584" y="1916"/>
                </a:cubicBezTo>
                <a:cubicBezTo>
                  <a:pt x="7444" y="2006"/>
                  <a:pt x="7349" y="2078"/>
                  <a:pt x="7237" y="2196"/>
                </a:cubicBezTo>
                <a:cubicBezTo>
                  <a:pt x="7069" y="2358"/>
                  <a:pt x="7069" y="2616"/>
                  <a:pt x="7237" y="2778"/>
                </a:cubicBezTo>
                <a:cubicBezTo>
                  <a:pt x="7318" y="2860"/>
                  <a:pt x="7428" y="2900"/>
                  <a:pt x="7539" y="2900"/>
                </a:cubicBezTo>
                <a:cubicBezTo>
                  <a:pt x="7650" y="2900"/>
                  <a:pt x="7760" y="2860"/>
                  <a:pt x="7841" y="2778"/>
                </a:cubicBezTo>
                <a:cubicBezTo>
                  <a:pt x="7909" y="2706"/>
                  <a:pt x="8004" y="2638"/>
                  <a:pt x="8099" y="2588"/>
                </a:cubicBezTo>
                <a:cubicBezTo>
                  <a:pt x="8166" y="2588"/>
                  <a:pt x="8261" y="2543"/>
                  <a:pt x="8424" y="2543"/>
                </a:cubicBezTo>
                <a:cubicBezTo>
                  <a:pt x="8889" y="2543"/>
                  <a:pt x="9264" y="2918"/>
                  <a:pt x="9264" y="3383"/>
                </a:cubicBezTo>
                <a:cubicBezTo>
                  <a:pt x="9264" y="3478"/>
                  <a:pt x="9241" y="3618"/>
                  <a:pt x="9219" y="3708"/>
                </a:cubicBezTo>
                <a:cubicBezTo>
                  <a:pt x="9124" y="3943"/>
                  <a:pt x="9241" y="4223"/>
                  <a:pt x="9499" y="4268"/>
                </a:cubicBezTo>
                <a:cubicBezTo>
                  <a:pt x="9846" y="4386"/>
                  <a:pt x="10104" y="4716"/>
                  <a:pt x="10104" y="5086"/>
                </a:cubicBezTo>
                <a:lnTo>
                  <a:pt x="2543" y="5086"/>
                </a:lnTo>
                <a:cubicBezTo>
                  <a:pt x="2543" y="4716"/>
                  <a:pt x="2801" y="4386"/>
                  <a:pt x="3176" y="4268"/>
                </a:cubicBezTo>
                <a:cubicBezTo>
                  <a:pt x="3406" y="4223"/>
                  <a:pt x="3546" y="3943"/>
                  <a:pt x="3456" y="3708"/>
                </a:cubicBezTo>
                <a:cubicBezTo>
                  <a:pt x="3406" y="3618"/>
                  <a:pt x="3383" y="3478"/>
                  <a:pt x="3383" y="3383"/>
                </a:cubicBezTo>
                <a:cubicBezTo>
                  <a:pt x="3383" y="2918"/>
                  <a:pt x="3759" y="2543"/>
                  <a:pt x="4224" y="2543"/>
                </a:cubicBezTo>
                <a:cubicBezTo>
                  <a:pt x="4386" y="2543"/>
                  <a:pt x="4504" y="2588"/>
                  <a:pt x="4548" y="2588"/>
                </a:cubicBezTo>
                <a:cubicBezTo>
                  <a:pt x="4644" y="2638"/>
                  <a:pt x="4739" y="2706"/>
                  <a:pt x="4806" y="2778"/>
                </a:cubicBezTo>
                <a:cubicBezTo>
                  <a:pt x="4901" y="2860"/>
                  <a:pt x="5012" y="2900"/>
                  <a:pt x="5120" y="2900"/>
                </a:cubicBezTo>
                <a:cubicBezTo>
                  <a:pt x="5227" y="2900"/>
                  <a:pt x="5332" y="2860"/>
                  <a:pt x="5416" y="2778"/>
                </a:cubicBezTo>
                <a:cubicBezTo>
                  <a:pt x="5579" y="2616"/>
                  <a:pt x="5579" y="2358"/>
                  <a:pt x="5416" y="2196"/>
                </a:cubicBezTo>
                <a:cubicBezTo>
                  <a:pt x="5321" y="2078"/>
                  <a:pt x="5204" y="2006"/>
                  <a:pt x="5086" y="1916"/>
                </a:cubicBezTo>
                <a:cubicBezTo>
                  <a:pt x="5181" y="1306"/>
                  <a:pt x="5696" y="841"/>
                  <a:pt x="6324" y="841"/>
                </a:cubicBezTo>
                <a:close/>
                <a:moveTo>
                  <a:pt x="7746" y="5926"/>
                </a:moveTo>
                <a:lnTo>
                  <a:pt x="7561" y="7796"/>
                </a:lnTo>
                <a:cubicBezTo>
                  <a:pt x="7186" y="7679"/>
                  <a:pt x="6766" y="7606"/>
                  <a:pt x="6324" y="7606"/>
                </a:cubicBezTo>
                <a:cubicBezTo>
                  <a:pt x="5881" y="7606"/>
                  <a:pt x="5461" y="7679"/>
                  <a:pt x="5086" y="7796"/>
                </a:cubicBezTo>
                <a:lnTo>
                  <a:pt x="4901" y="5926"/>
                </a:lnTo>
                <a:close/>
                <a:moveTo>
                  <a:pt x="6324" y="8446"/>
                </a:moveTo>
                <a:cubicBezTo>
                  <a:pt x="6861" y="8446"/>
                  <a:pt x="7349" y="8564"/>
                  <a:pt x="7724" y="8748"/>
                </a:cubicBezTo>
                <a:cubicBezTo>
                  <a:pt x="7724" y="8776"/>
                  <a:pt x="7724" y="8776"/>
                  <a:pt x="7746" y="8776"/>
                </a:cubicBezTo>
                <a:cubicBezTo>
                  <a:pt x="8166" y="9006"/>
                  <a:pt x="8424" y="9336"/>
                  <a:pt x="8424" y="9706"/>
                </a:cubicBezTo>
                <a:cubicBezTo>
                  <a:pt x="8424" y="10199"/>
                  <a:pt x="7959" y="10546"/>
                  <a:pt x="7489" y="10759"/>
                </a:cubicBezTo>
                <a:cubicBezTo>
                  <a:pt x="7164" y="10876"/>
                  <a:pt x="6744" y="10966"/>
                  <a:pt x="6324" y="10966"/>
                </a:cubicBezTo>
                <a:cubicBezTo>
                  <a:pt x="5926" y="10966"/>
                  <a:pt x="5528" y="10899"/>
                  <a:pt x="5159" y="10736"/>
                </a:cubicBezTo>
                <a:cubicBezTo>
                  <a:pt x="4599" y="10524"/>
                  <a:pt x="4224" y="10126"/>
                  <a:pt x="4224" y="9706"/>
                </a:cubicBezTo>
                <a:cubicBezTo>
                  <a:pt x="4224" y="9336"/>
                  <a:pt x="4481" y="9006"/>
                  <a:pt x="4901" y="8776"/>
                </a:cubicBezTo>
                <a:cubicBezTo>
                  <a:pt x="4924" y="8776"/>
                  <a:pt x="4924" y="8776"/>
                  <a:pt x="4946" y="8748"/>
                </a:cubicBezTo>
                <a:cubicBezTo>
                  <a:pt x="5321" y="8564"/>
                  <a:pt x="5808" y="8446"/>
                  <a:pt x="6324" y="8446"/>
                </a:cubicBezTo>
                <a:close/>
                <a:moveTo>
                  <a:pt x="4061" y="5926"/>
                </a:moveTo>
                <a:lnTo>
                  <a:pt x="4268" y="8188"/>
                </a:lnTo>
                <a:cubicBezTo>
                  <a:pt x="3708" y="8586"/>
                  <a:pt x="3383" y="9124"/>
                  <a:pt x="3383" y="9706"/>
                </a:cubicBezTo>
                <a:cubicBezTo>
                  <a:pt x="3383" y="10316"/>
                  <a:pt x="3708" y="10848"/>
                  <a:pt x="4319" y="11246"/>
                </a:cubicBezTo>
                <a:cubicBezTo>
                  <a:pt x="4408" y="11319"/>
                  <a:pt x="4504" y="11364"/>
                  <a:pt x="4599" y="11436"/>
                </a:cubicBezTo>
                <a:lnTo>
                  <a:pt x="4806" y="13537"/>
                </a:lnTo>
                <a:lnTo>
                  <a:pt x="3316" y="13537"/>
                </a:lnTo>
                <a:lnTo>
                  <a:pt x="1799" y="5926"/>
                </a:lnTo>
                <a:close/>
                <a:moveTo>
                  <a:pt x="7186" y="11739"/>
                </a:moveTo>
                <a:lnTo>
                  <a:pt x="7001" y="13537"/>
                </a:lnTo>
                <a:lnTo>
                  <a:pt x="5646" y="13537"/>
                </a:lnTo>
                <a:lnTo>
                  <a:pt x="5484" y="11739"/>
                </a:lnTo>
                <a:lnTo>
                  <a:pt x="5484" y="11739"/>
                </a:lnTo>
                <a:cubicBezTo>
                  <a:pt x="5741" y="11784"/>
                  <a:pt x="6044" y="11828"/>
                  <a:pt x="6324" y="11828"/>
                </a:cubicBezTo>
                <a:cubicBezTo>
                  <a:pt x="6626" y="11828"/>
                  <a:pt x="6906" y="11784"/>
                  <a:pt x="7186" y="11739"/>
                </a:cubicBezTo>
                <a:close/>
                <a:moveTo>
                  <a:pt x="10877" y="5926"/>
                </a:moveTo>
                <a:lnTo>
                  <a:pt x="9359" y="13537"/>
                </a:lnTo>
                <a:lnTo>
                  <a:pt x="7841" y="13537"/>
                </a:lnTo>
                <a:lnTo>
                  <a:pt x="8049" y="11436"/>
                </a:lnTo>
                <a:cubicBezTo>
                  <a:pt x="8144" y="11364"/>
                  <a:pt x="8261" y="11319"/>
                  <a:pt x="8357" y="11246"/>
                </a:cubicBezTo>
                <a:cubicBezTo>
                  <a:pt x="8939" y="10848"/>
                  <a:pt x="9264" y="10316"/>
                  <a:pt x="9264" y="9706"/>
                </a:cubicBezTo>
                <a:cubicBezTo>
                  <a:pt x="9264" y="9124"/>
                  <a:pt x="8961" y="8586"/>
                  <a:pt x="8379" y="8188"/>
                </a:cubicBezTo>
                <a:lnTo>
                  <a:pt x="8609" y="5926"/>
                </a:lnTo>
                <a:close/>
                <a:moveTo>
                  <a:pt x="6324" y="1"/>
                </a:moveTo>
                <a:cubicBezTo>
                  <a:pt x="5321" y="1"/>
                  <a:pt x="4459" y="723"/>
                  <a:pt x="4268" y="1681"/>
                </a:cubicBezTo>
                <a:lnTo>
                  <a:pt x="4224" y="1681"/>
                </a:lnTo>
                <a:cubicBezTo>
                  <a:pt x="3288" y="1681"/>
                  <a:pt x="2543" y="2448"/>
                  <a:pt x="2543" y="3383"/>
                </a:cubicBezTo>
                <a:cubicBezTo>
                  <a:pt x="2543" y="3456"/>
                  <a:pt x="2543" y="3546"/>
                  <a:pt x="2566" y="3618"/>
                </a:cubicBezTo>
                <a:cubicBezTo>
                  <a:pt x="2028" y="3921"/>
                  <a:pt x="1703" y="4481"/>
                  <a:pt x="1703" y="5086"/>
                </a:cubicBezTo>
                <a:lnTo>
                  <a:pt x="443" y="5086"/>
                </a:lnTo>
                <a:cubicBezTo>
                  <a:pt x="236" y="5086"/>
                  <a:pt x="46" y="5248"/>
                  <a:pt x="23" y="5461"/>
                </a:cubicBezTo>
                <a:cubicBezTo>
                  <a:pt x="1" y="5719"/>
                  <a:pt x="186" y="5926"/>
                  <a:pt x="443" y="5926"/>
                </a:cubicBezTo>
                <a:lnTo>
                  <a:pt x="936" y="5926"/>
                </a:lnTo>
                <a:lnTo>
                  <a:pt x="2543" y="14024"/>
                </a:lnTo>
                <a:cubicBezTo>
                  <a:pt x="2588" y="14237"/>
                  <a:pt x="2756" y="14377"/>
                  <a:pt x="2963" y="14377"/>
                </a:cubicBezTo>
                <a:lnTo>
                  <a:pt x="9684" y="14377"/>
                </a:lnTo>
                <a:cubicBezTo>
                  <a:pt x="9897" y="14377"/>
                  <a:pt x="10059" y="14237"/>
                  <a:pt x="10104" y="14024"/>
                </a:cubicBezTo>
                <a:lnTo>
                  <a:pt x="11717" y="5926"/>
                </a:lnTo>
                <a:lnTo>
                  <a:pt x="12204" y="5926"/>
                </a:lnTo>
                <a:cubicBezTo>
                  <a:pt x="12417" y="5926"/>
                  <a:pt x="12624" y="5763"/>
                  <a:pt x="12646" y="5556"/>
                </a:cubicBezTo>
                <a:cubicBezTo>
                  <a:pt x="12669" y="5299"/>
                  <a:pt x="12462" y="5086"/>
                  <a:pt x="12226" y="5086"/>
                </a:cubicBezTo>
                <a:lnTo>
                  <a:pt x="10966" y="5086"/>
                </a:lnTo>
                <a:cubicBezTo>
                  <a:pt x="10966" y="4481"/>
                  <a:pt x="10619" y="3921"/>
                  <a:pt x="10104" y="3618"/>
                </a:cubicBezTo>
                <a:lnTo>
                  <a:pt x="10104" y="3383"/>
                </a:lnTo>
                <a:cubicBezTo>
                  <a:pt x="10104" y="2448"/>
                  <a:pt x="9359" y="1681"/>
                  <a:pt x="8424" y="1681"/>
                </a:cubicBezTo>
                <a:lnTo>
                  <a:pt x="8401" y="1681"/>
                </a:lnTo>
                <a:cubicBezTo>
                  <a:pt x="8189" y="723"/>
                  <a:pt x="7349" y="1"/>
                  <a:pt x="6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5" name="Google Shape;4075;p41"/>
          <p:cNvGrpSpPr/>
          <p:nvPr/>
        </p:nvGrpSpPr>
        <p:grpSpPr>
          <a:xfrm>
            <a:off x="2841375" y="1375075"/>
            <a:ext cx="315750" cy="359050"/>
            <a:chOff x="1024438" y="3205375"/>
            <a:chExt cx="315750" cy="359050"/>
          </a:xfrm>
        </p:grpSpPr>
        <p:sp>
          <p:nvSpPr>
            <p:cNvPr id="4076" name="Google Shape;4076;p41"/>
            <p:cNvSpPr/>
            <p:nvPr/>
          </p:nvSpPr>
          <p:spPr>
            <a:xfrm>
              <a:off x="1097963" y="3247375"/>
              <a:ext cx="63025" cy="21025"/>
            </a:xfrm>
            <a:custGeom>
              <a:rect b="b" l="l" r="r" t="t"/>
              <a:pathLst>
                <a:path extrusionOk="0" h="841" w="2521">
                  <a:moveTo>
                    <a:pt x="420" y="0"/>
                  </a:moveTo>
                  <a:cubicBezTo>
                    <a:pt x="190" y="0"/>
                    <a:pt x="0" y="185"/>
                    <a:pt x="0" y="420"/>
                  </a:cubicBezTo>
                  <a:cubicBezTo>
                    <a:pt x="0" y="650"/>
                    <a:pt x="190" y="840"/>
                    <a:pt x="420" y="840"/>
                  </a:cubicBezTo>
                  <a:lnTo>
                    <a:pt x="2100" y="840"/>
                  </a:lnTo>
                  <a:cubicBezTo>
                    <a:pt x="2335" y="840"/>
                    <a:pt x="2520" y="650"/>
                    <a:pt x="2520" y="420"/>
                  </a:cubicBezTo>
                  <a:cubicBezTo>
                    <a:pt x="2520" y="185"/>
                    <a:pt x="2335"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1"/>
            <p:cNvSpPr/>
            <p:nvPr/>
          </p:nvSpPr>
          <p:spPr>
            <a:xfrm>
              <a:off x="1097963" y="3289375"/>
              <a:ext cx="63025" cy="21025"/>
            </a:xfrm>
            <a:custGeom>
              <a:rect b="b" l="l" r="r" t="t"/>
              <a:pathLst>
                <a:path extrusionOk="0" h="841" w="2521">
                  <a:moveTo>
                    <a:pt x="420" y="0"/>
                  </a:moveTo>
                  <a:cubicBezTo>
                    <a:pt x="190" y="0"/>
                    <a:pt x="0" y="185"/>
                    <a:pt x="0" y="420"/>
                  </a:cubicBezTo>
                  <a:cubicBezTo>
                    <a:pt x="0" y="650"/>
                    <a:pt x="190" y="840"/>
                    <a:pt x="420" y="840"/>
                  </a:cubicBezTo>
                  <a:lnTo>
                    <a:pt x="2100" y="840"/>
                  </a:lnTo>
                  <a:cubicBezTo>
                    <a:pt x="2335" y="840"/>
                    <a:pt x="2520" y="650"/>
                    <a:pt x="2520" y="420"/>
                  </a:cubicBezTo>
                  <a:cubicBezTo>
                    <a:pt x="2520" y="185"/>
                    <a:pt x="2335"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1"/>
            <p:cNvSpPr/>
            <p:nvPr/>
          </p:nvSpPr>
          <p:spPr>
            <a:xfrm>
              <a:off x="1202963" y="3247375"/>
              <a:ext cx="63025" cy="21025"/>
            </a:xfrm>
            <a:custGeom>
              <a:rect b="b" l="l" r="r" t="t"/>
              <a:pathLst>
                <a:path extrusionOk="0" h="841" w="2521">
                  <a:moveTo>
                    <a:pt x="420" y="0"/>
                  </a:moveTo>
                  <a:cubicBezTo>
                    <a:pt x="191" y="0"/>
                    <a:pt x="0" y="185"/>
                    <a:pt x="0" y="420"/>
                  </a:cubicBezTo>
                  <a:cubicBezTo>
                    <a:pt x="0" y="650"/>
                    <a:pt x="191" y="840"/>
                    <a:pt x="420" y="840"/>
                  </a:cubicBezTo>
                  <a:lnTo>
                    <a:pt x="2100" y="840"/>
                  </a:lnTo>
                  <a:cubicBezTo>
                    <a:pt x="2336" y="840"/>
                    <a:pt x="2520" y="650"/>
                    <a:pt x="2520" y="420"/>
                  </a:cubicBezTo>
                  <a:cubicBezTo>
                    <a:pt x="2520" y="185"/>
                    <a:pt x="2336"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1"/>
            <p:cNvSpPr/>
            <p:nvPr/>
          </p:nvSpPr>
          <p:spPr>
            <a:xfrm>
              <a:off x="1202963" y="3289375"/>
              <a:ext cx="63025" cy="21025"/>
            </a:xfrm>
            <a:custGeom>
              <a:rect b="b" l="l" r="r" t="t"/>
              <a:pathLst>
                <a:path extrusionOk="0" h="841" w="2521">
                  <a:moveTo>
                    <a:pt x="420" y="0"/>
                  </a:moveTo>
                  <a:cubicBezTo>
                    <a:pt x="191" y="0"/>
                    <a:pt x="0" y="185"/>
                    <a:pt x="0" y="420"/>
                  </a:cubicBezTo>
                  <a:cubicBezTo>
                    <a:pt x="0" y="650"/>
                    <a:pt x="191" y="840"/>
                    <a:pt x="420" y="840"/>
                  </a:cubicBezTo>
                  <a:lnTo>
                    <a:pt x="2100" y="840"/>
                  </a:lnTo>
                  <a:cubicBezTo>
                    <a:pt x="2336" y="840"/>
                    <a:pt x="2520" y="650"/>
                    <a:pt x="2520" y="420"/>
                  </a:cubicBezTo>
                  <a:cubicBezTo>
                    <a:pt x="2520" y="185"/>
                    <a:pt x="2336"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1"/>
            <p:cNvSpPr/>
            <p:nvPr/>
          </p:nvSpPr>
          <p:spPr>
            <a:xfrm>
              <a:off x="1024438" y="3205375"/>
              <a:ext cx="315750" cy="359050"/>
            </a:xfrm>
            <a:custGeom>
              <a:rect b="b" l="l" r="r" t="t"/>
              <a:pathLst>
                <a:path extrusionOk="0" h="14362" w="12630">
                  <a:moveTo>
                    <a:pt x="1681" y="1680"/>
                  </a:moveTo>
                  <a:lnTo>
                    <a:pt x="1681" y="5041"/>
                  </a:lnTo>
                  <a:lnTo>
                    <a:pt x="841" y="5041"/>
                  </a:lnTo>
                  <a:lnTo>
                    <a:pt x="841" y="1680"/>
                  </a:lnTo>
                  <a:close/>
                  <a:moveTo>
                    <a:pt x="5461" y="840"/>
                  </a:moveTo>
                  <a:cubicBezTo>
                    <a:pt x="5696" y="840"/>
                    <a:pt x="5881" y="1025"/>
                    <a:pt x="5881" y="1260"/>
                  </a:cubicBezTo>
                  <a:lnTo>
                    <a:pt x="5881" y="5041"/>
                  </a:lnTo>
                  <a:lnTo>
                    <a:pt x="2521" y="5041"/>
                  </a:lnTo>
                  <a:lnTo>
                    <a:pt x="2521" y="840"/>
                  </a:lnTo>
                  <a:close/>
                  <a:moveTo>
                    <a:pt x="10109" y="840"/>
                  </a:moveTo>
                  <a:lnTo>
                    <a:pt x="10109" y="5041"/>
                  </a:lnTo>
                  <a:lnTo>
                    <a:pt x="6721" y="5041"/>
                  </a:lnTo>
                  <a:lnTo>
                    <a:pt x="6721" y="1260"/>
                  </a:lnTo>
                  <a:cubicBezTo>
                    <a:pt x="6721" y="1025"/>
                    <a:pt x="6912" y="840"/>
                    <a:pt x="7141" y="840"/>
                  </a:cubicBezTo>
                  <a:close/>
                  <a:moveTo>
                    <a:pt x="11789" y="1680"/>
                  </a:moveTo>
                  <a:lnTo>
                    <a:pt x="11789" y="5041"/>
                  </a:lnTo>
                  <a:lnTo>
                    <a:pt x="10949" y="5041"/>
                  </a:lnTo>
                  <a:lnTo>
                    <a:pt x="10949" y="1680"/>
                  </a:lnTo>
                  <a:close/>
                  <a:moveTo>
                    <a:pt x="2101" y="0"/>
                  </a:moveTo>
                  <a:cubicBezTo>
                    <a:pt x="1871" y="0"/>
                    <a:pt x="1681" y="185"/>
                    <a:pt x="1681" y="420"/>
                  </a:cubicBezTo>
                  <a:lnTo>
                    <a:pt x="1681" y="840"/>
                  </a:lnTo>
                  <a:lnTo>
                    <a:pt x="421" y="840"/>
                  </a:lnTo>
                  <a:cubicBezTo>
                    <a:pt x="191" y="840"/>
                    <a:pt x="1" y="1025"/>
                    <a:pt x="1" y="1260"/>
                  </a:cubicBezTo>
                  <a:lnTo>
                    <a:pt x="1" y="5461"/>
                  </a:lnTo>
                  <a:cubicBezTo>
                    <a:pt x="1" y="5690"/>
                    <a:pt x="191" y="5881"/>
                    <a:pt x="421" y="5881"/>
                  </a:cubicBezTo>
                  <a:lnTo>
                    <a:pt x="5881" y="5881"/>
                  </a:lnTo>
                  <a:lnTo>
                    <a:pt x="5881" y="10428"/>
                  </a:lnTo>
                  <a:lnTo>
                    <a:pt x="3456" y="13699"/>
                  </a:lnTo>
                  <a:cubicBezTo>
                    <a:pt x="3316" y="13883"/>
                    <a:pt x="3339" y="14141"/>
                    <a:pt x="3529" y="14281"/>
                  </a:cubicBezTo>
                  <a:cubicBezTo>
                    <a:pt x="3601" y="14336"/>
                    <a:pt x="3684" y="14361"/>
                    <a:pt x="3767" y="14361"/>
                  </a:cubicBezTo>
                  <a:cubicBezTo>
                    <a:pt x="3897" y="14361"/>
                    <a:pt x="4026" y="14298"/>
                    <a:pt x="4111" y="14186"/>
                  </a:cubicBezTo>
                  <a:lnTo>
                    <a:pt x="5881" y="11828"/>
                  </a:lnTo>
                  <a:lnTo>
                    <a:pt x="5881" y="13928"/>
                  </a:lnTo>
                  <a:cubicBezTo>
                    <a:pt x="5881" y="14141"/>
                    <a:pt x="6049" y="14326"/>
                    <a:pt x="6256" y="14348"/>
                  </a:cubicBezTo>
                  <a:cubicBezTo>
                    <a:pt x="6282" y="14353"/>
                    <a:pt x="6307" y="14356"/>
                    <a:pt x="6332" y="14356"/>
                  </a:cubicBezTo>
                  <a:cubicBezTo>
                    <a:pt x="6553" y="14356"/>
                    <a:pt x="6721" y="14160"/>
                    <a:pt x="6721" y="13928"/>
                  </a:cubicBezTo>
                  <a:lnTo>
                    <a:pt x="6721" y="11828"/>
                  </a:lnTo>
                  <a:lnTo>
                    <a:pt x="8497" y="14186"/>
                  </a:lnTo>
                  <a:cubicBezTo>
                    <a:pt x="8582" y="14298"/>
                    <a:pt x="8711" y="14361"/>
                    <a:pt x="8841" y="14361"/>
                  </a:cubicBezTo>
                  <a:cubicBezTo>
                    <a:pt x="8924" y="14361"/>
                    <a:pt x="9007" y="14336"/>
                    <a:pt x="9079" y="14281"/>
                  </a:cubicBezTo>
                  <a:cubicBezTo>
                    <a:pt x="9269" y="14141"/>
                    <a:pt x="9314" y="13883"/>
                    <a:pt x="9174" y="13699"/>
                  </a:cubicBezTo>
                  <a:lnTo>
                    <a:pt x="6721" y="10428"/>
                  </a:lnTo>
                  <a:lnTo>
                    <a:pt x="6721" y="5881"/>
                  </a:lnTo>
                  <a:lnTo>
                    <a:pt x="12210" y="5881"/>
                  </a:lnTo>
                  <a:cubicBezTo>
                    <a:pt x="12439" y="5881"/>
                    <a:pt x="12630" y="5690"/>
                    <a:pt x="12630" y="5461"/>
                  </a:cubicBezTo>
                  <a:lnTo>
                    <a:pt x="12630" y="1260"/>
                  </a:lnTo>
                  <a:cubicBezTo>
                    <a:pt x="12630" y="1025"/>
                    <a:pt x="12439" y="840"/>
                    <a:pt x="12210" y="840"/>
                  </a:cubicBezTo>
                  <a:lnTo>
                    <a:pt x="10949" y="840"/>
                  </a:lnTo>
                  <a:lnTo>
                    <a:pt x="10949" y="420"/>
                  </a:lnTo>
                  <a:cubicBezTo>
                    <a:pt x="10949" y="185"/>
                    <a:pt x="10759" y="0"/>
                    <a:pt x="10529" y="0"/>
                  </a:cubicBezTo>
                  <a:lnTo>
                    <a:pt x="7141" y="0"/>
                  </a:lnTo>
                  <a:cubicBezTo>
                    <a:pt x="6816" y="0"/>
                    <a:pt x="6536" y="118"/>
                    <a:pt x="6301" y="325"/>
                  </a:cubicBezTo>
                  <a:cubicBezTo>
                    <a:pt x="6094" y="118"/>
                    <a:pt x="5792" y="0"/>
                    <a:pt x="54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1" name="Google Shape;4081;p41"/>
          <p:cNvSpPr/>
          <p:nvPr/>
        </p:nvSpPr>
        <p:spPr>
          <a:xfrm>
            <a:off x="6032725" y="2516450"/>
            <a:ext cx="170950" cy="359275"/>
          </a:xfrm>
          <a:custGeom>
            <a:rect b="b" l="l" r="r" t="t"/>
            <a:pathLst>
              <a:path extrusionOk="0" h="14371" w="6838">
                <a:moveTo>
                  <a:pt x="4458" y="840"/>
                </a:moveTo>
                <a:cubicBezTo>
                  <a:pt x="4531" y="958"/>
                  <a:pt x="4620" y="1120"/>
                  <a:pt x="4738" y="1328"/>
                </a:cubicBezTo>
                <a:lnTo>
                  <a:pt x="3523" y="840"/>
                </a:lnTo>
                <a:close/>
                <a:moveTo>
                  <a:pt x="2313" y="1260"/>
                </a:moveTo>
                <a:lnTo>
                  <a:pt x="4435" y="2100"/>
                </a:lnTo>
                <a:lnTo>
                  <a:pt x="2475" y="2868"/>
                </a:lnTo>
                <a:cubicBezTo>
                  <a:pt x="2571" y="2638"/>
                  <a:pt x="2615" y="2380"/>
                  <a:pt x="2615" y="2100"/>
                </a:cubicBezTo>
                <a:cubicBezTo>
                  <a:pt x="2615" y="1938"/>
                  <a:pt x="2571" y="1725"/>
                  <a:pt x="2313" y="1260"/>
                </a:cubicBezTo>
                <a:close/>
                <a:moveTo>
                  <a:pt x="5343" y="2638"/>
                </a:moveTo>
                <a:cubicBezTo>
                  <a:pt x="5556" y="3265"/>
                  <a:pt x="5791" y="4105"/>
                  <a:pt x="5931" y="5108"/>
                </a:cubicBezTo>
                <a:lnTo>
                  <a:pt x="2498" y="3780"/>
                </a:lnTo>
                <a:lnTo>
                  <a:pt x="5343" y="2638"/>
                </a:lnTo>
                <a:close/>
                <a:moveTo>
                  <a:pt x="3853" y="5203"/>
                </a:moveTo>
                <a:lnTo>
                  <a:pt x="5533" y="5881"/>
                </a:lnTo>
                <a:lnTo>
                  <a:pt x="4693" y="6603"/>
                </a:lnTo>
                <a:cubicBezTo>
                  <a:pt x="4480" y="6110"/>
                  <a:pt x="4178" y="5645"/>
                  <a:pt x="3853" y="5203"/>
                </a:cubicBezTo>
                <a:close/>
                <a:moveTo>
                  <a:pt x="5998" y="6581"/>
                </a:moveTo>
                <a:cubicBezTo>
                  <a:pt x="5998" y="7163"/>
                  <a:pt x="5976" y="7841"/>
                  <a:pt x="5903" y="8563"/>
                </a:cubicBezTo>
                <a:lnTo>
                  <a:pt x="5135" y="8468"/>
                </a:lnTo>
                <a:cubicBezTo>
                  <a:pt x="5113" y="8121"/>
                  <a:pt x="5040" y="7790"/>
                  <a:pt x="4973" y="7465"/>
                </a:cubicBezTo>
                <a:lnTo>
                  <a:pt x="5998" y="6581"/>
                </a:lnTo>
                <a:close/>
                <a:moveTo>
                  <a:pt x="1450" y="4290"/>
                </a:moveTo>
                <a:cubicBezTo>
                  <a:pt x="3175" y="5203"/>
                  <a:pt x="4273" y="6950"/>
                  <a:pt x="4295" y="8798"/>
                </a:cubicBezTo>
                <a:lnTo>
                  <a:pt x="4295" y="8843"/>
                </a:lnTo>
                <a:cubicBezTo>
                  <a:pt x="4295" y="9050"/>
                  <a:pt x="4458" y="9218"/>
                  <a:pt x="4671" y="9263"/>
                </a:cubicBezTo>
                <a:lnTo>
                  <a:pt x="5791" y="9403"/>
                </a:lnTo>
                <a:cubicBezTo>
                  <a:pt x="5578" y="10848"/>
                  <a:pt x="5231" y="12343"/>
                  <a:pt x="4693" y="13508"/>
                </a:cubicBezTo>
                <a:lnTo>
                  <a:pt x="4038" y="13508"/>
                </a:lnTo>
                <a:lnTo>
                  <a:pt x="2683" y="8490"/>
                </a:lnTo>
                <a:cubicBezTo>
                  <a:pt x="2498" y="7841"/>
                  <a:pt x="2151" y="7398"/>
                  <a:pt x="1422" y="6883"/>
                </a:cubicBezTo>
                <a:cubicBezTo>
                  <a:pt x="1053" y="6581"/>
                  <a:pt x="862" y="6138"/>
                  <a:pt x="862" y="5668"/>
                </a:cubicBezTo>
                <a:cubicBezTo>
                  <a:pt x="862" y="5085"/>
                  <a:pt x="1120" y="4688"/>
                  <a:pt x="1450" y="4290"/>
                </a:cubicBezTo>
                <a:close/>
                <a:moveTo>
                  <a:pt x="1310" y="0"/>
                </a:moveTo>
                <a:cubicBezTo>
                  <a:pt x="1142" y="0"/>
                  <a:pt x="1002" y="90"/>
                  <a:pt x="935" y="230"/>
                </a:cubicBezTo>
                <a:cubicBezTo>
                  <a:pt x="862" y="370"/>
                  <a:pt x="862" y="538"/>
                  <a:pt x="958" y="650"/>
                </a:cubicBezTo>
                <a:cubicBezTo>
                  <a:pt x="1378" y="1260"/>
                  <a:pt x="1753" y="1910"/>
                  <a:pt x="1775" y="2100"/>
                </a:cubicBezTo>
                <a:cubicBezTo>
                  <a:pt x="1775" y="2683"/>
                  <a:pt x="1450" y="3058"/>
                  <a:pt x="1030" y="3500"/>
                </a:cubicBezTo>
                <a:cubicBezTo>
                  <a:pt x="560" y="4038"/>
                  <a:pt x="0" y="4643"/>
                  <a:pt x="0" y="5668"/>
                </a:cubicBezTo>
                <a:cubicBezTo>
                  <a:pt x="0" y="6885"/>
                  <a:pt x="883" y="7539"/>
                  <a:pt x="912" y="7539"/>
                </a:cubicBezTo>
                <a:cubicBezTo>
                  <a:pt x="913" y="7539"/>
                  <a:pt x="913" y="7539"/>
                  <a:pt x="913" y="7538"/>
                </a:cubicBezTo>
                <a:cubicBezTo>
                  <a:pt x="935" y="7561"/>
                  <a:pt x="958" y="7561"/>
                  <a:pt x="958" y="7583"/>
                </a:cubicBezTo>
                <a:cubicBezTo>
                  <a:pt x="1591" y="8025"/>
                  <a:pt x="1753" y="8328"/>
                  <a:pt x="1871" y="8703"/>
                </a:cubicBezTo>
                <a:lnTo>
                  <a:pt x="3293" y="14046"/>
                </a:lnTo>
                <a:cubicBezTo>
                  <a:pt x="3338" y="14231"/>
                  <a:pt x="3500" y="14371"/>
                  <a:pt x="3713" y="14371"/>
                </a:cubicBezTo>
                <a:lnTo>
                  <a:pt x="4973" y="14371"/>
                </a:lnTo>
                <a:cubicBezTo>
                  <a:pt x="5135" y="14371"/>
                  <a:pt x="5276" y="14281"/>
                  <a:pt x="5343" y="14119"/>
                </a:cubicBezTo>
                <a:cubicBezTo>
                  <a:pt x="6396" y="11968"/>
                  <a:pt x="6838" y="8798"/>
                  <a:pt x="6838" y="6625"/>
                </a:cubicBezTo>
                <a:cubicBezTo>
                  <a:pt x="6838" y="2543"/>
                  <a:pt x="5063" y="258"/>
                  <a:pt x="4995" y="163"/>
                </a:cubicBezTo>
                <a:cubicBezTo>
                  <a:pt x="4923" y="45"/>
                  <a:pt x="4783" y="0"/>
                  <a:pt x="46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1"/>
          <p:cNvSpPr/>
          <p:nvPr/>
        </p:nvSpPr>
        <p:spPr>
          <a:xfrm>
            <a:off x="2818700" y="2559575"/>
            <a:ext cx="361100" cy="273025"/>
          </a:xfrm>
          <a:custGeom>
            <a:rect b="b" l="l" r="r" t="t"/>
            <a:pathLst>
              <a:path extrusionOk="0" h="10921" w="14444">
                <a:moveTo>
                  <a:pt x="7236" y="863"/>
                </a:moveTo>
                <a:cubicBezTo>
                  <a:pt x="7863" y="863"/>
                  <a:pt x="8496" y="908"/>
                  <a:pt x="9101" y="1025"/>
                </a:cubicBezTo>
                <a:lnTo>
                  <a:pt x="8703" y="2263"/>
                </a:lnTo>
                <a:cubicBezTo>
                  <a:pt x="8216" y="2190"/>
                  <a:pt x="7723" y="2145"/>
                  <a:pt x="7236" y="2145"/>
                </a:cubicBezTo>
                <a:cubicBezTo>
                  <a:pt x="6743" y="2145"/>
                  <a:pt x="6256" y="2190"/>
                  <a:pt x="5763" y="2263"/>
                </a:cubicBezTo>
                <a:lnTo>
                  <a:pt x="5343" y="1025"/>
                </a:lnTo>
                <a:cubicBezTo>
                  <a:pt x="5976" y="908"/>
                  <a:pt x="6603" y="863"/>
                  <a:pt x="7236" y="863"/>
                </a:cubicBezTo>
                <a:close/>
                <a:moveTo>
                  <a:pt x="4531" y="1210"/>
                </a:moveTo>
                <a:lnTo>
                  <a:pt x="4951" y="2448"/>
                </a:lnTo>
                <a:cubicBezTo>
                  <a:pt x="3971" y="2705"/>
                  <a:pt x="3036" y="3148"/>
                  <a:pt x="2240" y="3758"/>
                </a:cubicBezTo>
                <a:cubicBezTo>
                  <a:pt x="2078" y="3640"/>
                  <a:pt x="1333" y="3080"/>
                  <a:pt x="1171" y="2940"/>
                </a:cubicBezTo>
                <a:cubicBezTo>
                  <a:pt x="2173" y="2145"/>
                  <a:pt x="3316" y="1563"/>
                  <a:pt x="4531" y="1210"/>
                </a:cubicBezTo>
                <a:close/>
                <a:moveTo>
                  <a:pt x="9918" y="1210"/>
                </a:moveTo>
                <a:cubicBezTo>
                  <a:pt x="11178" y="1563"/>
                  <a:pt x="12321" y="2168"/>
                  <a:pt x="13323" y="2963"/>
                </a:cubicBezTo>
                <a:cubicBezTo>
                  <a:pt x="13071" y="3170"/>
                  <a:pt x="12696" y="3450"/>
                  <a:pt x="12254" y="3780"/>
                </a:cubicBezTo>
                <a:cubicBezTo>
                  <a:pt x="11458" y="3170"/>
                  <a:pt x="10523" y="2705"/>
                  <a:pt x="9521" y="2448"/>
                </a:cubicBezTo>
                <a:lnTo>
                  <a:pt x="9918" y="1210"/>
                </a:lnTo>
                <a:close/>
                <a:moveTo>
                  <a:pt x="7236" y="2985"/>
                </a:moveTo>
                <a:cubicBezTo>
                  <a:pt x="7633" y="2985"/>
                  <a:pt x="8031" y="3008"/>
                  <a:pt x="8423" y="3080"/>
                </a:cubicBezTo>
                <a:lnTo>
                  <a:pt x="8031" y="4268"/>
                </a:lnTo>
                <a:cubicBezTo>
                  <a:pt x="7773" y="4223"/>
                  <a:pt x="7493" y="4223"/>
                  <a:pt x="7236" y="4223"/>
                </a:cubicBezTo>
                <a:cubicBezTo>
                  <a:pt x="6956" y="4223"/>
                  <a:pt x="6698" y="4223"/>
                  <a:pt x="6441" y="4268"/>
                </a:cubicBezTo>
                <a:lnTo>
                  <a:pt x="6043" y="3080"/>
                </a:lnTo>
                <a:cubicBezTo>
                  <a:pt x="6418" y="3008"/>
                  <a:pt x="6816" y="2985"/>
                  <a:pt x="7236" y="2985"/>
                </a:cubicBezTo>
                <a:close/>
                <a:moveTo>
                  <a:pt x="5203" y="3243"/>
                </a:moveTo>
                <a:lnTo>
                  <a:pt x="5601" y="4408"/>
                </a:lnTo>
                <a:cubicBezTo>
                  <a:pt x="5041" y="4570"/>
                  <a:pt x="4531" y="4783"/>
                  <a:pt x="4038" y="5085"/>
                </a:cubicBezTo>
                <a:cubicBezTo>
                  <a:pt x="3663" y="4805"/>
                  <a:pt x="3293" y="4525"/>
                  <a:pt x="2940" y="4268"/>
                </a:cubicBezTo>
                <a:cubicBezTo>
                  <a:pt x="3618" y="3803"/>
                  <a:pt x="4391" y="3450"/>
                  <a:pt x="5203" y="3243"/>
                </a:cubicBezTo>
                <a:close/>
                <a:moveTo>
                  <a:pt x="9263" y="3243"/>
                </a:moveTo>
                <a:cubicBezTo>
                  <a:pt x="10081" y="3450"/>
                  <a:pt x="10876" y="3825"/>
                  <a:pt x="11554" y="4318"/>
                </a:cubicBezTo>
                <a:cubicBezTo>
                  <a:pt x="11223" y="4548"/>
                  <a:pt x="10854" y="4828"/>
                  <a:pt x="10478" y="5108"/>
                </a:cubicBezTo>
                <a:cubicBezTo>
                  <a:pt x="9963" y="4805"/>
                  <a:pt x="9431" y="4570"/>
                  <a:pt x="8871" y="4408"/>
                </a:cubicBezTo>
                <a:lnTo>
                  <a:pt x="9263" y="3243"/>
                </a:lnTo>
                <a:close/>
                <a:moveTo>
                  <a:pt x="7236" y="5041"/>
                </a:moveTo>
                <a:cubicBezTo>
                  <a:pt x="7398" y="5041"/>
                  <a:pt x="7583" y="5063"/>
                  <a:pt x="7773" y="5063"/>
                </a:cubicBezTo>
                <a:lnTo>
                  <a:pt x="7236" y="6648"/>
                </a:lnTo>
                <a:lnTo>
                  <a:pt x="6698" y="5063"/>
                </a:lnTo>
                <a:cubicBezTo>
                  <a:pt x="6883" y="5063"/>
                  <a:pt x="7051" y="5041"/>
                  <a:pt x="7236" y="5041"/>
                </a:cubicBezTo>
                <a:close/>
                <a:moveTo>
                  <a:pt x="5858" y="5225"/>
                </a:moveTo>
                <a:lnTo>
                  <a:pt x="6418" y="6861"/>
                </a:lnTo>
                <a:cubicBezTo>
                  <a:pt x="5953" y="6508"/>
                  <a:pt x="5371" y="6088"/>
                  <a:pt x="4760" y="5623"/>
                </a:cubicBezTo>
                <a:cubicBezTo>
                  <a:pt x="5113" y="5461"/>
                  <a:pt x="5483" y="5321"/>
                  <a:pt x="5858" y="5225"/>
                </a:cubicBezTo>
                <a:close/>
                <a:moveTo>
                  <a:pt x="8591" y="5225"/>
                </a:moveTo>
                <a:cubicBezTo>
                  <a:pt x="8983" y="5321"/>
                  <a:pt x="9358" y="5461"/>
                  <a:pt x="9734" y="5645"/>
                </a:cubicBezTo>
                <a:cubicBezTo>
                  <a:pt x="9174" y="6065"/>
                  <a:pt x="8591" y="6485"/>
                  <a:pt x="8053" y="6883"/>
                </a:cubicBezTo>
                <a:lnTo>
                  <a:pt x="8591" y="5225"/>
                </a:lnTo>
                <a:close/>
                <a:moveTo>
                  <a:pt x="7236" y="8585"/>
                </a:moveTo>
                <a:lnTo>
                  <a:pt x="8401" y="9728"/>
                </a:lnTo>
                <a:cubicBezTo>
                  <a:pt x="8053" y="9963"/>
                  <a:pt x="7656" y="10081"/>
                  <a:pt x="7236" y="10081"/>
                </a:cubicBezTo>
                <a:cubicBezTo>
                  <a:pt x="6816" y="10081"/>
                  <a:pt x="6418" y="9963"/>
                  <a:pt x="6071" y="9728"/>
                </a:cubicBezTo>
                <a:lnTo>
                  <a:pt x="7236" y="8585"/>
                </a:lnTo>
                <a:close/>
                <a:moveTo>
                  <a:pt x="7236" y="0"/>
                </a:moveTo>
                <a:cubicBezTo>
                  <a:pt x="4620" y="0"/>
                  <a:pt x="2123" y="958"/>
                  <a:pt x="213" y="2660"/>
                </a:cubicBezTo>
                <a:cubicBezTo>
                  <a:pt x="0" y="2823"/>
                  <a:pt x="23" y="3170"/>
                  <a:pt x="258" y="3310"/>
                </a:cubicBezTo>
                <a:cubicBezTo>
                  <a:pt x="471" y="3478"/>
                  <a:pt x="4273" y="6323"/>
                  <a:pt x="6581" y="8025"/>
                </a:cubicBezTo>
                <a:lnTo>
                  <a:pt x="5158" y="9470"/>
                </a:lnTo>
                <a:cubicBezTo>
                  <a:pt x="4996" y="9638"/>
                  <a:pt x="4996" y="9890"/>
                  <a:pt x="5158" y="10058"/>
                </a:cubicBezTo>
                <a:cubicBezTo>
                  <a:pt x="5718" y="10618"/>
                  <a:pt x="6441" y="10921"/>
                  <a:pt x="7236" y="10921"/>
                </a:cubicBezTo>
                <a:cubicBezTo>
                  <a:pt x="8031" y="10921"/>
                  <a:pt x="8776" y="10618"/>
                  <a:pt x="9314" y="10058"/>
                </a:cubicBezTo>
                <a:cubicBezTo>
                  <a:pt x="9476" y="9890"/>
                  <a:pt x="9476" y="9638"/>
                  <a:pt x="9314" y="9470"/>
                </a:cubicBezTo>
                <a:lnTo>
                  <a:pt x="7891" y="8025"/>
                </a:lnTo>
                <a:cubicBezTo>
                  <a:pt x="9336" y="6978"/>
                  <a:pt x="13839" y="3708"/>
                  <a:pt x="14281" y="3265"/>
                </a:cubicBezTo>
                <a:cubicBezTo>
                  <a:pt x="14443" y="3103"/>
                  <a:pt x="14443" y="2823"/>
                  <a:pt x="14259" y="2660"/>
                </a:cubicBezTo>
                <a:cubicBezTo>
                  <a:pt x="12343" y="958"/>
                  <a:pt x="9851" y="0"/>
                  <a:pt x="7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1"/>
          <p:cNvSpPr/>
          <p:nvPr/>
        </p:nvSpPr>
        <p:spPr>
          <a:xfrm>
            <a:off x="2862450" y="3657852"/>
            <a:ext cx="273600" cy="359450"/>
          </a:xfrm>
          <a:custGeom>
            <a:rect b="b" l="l" r="r" t="t"/>
            <a:pathLst>
              <a:path extrusionOk="0" h="14378" w="10944">
                <a:moveTo>
                  <a:pt x="1680" y="979"/>
                </a:moveTo>
                <a:lnTo>
                  <a:pt x="3988" y="1679"/>
                </a:lnTo>
                <a:lnTo>
                  <a:pt x="1680" y="2380"/>
                </a:lnTo>
                <a:lnTo>
                  <a:pt x="1680" y="979"/>
                </a:lnTo>
                <a:close/>
                <a:moveTo>
                  <a:pt x="9241" y="979"/>
                </a:moveTo>
                <a:lnTo>
                  <a:pt x="9241" y="2380"/>
                </a:lnTo>
                <a:lnTo>
                  <a:pt x="6928" y="1679"/>
                </a:lnTo>
                <a:lnTo>
                  <a:pt x="9241" y="979"/>
                </a:lnTo>
                <a:close/>
                <a:moveTo>
                  <a:pt x="5041" y="2262"/>
                </a:moveTo>
                <a:lnTo>
                  <a:pt x="5041" y="3432"/>
                </a:lnTo>
                <a:cubicBezTo>
                  <a:pt x="4318" y="3617"/>
                  <a:pt x="3781" y="4272"/>
                  <a:pt x="3781" y="5062"/>
                </a:cubicBezTo>
                <a:lnTo>
                  <a:pt x="1680" y="5062"/>
                </a:lnTo>
                <a:lnTo>
                  <a:pt x="1680" y="3270"/>
                </a:lnTo>
                <a:lnTo>
                  <a:pt x="5041" y="2262"/>
                </a:lnTo>
                <a:close/>
                <a:moveTo>
                  <a:pt x="5881" y="2262"/>
                </a:moveTo>
                <a:lnTo>
                  <a:pt x="9241" y="3270"/>
                </a:lnTo>
                <a:lnTo>
                  <a:pt x="9241" y="5062"/>
                </a:lnTo>
                <a:lnTo>
                  <a:pt x="7141" y="5062"/>
                </a:lnTo>
                <a:cubicBezTo>
                  <a:pt x="7141" y="4272"/>
                  <a:pt x="6603" y="3617"/>
                  <a:pt x="5881" y="3432"/>
                </a:cubicBezTo>
                <a:lnTo>
                  <a:pt x="5881" y="2262"/>
                </a:lnTo>
                <a:close/>
                <a:moveTo>
                  <a:pt x="5461" y="4200"/>
                </a:moveTo>
                <a:cubicBezTo>
                  <a:pt x="5925" y="4200"/>
                  <a:pt x="6301" y="4575"/>
                  <a:pt x="6301" y="5040"/>
                </a:cubicBezTo>
                <a:cubicBezTo>
                  <a:pt x="6301" y="5510"/>
                  <a:pt x="5925" y="5880"/>
                  <a:pt x="5461" y="5880"/>
                </a:cubicBezTo>
                <a:cubicBezTo>
                  <a:pt x="4996" y="5880"/>
                  <a:pt x="4621" y="5510"/>
                  <a:pt x="4621" y="5040"/>
                </a:cubicBezTo>
                <a:cubicBezTo>
                  <a:pt x="4621" y="4575"/>
                  <a:pt x="4996" y="4200"/>
                  <a:pt x="5461" y="4200"/>
                </a:cubicBezTo>
                <a:close/>
                <a:moveTo>
                  <a:pt x="9661" y="5902"/>
                </a:moveTo>
                <a:cubicBezTo>
                  <a:pt x="9896" y="5902"/>
                  <a:pt x="10103" y="6093"/>
                  <a:pt x="10103" y="6322"/>
                </a:cubicBezTo>
                <a:lnTo>
                  <a:pt x="10103" y="7980"/>
                </a:lnTo>
                <a:cubicBezTo>
                  <a:pt x="10103" y="8215"/>
                  <a:pt x="9941" y="8400"/>
                  <a:pt x="9728" y="8422"/>
                </a:cubicBezTo>
                <a:cubicBezTo>
                  <a:pt x="9712" y="8424"/>
                  <a:pt x="9695" y="8425"/>
                  <a:pt x="9679" y="8425"/>
                </a:cubicBezTo>
                <a:cubicBezTo>
                  <a:pt x="9446" y="8425"/>
                  <a:pt x="9241" y="8243"/>
                  <a:pt x="9241" y="8002"/>
                </a:cubicBezTo>
                <a:lnTo>
                  <a:pt x="9241" y="7162"/>
                </a:lnTo>
                <a:cubicBezTo>
                  <a:pt x="9241" y="6933"/>
                  <a:pt x="9056" y="6742"/>
                  <a:pt x="8821" y="6742"/>
                </a:cubicBezTo>
                <a:lnTo>
                  <a:pt x="7141" y="6742"/>
                </a:lnTo>
                <a:cubicBezTo>
                  <a:pt x="6906" y="6742"/>
                  <a:pt x="6721" y="6933"/>
                  <a:pt x="6721" y="7162"/>
                </a:cubicBezTo>
                <a:lnTo>
                  <a:pt x="6721" y="13093"/>
                </a:lnTo>
                <a:cubicBezTo>
                  <a:pt x="6721" y="13322"/>
                  <a:pt x="6558" y="13513"/>
                  <a:pt x="6345" y="13535"/>
                </a:cubicBezTo>
                <a:cubicBezTo>
                  <a:pt x="6333" y="13536"/>
                  <a:pt x="6320" y="13537"/>
                  <a:pt x="6307" y="13537"/>
                </a:cubicBezTo>
                <a:cubicBezTo>
                  <a:pt x="6068" y="13537"/>
                  <a:pt x="5881" y="13339"/>
                  <a:pt x="5881" y="13115"/>
                </a:cubicBezTo>
                <a:lnTo>
                  <a:pt x="5881" y="9682"/>
                </a:lnTo>
                <a:cubicBezTo>
                  <a:pt x="5881" y="9475"/>
                  <a:pt x="5718" y="9290"/>
                  <a:pt x="5505" y="9262"/>
                </a:cubicBezTo>
                <a:cubicBezTo>
                  <a:pt x="5492" y="9261"/>
                  <a:pt x="5478" y="9260"/>
                  <a:pt x="5464" y="9260"/>
                </a:cubicBezTo>
                <a:cubicBezTo>
                  <a:pt x="5226" y="9260"/>
                  <a:pt x="5041" y="9444"/>
                  <a:pt x="5041" y="9682"/>
                </a:cubicBezTo>
                <a:lnTo>
                  <a:pt x="5041" y="13093"/>
                </a:lnTo>
                <a:cubicBezTo>
                  <a:pt x="5041" y="13322"/>
                  <a:pt x="4878" y="13513"/>
                  <a:pt x="4665" y="13535"/>
                </a:cubicBezTo>
                <a:cubicBezTo>
                  <a:pt x="4653" y="13536"/>
                  <a:pt x="4640" y="13537"/>
                  <a:pt x="4627" y="13537"/>
                </a:cubicBezTo>
                <a:cubicBezTo>
                  <a:pt x="4388" y="13537"/>
                  <a:pt x="4201" y="13339"/>
                  <a:pt x="4201" y="13115"/>
                </a:cubicBezTo>
                <a:lnTo>
                  <a:pt x="4201" y="7162"/>
                </a:lnTo>
                <a:cubicBezTo>
                  <a:pt x="4201" y="6933"/>
                  <a:pt x="4016" y="6742"/>
                  <a:pt x="3781" y="6742"/>
                </a:cubicBezTo>
                <a:lnTo>
                  <a:pt x="2100" y="6742"/>
                </a:lnTo>
                <a:cubicBezTo>
                  <a:pt x="1865" y="6742"/>
                  <a:pt x="1680" y="6933"/>
                  <a:pt x="1680" y="7162"/>
                </a:cubicBezTo>
                <a:lnTo>
                  <a:pt x="1680" y="7980"/>
                </a:lnTo>
                <a:cubicBezTo>
                  <a:pt x="1680" y="8215"/>
                  <a:pt x="1518" y="8400"/>
                  <a:pt x="1305" y="8422"/>
                </a:cubicBezTo>
                <a:cubicBezTo>
                  <a:pt x="1288" y="8424"/>
                  <a:pt x="1272" y="8425"/>
                  <a:pt x="1255" y="8425"/>
                </a:cubicBezTo>
                <a:cubicBezTo>
                  <a:pt x="1021" y="8425"/>
                  <a:pt x="840" y="8243"/>
                  <a:pt x="840" y="8002"/>
                </a:cubicBezTo>
                <a:lnTo>
                  <a:pt x="840" y="6322"/>
                </a:lnTo>
                <a:cubicBezTo>
                  <a:pt x="840" y="6093"/>
                  <a:pt x="1025" y="5902"/>
                  <a:pt x="1260" y="5902"/>
                </a:cubicBezTo>
                <a:lnTo>
                  <a:pt x="4016" y="5902"/>
                </a:lnTo>
                <a:cubicBezTo>
                  <a:pt x="4296" y="6395"/>
                  <a:pt x="4828" y="6742"/>
                  <a:pt x="5461" y="6742"/>
                </a:cubicBezTo>
                <a:cubicBezTo>
                  <a:pt x="6088" y="6742"/>
                  <a:pt x="6625" y="6395"/>
                  <a:pt x="6928" y="5902"/>
                </a:cubicBezTo>
                <a:close/>
                <a:moveTo>
                  <a:pt x="1246" y="1"/>
                </a:moveTo>
                <a:cubicBezTo>
                  <a:pt x="1022" y="1"/>
                  <a:pt x="840" y="184"/>
                  <a:pt x="840" y="419"/>
                </a:cubicBezTo>
                <a:lnTo>
                  <a:pt x="840" y="5112"/>
                </a:lnTo>
                <a:cubicBezTo>
                  <a:pt x="348" y="5297"/>
                  <a:pt x="0" y="5762"/>
                  <a:pt x="0" y="6300"/>
                </a:cubicBezTo>
                <a:lnTo>
                  <a:pt x="0" y="7980"/>
                </a:lnTo>
                <a:cubicBezTo>
                  <a:pt x="0" y="8635"/>
                  <a:pt x="538" y="9217"/>
                  <a:pt x="1188" y="9262"/>
                </a:cubicBezTo>
                <a:cubicBezTo>
                  <a:pt x="1217" y="9264"/>
                  <a:pt x="1246" y="9265"/>
                  <a:pt x="1275" y="9265"/>
                </a:cubicBezTo>
                <a:cubicBezTo>
                  <a:pt x="1964" y="9265"/>
                  <a:pt x="2520" y="8701"/>
                  <a:pt x="2520" y="8002"/>
                </a:cubicBezTo>
                <a:lnTo>
                  <a:pt x="2520" y="7582"/>
                </a:lnTo>
                <a:lnTo>
                  <a:pt x="3361" y="7582"/>
                </a:lnTo>
                <a:lnTo>
                  <a:pt x="3361" y="13093"/>
                </a:lnTo>
                <a:cubicBezTo>
                  <a:pt x="3361" y="13742"/>
                  <a:pt x="3898" y="14330"/>
                  <a:pt x="4548" y="14375"/>
                </a:cubicBezTo>
                <a:cubicBezTo>
                  <a:pt x="4573" y="14377"/>
                  <a:pt x="4597" y="14378"/>
                  <a:pt x="4622" y="14378"/>
                </a:cubicBezTo>
                <a:cubicBezTo>
                  <a:pt x="4946" y="14378"/>
                  <a:pt x="5242" y="14243"/>
                  <a:pt x="5461" y="14050"/>
                </a:cubicBezTo>
                <a:cubicBezTo>
                  <a:pt x="5679" y="14243"/>
                  <a:pt x="5975" y="14378"/>
                  <a:pt x="6317" y="14378"/>
                </a:cubicBezTo>
                <a:cubicBezTo>
                  <a:pt x="6343" y="14378"/>
                  <a:pt x="6369" y="14377"/>
                  <a:pt x="6396" y="14375"/>
                </a:cubicBezTo>
                <a:cubicBezTo>
                  <a:pt x="7023" y="14330"/>
                  <a:pt x="7561" y="13742"/>
                  <a:pt x="7561" y="13093"/>
                </a:cubicBezTo>
                <a:lnTo>
                  <a:pt x="7561" y="7582"/>
                </a:lnTo>
                <a:lnTo>
                  <a:pt x="8401" y="7582"/>
                </a:lnTo>
                <a:lnTo>
                  <a:pt x="8401" y="7980"/>
                </a:lnTo>
                <a:cubicBezTo>
                  <a:pt x="8401" y="8635"/>
                  <a:pt x="8938" y="9217"/>
                  <a:pt x="9588" y="9262"/>
                </a:cubicBezTo>
                <a:cubicBezTo>
                  <a:pt x="9618" y="9264"/>
                  <a:pt x="9649" y="9265"/>
                  <a:pt x="9678" y="9265"/>
                </a:cubicBezTo>
                <a:cubicBezTo>
                  <a:pt x="10386" y="9265"/>
                  <a:pt x="10943" y="8701"/>
                  <a:pt x="10943" y="8002"/>
                </a:cubicBezTo>
                <a:lnTo>
                  <a:pt x="10943" y="6300"/>
                </a:lnTo>
                <a:cubicBezTo>
                  <a:pt x="10943" y="5762"/>
                  <a:pt x="10568" y="5297"/>
                  <a:pt x="10103" y="5112"/>
                </a:cubicBezTo>
                <a:lnTo>
                  <a:pt x="10103" y="419"/>
                </a:lnTo>
                <a:cubicBezTo>
                  <a:pt x="10103" y="184"/>
                  <a:pt x="9906" y="1"/>
                  <a:pt x="9677" y="1"/>
                </a:cubicBezTo>
                <a:cubicBezTo>
                  <a:pt x="9633" y="1"/>
                  <a:pt x="9588" y="7"/>
                  <a:pt x="9543" y="22"/>
                </a:cubicBezTo>
                <a:lnTo>
                  <a:pt x="5461" y="1237"/>
                </a:lnTo>
                <a:lnTo>
                  <a:pt x="1378" y="22"/>
                </a:lnTo>
                <a:cubicBezTo>
                  <a:pt x="1333" y="7"/>
                  <a:pt x="1289" y="1"/>
                  <a:pt x="1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4" name="Google Shape;4084;p41"/>
          <p:cNvGrpSpPr/>
          <p:nvPr/>
        </p:nvGrpSpPr>
        <p:grpSpPr>
          <a:xfrm>
            <a:off x="5960325" y="3658215"/>
            <a:ext cx="315750" cy="358725"/>
            <a:chOff x="1024438" y="1598225"/>
            <a:chExt cx="315750" cy="358725"/>
          </a:xfrm>
        </p:grpSpPr>
        <p:sp>
          <p:nvSpPr>
            <p:cNvPr id="4085" name="Google Shape;4085;p41"/>
            <p:cNvSpPr/>
            <p:nvPr/>
          </p:nvSpPr>
          <p:spPr>
            <a:xfrm>
              <a:off x="1024438" y="1598225"/>
              <a:ext cx="315750" cy="358725"/>
            </a:xfrm>
            <a:custGeom>
              <a:rect b="b" l="l" r="r" t="t"/>
              <a:pathLst>
                <a:path extrusionOk="0" h="14349" w="12630">
                  <a:moveTo>
                    <a:pt x="10109" y="3148"/>
                  </a:moveTo>
                  <a:lnTo>
                    <a:pt x="11179" y="4223"/>
                  </a:lnTo>
                  <a:lnTo>
                    <a:pt x="10109" y="4223"/>
                  </a:lnTo>
                  <a:lnTo>
                    <a:pt x="10109" y="3148"/>
                  </a:lnTo>
                  <a:close/>
                  <a:moveTo>
                    <a:pt x="8401" y="841"/>
                  </a:moveTo>
                  <a:lnTo>
                    <a:pt x="8401" y="1703"/>
                  </a:lnTo>
                  <a:lnTo>
                    <a:pt x="3781" y="1703"/>
                  </a:lnTo>
                  <a:cubicBezTo>
                    <a:pt x="3551" y="1703"/>
                    <a:pt x="3361" y="1888"/>
                    <a:pt x="3361" y="2123"/>
                  </a:cubicBezTo>
                  <a:lnTo>
                    <a:pt x="3361" y="2543"/>
                  </a:lnTo>
                  <a:lnTo>
                    <a:pt x="2101" y="2543"/>
                  </a:lnTo>
                  <a:cubicBezTo>
                    <a:pt x="1871" y="2543"/>
                    <a:pt x="1681" y="2728"/>
                    <a:pt x="1681" y="2963"/>
                  </a:cubicBezTo>
                  <a:cubicBezTo>
                    <a:pt x="1681" y="3193"/>
                    <a:pt x="1871" y="3383"/>
                    <a:pt x="2101" y="3383"/>
                  </a:cubicBezTo>
                  <a:lnTo>
                    <a:pt x="3361" y="3383"/>
                  </a:lnTo>
                  <a:lnTo>
                    <a:pt x="3361" y="4223"/>
                  </a:lnTo>
                  <a:lnTo>
                    <a:pt x="2101" y="4223"/>
                  </a:lnTo>
                  <a:cubicBezTo>
                    <a:pt x="1871" y="4223"/>
                    <a:pt x="1681" y="4408"/>
                    <a:pt x="1681" y="4643"/>
                  </a:cubicBezTo>
                  <a:cubicBezTo>
                    <a:pt x="1681" y="4873"/>
                    <a:pt x="1871" y="5064"/>
                    <a:pt x="2101" y="5064"/>
                  </a:cubicBezTo>
                  <a:lnTo>
                    <a:pt x="3361" y="5064"/>
                  </a:lnTo>
                  <a:lnTo>
                    <a:pt x="3361" y="5904"/>
                  </a:lnTo>
                  <a:lnTo>
                    <a:pt x="2101" y="5904"/>
                  </a:lnTo>
                  <a:cubicBezTo>
                    <a:pt x="1871" y="5904"/>
                    <a:pt x="1681" y="6088"/>
                    <a:pt x="1681" y="6324"/>
                  </a:cubicBezTo>
                  <a:cubicBezTo>
                    <a:pt x="1681" y="6553"/>
                    <a:pt x="1871" y="6744"/>
                    <a:pt x="2101" y="6744"/>
                  </a:cubicBezTo>
                  <a:lnTo>
                    <a:pt x="3361" y="6744"/>
                  </a:lnTo>
                  <a:lnTo>
                    <a:pt x="3361" y="7584"/>
                  </a:lnTo>
                  <a:lnTo>
                    <a:pt x="2101" y="7584"/>
                  </a:lnTo>
                  <a:cubicBezTo>
                    <a:pt x="1871" y="7584"/>
                    <a:pt x="1681" y="7791"/>
                    <a:pt x="1681" y="8026"/>
                  </a:cubicBezTo>
                  <a:cubicBezTo>
                    <a:pt x="1681" y="8233"/>
                    <a:pt x="1871" y="8446"/>
                    <a:pt x="2101" y="8446"/>
                  </a:cubicBezTo>
                  <a:lnTo>
                    <a:pt x="3361" y="8446"/>
                  </a:lnTo>
                  <a:lnTo>
                    <a:pt x="3361" y="9286"/>
                  </a:lnTo>
                  <a:lnTo>
                    <a:pt x="2101" y="9286"/>
                  </a:lnTo>
                  <a:cubicBezTo>
                    <a:pt x="1871" y="9286"/>
                    <a:pt x="1681" y="9471"/>
                    <a:pt x="1681" y="9706"/>
                  </a:cubicBezTo>
                  <a:cubicBezTo>
                    <a:pt x="1681" y="9941"/>
                    <a:pt x="1871" y="10126"/>
                    <a:pt x="2101" y="10126"/>
                  </a:cubicBezTo>
                  <a:lnTo>
                    <a:pt x="3361" y="10126"/>
                  </a:lnTo>
                  <a:lnTo>
                    <a:pt x="3361" y="11806"/>
                  </a:lnTo>
                  <a:lnTo>
                    <a:pt x="841" y="11806"/>
                  </a:lnTo>
                  <a:lnTo>
                    <a:pt x="841" y="841"/>
                  </a:lnTo>
                  <a:close/>
                  <a:moveTo>
                    <a:pt x="9241" y="2543"/>
                  </a:moveTo>
                  <a:lnTo>
                    <a:pt x="9241" y="4643"/>
                  </a:lnTo>
                  <a:cubicBezTo>
                    <a:pt x="9241" y="4873"/>
                    <a:pt x="9454" y="5064"/>
                    <a:pt x="9689" y="5064"/>
                  </a:cubicBezTo>
                  <a:lnTo>
                    <a:pt x="11789" y="5064"/>
                  </a:lnTo>
                  <a:lnTo>
                    <a:pt x="11789" y="13509"/>
                  </a:lnTo>
                  <a:lnTo>
                    <a:pt x="4201" y="13509"/>
                  </a:lnTo>
                  <a:lnTo>
                    <a:pt x="4201" y="2543"/>
                  </a:lnTo>
                  <a:close/>
                  <a:moveTo>
                    <a:pt x="421" y="1"/>
                  </a:moveTo>
                  <a:cubicBezTo>
                    <a:pt x="191" y="1"/>
                    <a:pt x="1" y="186"/>
                    <a:pt x="1" y="421"/>
                  </a:cubicBezTo>
                  <a:lnTo>
                    <a:pt x="1" y="12226"/>
                  </a:lnTo>
                  <a:cubicBezTo>
                    <a:pt x="1" y="12461"/>
                    <a:pt x="191" y="12646"/>
                    <a:pt x="421" y="12646"/>
                  </a:cubicBezTo>
                  <a:lnTo>
                    <a:pt x="3361" y="12646"/>
                  </a:lnTo>
                  <a:lnTo>
                    <a:pt x="3361" y="13929"/>
                  </a:lnTo>
                  <a:cubicBezTo>
                    <a:pt x="3361" y="14164"/>
                    <a:pt x="3551" y="14349"/>
                    <a:pt x="3781" y="14349"/>
                  </a:cubicBezTo>
                  <a:lnTo>
                    <a:pt x="12210" y="14349"/>
                  </a:lnTo>
                  <a:cubicBezTo>
                    <a:pt x="12439" y="14349"/>
                    <a:pt x="12630" y="14164"/>
                    <a:pt x="12630" y="13929"/>
                  </a:cubicBezTo>
                  <a:lnTo>
                    <a:pt x="12630" y="4643"/>
                  </a:lnTo>
                  <a:cubicBezTo>
                    <a:pt x="12630" y="4526"/>
                    <a:pt x="12579" y="4431"/>
                    <a:pt x="12490" y="4341"/>
                  </a:cubicBezTo>
                  <a:lnTo>
                    <a:pt x="9969" y="1821"/>
                  </a:lnTo>
                  <a:cubicBezTo>
                    <a:pt x="9897" y="1748"/>
                    <a:pt x="9779" y="1703"/>
                    <a:pt x="9689" y="1703"/>
                  </a:cubicBezTo>
                  <a:lnTo>
                    <a:pt x="9241" y="1703"/>
                  </a:lnTo>
                  <a:lnTo>
                    <a:pt x="9241" y="421"/>
                  </a:lnTo>
                  <a:cubicBezTo>
                    <a:pt x="9241" y="186"/>
                    <a:pt x="9057" y="1"/>
                    <a:pt x="8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1"/>
            <p:cNvSpPr/>
            <p:nvPr/>
          </p:nvSpPr>
          <p:spPr>
            <a:xfrm>
              <a:off x="1150463" y="1745800"/>
              <a:ext cx="147725" cy="21025"/>
            </a:xfrm>
            <a:custGeom>
              <a:rect b="b" l="l" r="r" t="t"/>
              <a:pathLst>
                <a:path extrusionOk="0" h="841" w="5909">
                  <a:moveTo>
                    <a:pt x="420" y="1"/>
                  </a:moveTo>
                  <a:cubicBezTo>
                    <a:pt x="191" y="1"/>
                    <a:pt x="0" y="185"/>
                    <a:pt x="0" y="421"/>
                  </a:cubicBezTo>
                  <a:cubicBezTo>
                    <a:pt x="0" y="650"/>
                    <a:pt x="191" y="841"/>
                    <a:pt x="420" y="841"/>
                  </a:cubicBezTo>
                  <a:lnTo>
                    <a:pt x="5488" y="841"/>
                  </a:lnTo>
                  <a:cubicBezTo>
                    <a:pt x="5718" y="841"/>
                    <a:pt x="5908" y="650"/>
                    <a:pt x="5908" y="421"/>
                  </a:cubicBezTo>
                  <a:cubicBezTo>
                    <a:pt x="5908" y="185"/>
                    <a:pt x="5718" y="1"/>
                    <a:pt x="5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1"/>
            <p:cNvSpPr/>
            <p:nvPr/>
          </p:nvSpPr>
          <p:spPr>
            <a:xfrm>
              <a:off x="1150463" y="1787800"/>
              <a:ext cx="147725" cy="21600"/>
            </a:xfrm>
            <a:custGeom>
              <a:rect b="b" l="l" r="r" t="t"/>
              <a:pathLst>
                <a:path extrusionOk="0" h="864" w="5909">
                  <a:moveTo>
                    <a:pt x="420" y="1"/>
                  </a:moveTo>
                  <a:cubicBezTo>
                    <a:pt x="191" y="1"/>
                    <a:pt x="0" y="208"/>
                    <a:pt x="0" y="443"/>
                  </a:cubicBezTo>
                  <a:cubicBezTo>
                    <a:pt x="0" y="650"/>
                    <a:pt x="191" y="863"/>
                    <a:pt x="420" y="863"/>
                  </a:cubicBezTo>
                  <a:lnTo>
                    <a:pt x="5488" y="863"/>
                  </a:lnTo>
                  <a:cubicBezTo>
                    <a:pt x="5718" y="863"/>
                    <a:pt x="5908" y="650"/>
                    <a:pt x="5908" y="443"/>
                  </a:cubicBezTo>
                  <a:cubicBezTo>
                    <a:pt x="5908" y="208"/>
                    <a:pt x="5718" y="1"/>
                    <a:pt x="5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1"/>
            <p:cNvSpPr/>
            <p:nvPr/>
          </p:nvSpPr>
          <p:spPr>
            <a:xfrm>
              <a:off x="1150463" y="1830375"/>
              <a:ext cx="147725" cy="21025"/>
            </a:xfrm>
            <a:custGeom>
              <a:rect b="b" l="l" r="r" t="t"/>
              <a:pathLst>
                <a:path extrusionOk="0" h="841" w="5909">
                  <a:moveTo>
                    <a:pt x="420" y="0"/>
                  </a:moveTo>
                  <a:cubicBezTo>
                    <a:pt x="191" y="0"/>
                    <a:pt x="0" y="185"/>
                    <a:pt x="0" y="420"/>
                  </a:cubicBezTo>
                  <a:cubicBezTo>
                    <a:pt x="0" y="655"/>
                    <a:pt x="191" y="840"/>
                    <a:pt x="420" y="840"/>
                  </a:cubicBezTo>
                  <a:lnTo>
                    <a:pt x="5488" y="840"/>
                  </a:lnTo>
                  <a:cubicBezTo>
                    <a:pt x="5718" y="840"/>
                    <a:pt x="5908" y="655"/>
                    <a:pt x="5908" y="420"/>
                  </a:cubicBezTo>
                  <a:cubicBezTo>
                    <a:pt x="5908" y="185"/>
                    <a:pt x="5718" y="0"/>
                    <a:pt x="54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1"/>
            <p:cNvSpPr/>
            <p:nvPr/>
          </p:nvSpPr>
          <p:spPr>
            <a:xfrm>
              <a:off x="1150463" y="1872375"/>
              <a:ext cx="147725" cy="21025"/>
            </a:xfrm>
            <a:custGeom>
              <a:rect b="b" l="l" r="r" t="t"/>
              <a:pathLst>
                <a:path extrusionOk="0" h="841" w="5909">
                  <a:moveTo>
                    <a:pt x="420" y="0"/>
                  </a:moveTo>
                  <a:cubicBezTo>
                    <a:pt x="191" y="0"/>
                    <a:pt x="0" y="185"/>
                    <a:pt x="0" y="420"/>
                  </a:cubicBezTo>
                  <a:cubicBezTo>
                    <a:pt x="0" y="655"/>
                    <a:pt x="191" y="840"/>
                    <a:pt x="420" y="840"/>
                  </a:cubicBezTo>
                  <a:lnTo>
                    <a:pt x="5488" y="840"/>
                  </a:lnTo>
                  <a:cubicBezTo>
                    <a:pt x="5718" y="840"/>
                    <a:pt x="5908" y="655"/>
                    <a:pt x="5908" y="420"/>
                  </a:cubicBezTo>
                  <a:cubicBezTo>
                    <a:pt x="5908" y="185"/>
                    <a:pt x="5718" y="0"/>
                    <a:pt x="54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3" name="Shape 4093"/>
        <p:cNvGrpSpPr/>
        <p:nvPr/>
      </p:nvGrpSpPr>
      <p:grpSpPr>
        <a:xfrm>
          <a:off x="0" y="0"/>
          <a:ext cx="0" cy="0"/>
          <a:chOff x="0" y="0"/>
          <a:chExt cx="0" cy="0"/>
        </a:xfrm>
      </p:grpSpPr>
      <p:sp>
        <p:nvSpPr>
          <p:cNvPr id="4094" name="Google Shape;4094;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a:latin typeface="Albert Sans ExtraBold"/>
                <a:ea typeface="Albert Sans ExtraBold"/>
                <a:cs typeface="Albert Sans ExtraBold"/>
                <a:sym typeface="Albert Sans ExtraBold"/>
              </a:rPr>
              <a:t>Timeline of your presentation</a:t>
            </a:r>
            <a:endParaRPr b="0">
              <a:latin typeface="Albert Sans ExtraBold"/>
              <a:ea typeface="Albert Sans ExtraBold"/>
              <a:cs typeface="Albert Sans ExtraBold"/>
              <a:sym typeface="Albert Sans ExtraBold"/>
            </a:endParaRPr>
          </a:p>
        </p:txBody>
      </p:sp>
      <p:sp>
        <p:nvSpPr>
          <p:cNvPr id="4095" name="Google Shape;4095;p42"/>
          <p:cNvSpPr/>
          <p:nvPr/>
        </p:nvSpPr>
        <p:spPr>
          <a:xfrm>
            <a:off x="1336675" y="12434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2"/>
          <p:cNvSpPr/>
          <p:nvPr/>
        </p:nvSpPr>
        <p:spPr>
          <a:xfrm>
            <a:off x="3300575" y="12434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2"/>
          <p:cNvSpPr/>
          <p:nvPr/>
        </p:nvSpPr>
        <p:spPr>
          <a:xfrm>
            <a:off x="5264475" y="12434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2"/>
          <p:cNvSpPr/>
          <p:nvPr/>
        </p:nvSpPr>
        <p:spPr>
          <a:xfrm>
            <a:off x="7228375" y="12434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2"/>
          <p:cNvSpPr txBox="1"/>
          <p:nvPr/>
        </p:nvSpPr>
        <p:spPr>
          <a:xfrm flipH="1">
            <a:off x="696625" y="1862575"/>
            <a:ext cx="1828800" cy="80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dk1"/>
                </a:solidFill>
                <a:latin typeface="Kumbh Sans"/>
                <a:ea typeface="Kumbh Sans"/>
                <a:cs typeface="Kumbh Sans"/>
                <a:sym typeface="Kumbh Sans"/>
              </a:rPr>
              <a:t>Provide a brief overview of the pitch deck's content</a:t>
            </a:r>
            <a:endParaRPr sz="1200">
              <a:solidFill>
                <a:schemeClr val="dk1"/>
              </a:solidFill>
              <a:latin typeface="Kumbh Sans"/>
              <a:ea typeface="Kumbh Sans"/>
              <a:cs typeface="Kumbh Sans"/>
              <a:sym typeface="Kumbh Sans"/>
            </a:endParaRPr>
          </a:p>
        </p:txBody>
      </p:sp>
      <p:sp>
        <p:nvSpPr>
          <p:cNvPr id="4100" name="Google Shape;4100;p42"/>
          <p:cNvSpPr txBox="1"/>
          <p:nvPr/>
        </p:nvSpPr>
        <p:spPr>
          <a:xfrm flipH="1">
            <a:off x="2660525" y="1862575"/>
            <a:ext cx="1828800" cy="80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dk1"/>
                </a:solidFill>
                <a:latin typeface="Kumbh Sans"/>
                <a:ea typeface="Kumbh Sans"/>
                <a:cs typeface="Kumbh Sans"/>
                <a:sym typeface="Kumbh Sans"/>
              </a:rPr>
              <a:t>Engage the audience with a compelling and special introduction</a:t>
            </a:r>
            <a:endParaRPr sz="1200">
              <a:solidFill>
                <a:schemeClr val="dk1"/>
              </a:solidFill>
              <a:latin typeface="Kumbh Sans"/>
              <a:ea typeface="Kumbh Sans"/>
              <a:cs typeface="Kumbh Sans"/>
              <a:sym typeface="Kumbh Sans"/>
            </a:endParaRPr>
          </a:p>
        </p:txBody>
      </p:sp>
      <p:sp>
        <p:nvSpPr>
          <p:cNvPr id="4101" name="Google Shape;4101;p42"/>
          <p:cNvSpPr txBox="1"/>
          <p:nvPr/>
        </p:nvSpPr>
        <p:spPr>
          <a:xfrm flipH="1">
            <a:off x="4624425" y="1862575"/>
            <a:ext cx="1828800" cy="80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dk1"/>
                </a:solidFill>
                <a:latin typeface="Kumbh Sans"/>
                <a:ea typeface="Kumbh Sans"/>
                <a:cs typeface="Kumbh Sans"/>
                <a:sym typeface="Kumbh Sans"/>
              </a:rPr>
              <a:t>Identify the customer's pain points</a:t>
            </a:r>
            <a:endParaRPr sz="1200">
              <a:solidFill>
                <a:schemeClr val="dk1"/>
              </a:solidFill>
              <a:latin typeface="Kumbh Sans"/>
              <a:ea typeface="Kumbh Sans"/>
              <a:cs typeface="Kumbh Sans"/>
              <a:sym typeface="Kumbh Sans"/>
            </a:endParaRPr>
          </a:p>
          <a:p>
            <a:pPr indent="0" lvl="0" marL="0" marR="0" rtl="0" algn="ctr">
              <a:lnSpc>
                <a:spcPct val="100000"/>
              </a:lnSpc>
              <a:spcBef>
                <a:spcPts val="0"/>
              </a:spcBef>
              <a:spcAft>
                <a:spcPts val="0"/>
              </a:spcAft>
              <a:buNone/>
            </a:pPr>
            <a:r>
              <a:rPr lang="en" sz="1200">
                <a:solidFill>
                  <a:schemeClr val="dk1"/>
                </a:solidFill>
                <a:latin typeface="Kumbh Sans"/>
                <a:ea typeface="Kumbh Sans"/>
                <a:cs typeface="Kumbh Sans"/>
                <a:sym typeface="Kumbh Sans"/>
              </a:rPr>
              <a:t>and challenges</a:t>
            </a:r>
            <a:endParaRPr sz="1200">
              <a:solidFill>
                <a:schemeClr val="dk1"/>
              </a:solidFill>
              <a:latin typeface="Kumbh Sans"/>
              <a:ea typeface="Kumbh Sans"/>
              <a:cs typeface="Kumbh Sans"/>
              <a:sym typeface="Kumbh Sans"/>
            </a:endParaRPr>
          </a:p>
        </p:txBody>
      </p:sp>
      <p:sp>
        <p:nvSpPr>
          <p:cNvPr id="4102" name="Google Shape;4102;p42"/>
          <p:cNvSpPr txBox="1"/>
          <p:nvPr/>
        </p:nvSpPr>
        <p:spPr>
          <a:xfrm flipH="1">
            <a:off x="6588325" y="1862575"/>
            <a:ext cx="1828800" cy="80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dk1"/>
                </a:solidFill>
                <a:latin typeface="Kumbh Sans"/>
                <a:ea typeface="Kumbh Sans"/>
                <a:cs typeface="Kumbh Sans"/>
                <a:sym typeface="Kumbh Sans"/>
              </a:rPr>
              <a:t>Describe how your product or service can solve the problem</a:t>
            </a:r>
            <a:endParaRPr sz="1200">
              <a:solidFill>
                <a:schemeClr val="dk1"/>
              </a:solidFill>
              <a:latin typeface="Kumbh Sans"/>
              <a:ea typeface="Kumbh Sans"/>
              <a:cs typeface="Kumbh Sans"/>
              <a:sym typeface="Kumbh Sans"/>
            </a:endParaRPr>
          </a:p>
        </p:txBody>
      </p:sp>
      <p:cxnSp>
        <p:nvCxnSpPr>
          <p:cNvPr id="4103" name="Google Shape;4103;p42"/>
          <p:cNvCxnSpPr>
            <a:stCxn id="4095" idx="3"/>
            <a:endCxn id="4096" idx="1"/>
          </p:cNvCxnSpPr>
          <p:nvPr/>
        </p:nvCxnSpPr>
        <p:spPr>
          <a:xfrm>
            <a:off x="1885375" y="1517825"/>
            <a:ext cx="1415100" cy="0"/>
          </a:xfrm>
          <a:prstGeom prst="straightConnector1">
            <a:avLst/>
          </a:prstGeom>
          <a:noFill/>
          <a:ln cap="flat" cmpd="sng" w="9525">
            <a:solidFill>
              <a:schemeClr val="dk1"/>
            </a:solidFill>
            <a:prstDash val="dot"/>
            <a:round/>
            <a:headEnd len="med" w="med" type="none"/>
            <a:tailEnd len="med" w="med" type="oval"/>
          </a:ln>
        </p:spPr>
      </p:cxnSp>
      <p:cxnSp>
        <p:nvCxnSpPr>
          <p:cNvPr id="4104" name="Google Shape;4104;p42"/>
          <p:cNvCxnSpPr>
            <a:stCxn id="4096" idx="3"/>
            <a:endCxn id="4097" idx="1"/>
          </p:cNvCxnSpPr>
          <p:nvPr/>
        </p:nvCxnSpPr>
        <p:spPr>
          <a:xfrm>
            <a:off x="3849275" y="1517825"/>
            <a:ext cx="1415100" cy="0"/>
          </a:xfrm>
          <a:prstGeom prst="straightConnector1">
            <a:avLst/>
          </a:prstGeom>
          <a:noFill/>
          <a:ln cap="flat" cmpd="sng" w="9525">
            <a:solidFill>
              <a:schemeClr val="dk1"/>
            </a:solidFill>
            <a:prstDash val="dot"/>
            <a:round/>
            <a:headEnd len="med" w="med" type="none"/>
            <a:tailEnd len="med" w="med" type="oval"/>
          </a:ln>
        </p:spPr>
      </p:cxnSp>
      <p:cxnSp>
        <p:nvCxnSpPr>
          <p:cNvPr id="4105" name="Google Shape;4105;p42"/>
          <p:cNvCxnSpPr>
            <a:stCxn id="4097" idx="3"/>
            <a:endCxn id="4098" idx="1"/>
          </p:cNvCxnSpPr>
          <p:nvPr/>
        </p:nvCxnSpPr>
        <p:spPr>
          <a:xfrm>
            <a:off x="5813175" y="1517825"/>
            <a:ext cx="1415100" cy="0"/>
          </a:xfrm>
          <a:prstGeom prst="straightConnector1">
            <a:avLst/>
          </a:prstGeom>
          <a:noFill/>
          <a:ln cap="flat" cmpd="sng" w="9525">
            <a:solidFill>
              <a:schemeClr val="dk1"/>
            </a:solidFill>
            <a:prstDash val="dot"/>
            <a:round/>
            <a:headEnd len="med" w="med" type="none"/>
            <a:tailEnd len="med" w="med" type="oval"/>
          </a:ln>
        </p:spPr>
      </p:cxnSp>
      <p:cxnSp>
        <p:nvCxnSpPr>
          <p:cNvPr id="4106" name="Google Shape;4106;p42"/>
          <p:cNvCxnSpPr>
            <a:stCxn id="4095" idx="2"/>
            <a:endCxn id="4099" idx="0"/>
          </p:cNvCxnSpPr>
          <p:nvPr/>
        </p:nvCxnSpPr>
        <p:spPr>
          <a:xfrm>
            <a:off x="1611025" y="1792175"/>
            <a:ext cx="0" cy="70500"/>
          </a:xfrm>
          <a:prstGeom prst="straightConnector1">
            <a:avLst/>
          </a:prstGeom>
          <a:noFill/>
          <a:ln cap="flat" cmpd="sng" w="9525">
            <a:solidFill>
              <a:schemeClr val="dk1"/>
            </a:solidFill>
            <a:prstDash val="solid"/>
            <a:round/>
            <a:headEnd len="med" w="med" type="none"/>
            <a:tailEnd len="med" w="med" type="none"/>
          </a:ln>
        </p:spPr>
      </p:cxnSp>
      <p:cxnSp>
        <p:nvCxnSpPr>
          <p:cNvPr id="4107" name="Google Shape;4107;p42"/>
          <p:cNvCxnSpPr>
            <a:stCxn id="4096" idx="2"/>
            <a:endCxn id="4100" idx="0"/>
          </p:cNvCxnSpPr>
          <p:nvPr/>
        </p:nvCxnSpPr>
        <p:spPr>
          <a:xfrm>
            <a:off x="3574925" y="1792175"/>
            <a:ext cx="0" cy="70500"/>
          </a:xfrm>
          <a:prstGeom prst="straightConnector1">
            <a:avLst/>
          </a:prstGeom>
          <a:noFill/>
          <a:ln cap="flat" cmpd="sng" w="9525">
            <a:solidFill>
              <a:schemeClr val="dk1"/>
            </a:solidFill>
            <a:prstDash val="solid"/>
            <a:round/>
            <a:headEnd len="med" w="med" type="none"/>
            <a:tailEnd len="med" w="med" type="none"/>
          </a:ln>
        </p:spPr>
      </p:cxnSp>
      <p:cxnSp>
        <p:nvCxnSpPr>
          <p:cNvPr id="4108" name="Google Shape;4108;p42"/>
          <p:cNvCxnSpPr>
            <a:stCxn id="4097" idx="2"/>
            <a:endCxn id="4101" idx="0"/>
          </p:cNvCxnSpPr>
          <p:nvPr/>
        </p:nvCxnSpPr>
        <p:spPr>
          <a:xfrm>
            <a:off x="5538825" y="1792175"/>
            <a:ext cx="0" cy="70500"/>
          </a:xfrm>
          <a:prstGeom prst="straightConnector1">
            <a:avLst/>
          </a:prstGeom>
          <a:noFill/>
          <a:ln cap="flat" cmpd="sng" w="9525">
            <a:solidFill>
              <a:schemeClr val="dk1"/>
            </a:solidFill>
            <a:prstDash val="solid"/>
            <a:round/>
            <a:headEnd len="med" w="med" type="none"/>
            <a:tailEnd len="med" w="med" type="none"/>
          </a:ln>
        </p:spPr>
      </p:cxnSp>
      <p:cxnSp>
        <p:nvCxnSpPr>
          <p:cNvPr id="4109" name="Google Shape;4109;p42"/>
          <p:cNvCxnSpPr>
            <a:stCxn id="4098" idx="2"/>
            <a:endCxn id="4102" idx="0"/>
          </p:cNvCxnSpPr>
          <p:nvPr/>
        </p:nvCxnSpPr>
        <p:spPr>
          <a:xfrm>
            <a:off x="7502725" y="1792175"/>
            <a:ext cx="0" cy="70500"/>
          </a:xfrm>
          <a:prstGeom prst="straightConnector1">
            <a:avLst/>
          </a:prstGeom>
          <a:noFill/>
          <a:ln cap="flat" cmpd="sng" w="9525">
            <a:solidFill>
              <a:schemeClr val="dk1"/>
            </a:solidFill>
            <a:prstDash val="solid"/>
            <a:round/>
            <a:headEnd len="med" w="med" type="none"/>
            <a:tailEnd len="med" w="med" type="none"/>
          </a:ln>
        </p:spPr>
      </p:cxnSp>
      <p:sp>
        <p:nvSpPr>
          <p:cNvPr id="4110" name="Google Shape;4110;p42"/>
          <p:cNvSpPr/>
          <p:nvPr/>
        </p:nvSpPr>
        <p:spPr>
          <a:xfrm>
            <a:off x="1336675" y="3001750"/>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2"/>
          <p:cNvSpPr/>
          <p:nvPr/>
        </p:nvSpPr>
        <p:spPr>
          <a:xfrm>
            <a:off x="3300575" y="3001750"/>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2"/>
          <p:cNvSpPr/>
          <p:nvPr/>
        </p:nvSpPr>
        <p:spPr>
          <a:xfrm>
            <a:off x="5264475" y="3001750"/>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2"/>
          <p:cNvSpPr/>
          <p:nvPr/>
        </p:nvSpPr>
        <p:spPr>
          <a:xfrm>
            <a:off x="7228375" y="3001750"/>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2"/>
          <p:cNvSpPr txBox="1"/>
          <p:nvPr/>
        </p:nvSpPr>
        <p:spPr>
          <a:xfrm flipH="1">
            <a:off x="696625" y="3620825"/>
            <a:ext cx="1828800" cy="80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dk1"/>
                </a:solidFill>
                <a:latin typeface="Kumbh Sans"/>
                <a:ea typeface="Kumbh Sans"/>
                <a:cs typeface="Kumbh Sans"/>
                <a:sym typeface="Kumbh Sans"/>
              </a:rPr>
              <a:t>Highlight the unique value proposition and benefits of your  specific solution</a:t>
            </a:r>
            <a:endParaRPr sz="1200">
              <a:solidFill>
                <a:schemeClr val="dk1"/>
              </a:solidFill>
              <a:latin typeface="Kumbh Sans"/>
              <a:ea typeface="Kumbh Sans"/>
              <a:cs typeface="Kumbh Sans"/>
              <a:sym typeface="Kumbh Sans"/>
            </a:endParaRPr>
          </a:p>
        </p:txBody>
      </p:sp>
      <p:sp>
        <p:nvSpPr>
          <p:cNvPr id="4115" name="Google Shape;4115;p42"/>
          <p:cNvSpPr txBox="1"/>
          <p:nvPr/>
        </p:nvSpPr>
        <p:spPr>
          <a:xfrm flipH="1">
            <a:off x="2660525" y="3620825"/>
            <a:ext cx="1828800" cy="80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dk1"/>
                </a:solidFill>
                <a:latin typeface="Kumbh Sans"/>
                <a:ea typeface="Kumbh Sans"/>
                <a:cs typeface="Kumbh Sans"/>
                <a:sym typeface="Kumbh Sans"/>
              </a:rPr>
              <a:t>Analyze the target market size, growth potential, and competition briefly</a:t>
            </a:r>
            <a:endParaRPr sz="1200">
              <a:solidFill>
                <a:schemeClr val="dk1"/>
              </a:solidFill>
              <a:latin typeface="Kumbh Sans"/>
              <a:ea typeface="Kumbh Sans"/>
              <a:cs typeface="Kumbh Sans"/>
              <a:sym typeface="Kumbh Sans"/>
            </a:endParaRPr>
          </a:p>
        </p:txBody>
      </p:sp>
      <p:sp>
        <p:nvSpPr>
          <p:cNvPr id="4116" name="Google Shape;4116;p42"/>
          <p:cNvSpPr txBox="1"/>
          <p:nvPr/>
        </p:nvSpPr>
        <p:spPr>
          <a:xfrm flipH="1">
            <a:off x="4624425" y="3620825"/>
            <a:ext cx="1828800" cy="80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dk1"/>
                </a:solidFill>
                <a:latin typeface="Kumbh Sans"/>
                <a:ea typeface="Kumbh Sans"/>
                <a:cs typeface="Kumbh Sans"/>
                <a:sym typeface="Kumbh Sans"/>
              </a:rPr>
              <a:t>Explain your financial needs and briefly outline your</a:t>
            </a:r>
            <a:endParaRPr sz="1200">
              <a:solidFill>
                <a:schemeClr val="dk1"/>
              </a:solidFill>
              <a:latin typeface="Kumbh Sans"/>
              <a:ea typeface="Kumbh Sans"/>
              <a:cs typeface="Kumbh Sans"/>
              <a:sym typeface="Kumbh Sans"/>
            </a:endParaRPr>
          </a:p>
          <a:p>
            <a:pPr indent="0" lvl="0" marL="0" marR="0" rtl="0" algn="ctr">
              <a:lnSpc>
                <a:spcPct val="100000"/>
              </a:lnSpc>
              <a:spcBef>
                <a:spcPts val="0"/>
              </a:spcBef>
              <a:spcAft>
                <a:spcPts val="0"/>
              </a:spcAft>
              <a:buNone/>
            </a:pPr>
            <a:r>
              <a:rPr lang="en" sz="1200">
                <a:solidFill>
                  <a:schemeClr val="dk1"/>
                </a:solidFill>
                <a:latin typeface="Kumbh Sans"/>
                <a:ea typeface="Kumbh Sans"/>
                <a:cs typeface="Kumbh Sans"/>
                <a:sym typeface="Kumbh Sans"/>
              </a:rPr>
              <a:t>funding allocation</a:t>
            </a:r>
            <a:endParaRPr sz="1200">
              <a:solidFill>
                <a:schemeClr val="dk1"/>
              </a:solidFill>
              <a:latin typeface="Kumbh Sans"/>
              <a:ea typeface="Kumbh Sans"/>
              <a:cs typeface="Kumbh Sans"/>
              <a:sym typeface="Kumbh Sans"/>
            </a:endParaRPr>
          </a:p>
        </p:txBody>
      </p:sp>
      <p:sp>
        <p:nvSpPr>
          <p:cNvPr id="4117" name="Google Shape;4117;p42"/>
          <p:cNvSpPr txBox="1"/>
          <p:nvPr/>
        </p:nvSpPr>
        <p:spPr>
          <a:xfrm flipH="1">
            <a:off x="6588325" y="3620825"/>
            <a:ext cx="1828800" cy="80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dk1"/>
                </a:solidFill>
                <a:latin typeface="Kumbh Sans"/>
                <a:ea typeface="Kumbh Sans"/>
                <a:cs typeface="Kumbh Sans"/>
                <a:sym typeface="Kumbh Sans"/>
              </a:rPr>
              <a:t>End with a clear and concise call to action</a:t>
            </a:r>
            <a:endParaRPr sz="1200">
              <a:solidFill>
                <a:schemeClr val="dk1"/>
              </a:solidFill>
              <a:latin typeface="Kumbh Sans"/>
              <a:ea typeface="Kumbh Sans"/>
              <a:cs typeface="Kumbh Sans"/>
              <a:sym typeface="Kumbh Sans"/>
            </a:endParaRPr>
          </a:p>
        </p:txBody>
      </p:sp>
      <p:cxnSp>
        <p:nvCxnSpPr>
          <p:cNvPr id="4118" name="Google Shape;4118;p42"/>
          <p:cNvCxnSpPr>
            <a:stCxn id="4110" idx="3"/>
            <a:endCxn id="4111" idx="1"/>
          </p:cNvCxnSpPr>
          <p:nvPr/>
        </p:nvCxnSpPr>
        <p:spPr>
          <a:xfrm>
            <a:off x="1885375" y="3276100"/>
            <a:ext cx="1415100" cy="0"/>
          </a:xfrm>
          <a:prstGeom prst="straightConnector1">
            <a:avLst/>
          </a:prstGeom>
          <a:noFill/>
          <a:ln cap="flat" cmpd="sng" w="9525">
            <a:solidFill>
              <a:schemeClr val="dk1"/>
            </a:solidFill>
            <a:prstDash val="dot"/>
            <a:round/>
            <a:headEnd len="med" w="med" type="none"/>
            <a:tailEnd len="med" w="med" type="oval"/>
          </a:ln>
        </p:spPr>
      </p:cxnSp>
      <p:cxnSp>
        <p:nvCxnSpPr>
          <p:cNvPr id="4119" name="Google Shape;4119;p42"/>
          <p:cNvCxnSpPr>
            <a:stCxn id="4111" idx="3"/>
            <a:endCxn id="4112" idx="1"/>
          </p:cNvCxnSpPr>
          <p:nvPr/>
        </p:nvCxnSpPr>
        <p:spPr>
          <a:xfrm>
            <a:off x="3849275" y="3276100"/>
            <a:ext cx="1415100" cy="0"/>
          </a:xfrm>
          <a:prstGeom prst="straightConnector1">
            <a:avLst/>
          </a:prstGeom>
          <a:noFill/>
          <a:ln cap="flat" cmpd="sng" w="9525">
            <a:solidFill>
              <a:schemeClr val="dk1"/>
            </a:solidFill>
            <a:prstDash val="dot"/>
            <a:round/>
            <a:headEnd len="med" w="med" type="none"/>
            <a:tailEnd len="med" w="med" type="oval"/>
          </a:ln>
        </p:spPr>
      </p:cxnSp>
      <p:cxnSp>
        <p:nvCxnSpPr>
          <p:cNvPr id="4120" name="Google Shape;4120;p42"/>
          <p:cNvCxnSpPr>
            <a:stCxn id="4112" idx="3"/>
            <a:endCxn id="4113" idx="1"/>
          </p:cNvCxnSpPr>
          <p:nvPr/>
        </p:nvCxnSpPr>
        <p:spPr>
          <a:xfrm>
            <a:off x="5813175" y="3276100"/>
            <a:ext cx="1415100" cy="0"/>
          </a:xfrm>
          <a:prstGeom prst="straightConnector1">
            <a:avLst/>
          </a:prstGeom>
          <a:noFill/>
          <a:ln cap="flat" cmpd="sng" w="9525">
            <a:solidFill>
              <a:schemeClr val="dk1"/>
            </a:solidFill>
            <a:prstDash val="dot"/>
            <a:round/>
            <a:headEnd len="med" w="med" type="none"/>
            <a:tailEnd len="med" w="med" type="oval"/>
          </a:ln>
        </p:spPr>
      </p:cxnSp>
      <p:cxnSp>
        <p:nvCxnSpPr>
          <p:cNvPr id="4121" name="Google Shape;4121;p42"/>
          <p:cNvCxnSpPr>
            <a:stCxn id="4110" idx="2"/>
            <a:endCxn id="4114" idx="0"/>
          </p:cNvCxnSpPr>
          <p:nvPr/>
        </p:nvCxnSpPr>
        <p:spPr>
          <a:xfrm>
            <a:off x="1611025" y="3550450"/>
            <a:ext cx="0" cy="70500"/>
          </a:xfrm>
          <a:prstGeom prst="straightConnector1">
            <a:avLst/>
          </a:prstGeom>
          <a:noFill/>
          <a:ln cap="flat" cmpd="sng" w="9525">
            <a:solidFill>
              <a:srgbClr val="7F7FC0"/>
            </a:solidFill>
            <a:prstDash val="solid"/>
            <a:round/>
            <a:headEnd len="med" w="med" type="none"/>
            <a:tailEnd len="med" w="med" type="none"/>
          </a:ln>
        </p:spPr>
      </p:cxnSp>
      <p:cxnSp>
        <p:nvCxnSpPr>
          <p:cNvPr id="4122" name="Google Shape;4122;p42"/>
          <p:cNvCxnSpPr>
            <a:stCxn id="4111" idx="2"/>
            <a:endCxn id="4115" idx="0"/>
          </p:cNvCxnSpPr>
          <p:nvPr/>
        </p:nvCxnSpPr>
        <p:spPr>
          <a:xfrm>
            <a:off x="3574925" y="3550450"/>
            <a:ext cx="0" cy="70500"/>
          </a:xfrm>
          <a:prstGeom prst="straightConnector1">
            <a:avLst/>
          </a:prstGeom>
          <a:noFill/>
          <a:ln cap="flat" cmpd="sng" w="9525">
            <a:solidFill>
              <a:srgbClr val="7F7FC0"/>
            </a:solidFill>
            <a:prstDash val="solid"/>
            <a:round/>
            <a:headEnd len="med" w="med" type="none"/>
            <a:tailEnd len="med" w="med" type="none"/>
          </a:ln>
        </p:spPr>
      </p:cxnSp>
      <p:cxnSp>
        <p:nvCxnSpPr>
          <p:cNvPr id="4123" name="Google Shape;4123;p42"/>
          <p:cNvCxnSpPr>
            <a:stCxn id="4112" idx="2"/>
            <a:endCxn id="4116" idx="0"/>
          </p:cNvCxnSpPr>
          <p:nvPr/>
        </p:nvCxnSpPr>
        <p:spPr>
          <a:xfrm>
            <a:off x="5538825" y="3550450"/>
            <a:ext cx="0" cy="70500"/>
          </a:xfrm>
          <a:prstGeom prst="straightConnector1">
            <a:avLst/>
          </a:prstGeom>
          <a:noFill/>
          <a:ln cap="flat" cmpd="sng" w="9525">
            <a:solidFill>
              <a:srgbClr val="7F7FC0"/>
            </a:solidFill>
            <a:prstDash val="solid"/>
            <a:round/>
            <a:headEnd len="med" w="med" type="none"/>
            <a:tailEnd len="med" w="med" type="none"/>
          </a:ln>
        </p:spPr>
      </p:cxnSp>
      <p:cxnSp>
        <p:nvCxnSpPr>
          <p:cNvPr id="4124" name="Google Shape;4124;p42"/>
          <p:cNvCxnSpPr>
            <a:stCxn id="4113" idx="2"/>
            <a:endCxn id="4117" idx="0"/>
          </p:cNvCxnSpPr>
          <p:nvPr/>
        </p:nvCxnSpPr>
        <p:spPr>
          <a:xfrm>
            <a:off x="7502725" y="3550450"/>
            <a:ext cx="0" cy="70500"/>
          </a:xfrm>
          <a:prstGeom prst="straightConnector1">
            <a:avLst/>
          </a:prstGeom>
          <a:noFill/>
          <a:ln cap="flat" cmpd="sng" w="9525">
            <a:solidFill>
              <a:srgbClr val="7F7FC0"/>
            </a:solidFill>
            <a:prstDash val="solid"/>
            <a:round/>
            <a:headEnd len="med" w="med" type="none"/>
            <a:tailEnd len="med" w="med" type="none"/>
          </a:ln>
        </p:spPr>
      </p:cxnSp>
      <p:grpSp>
        <p:nvGrpSpPr>
          <p:cNvPr id="4125" name="Google Shape;4125;p42"/>
          <p:cNvGrpSpPr/>
          <p:nvPr/>
        </p:nvGrpSpPr>
        <p:grpSpPr>
          <a:xfrm>
            <a:off x="5370525" y="3096388"/>
            <a:ext cx="336600" cy="359425"/>
            <a:chOff x="6307488" y="3772950"/>
            <a:chExt cx="336600" cy="359425"/>
          </a:xfrm>
        </p:grpSpPr>
        <p:sp>
          <p:nvSpPr>
            <p:cNvPr id="4126" name="Google Shape;4126;p42"/>
            <p:cNvSpPr/>
            <p:nvPr/>
          </p:nvSpPr>
          <p:spPr>
            <a:xfrm>
              <a:off x="6412513" y="3814950"/>
              <a:ext cx="63025" cy="63600"/>
            </a:xfrm>
            <a:custGeom>
              <a:rect b="b" l="l" r="r" t="t"/>
              <a:pathLst>
                <a:path extrusionOk="0" h="2544" w="2521">
                  <a:moveTo>
                    <a:pt x="1260" y="863"/>
                  </a:moveTo>
                  <a:cubicBezTo>
                    <a:pt x="1490" y="863"/>
                    <a:pt x="1680" y="1048"/>
                    <a:pt x="1680" y="1283"/>
                  </a:cubicBezTo>
                  <a:cubicBezTo>
                    <a:pt x="1680" y="1518"/>
                    <a:pt x="1490" y="1703"/>
                    <a:pt x="1260" y="1703"/>
                  </a:cubicBezTo>
                  <a:cubicBezTo>
                    <a:pt x="1025" y="1703"/>
                    <a:pt x="840" y="1518"/>
                    <a:pt x="840" y="1283"/>
                  </a:cubicBezTo>
                  <a:cubicBezTo>
                    <a:pt x="840" y="1048"/>
                    <a:pt x="1025" y="863"/>
                    <a:pt x="1260" y="863"/>
                  </a:cubicBezTo>
                  <a:close/>
                  <a:moveTo>
                    <a:pt x="1260" y="1"/>
                  </a:moveTo>
                  <a:cubicBezTo>
                    <a:pt x="560" y="1"/>
                    <a:pt x="0" y="583"/>
                    <a:pt x="0" y="1283"/>
                  </a:cubicBezTo>
                  <a:cubicBezTo>
                    <a:pt x="0" y="1961"/>
                    <a:pt x="560" y="2543"/>
                    <a:pt x="1260" y="2543"/>
                  </a:cubicBezTo>
                  <a:cubicBezTo>
                    <a:pt x="1960" y="2543"/>
                    <a:pt x="2520" y="1961"/>
                    <a:pt x="2520" y="1283"/>
                  </a:cubicBezTo>
                  <a:cubicBezTo>
                    <a:pt x="2520" y="583"/>
                    <a:pt x="1960"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2"/>
            <p:cNvSpPr/>
            <p:nvPr/>
          </p:nvSpPr>
          <p:spPr>
            <a:xfrm>
              <a:off x="6349488" y="3878525"/>
              <a:ext cx="63050" cy="63025"/>
            </a:xfrm>
            <a:custGeom>
              <a:rect b="b" l="l" r="r" t="t"/>
              <a:pathLst>
                <a:path extrusionOk="0" h="2521" w="2522">
                  <a:moveTo>
                    <a:pt x="1261" y="840"/>
                  </a:moveTo>
                  <a:cubicBezTo>
                    <a:pt x="1491" y="840"/>
                    <a:pt x="1681" y="1025"/>
                    <a:pt x="1681" y="1260"/>
                  </a:cubicBezTo>
                  <a:cubicBezTo>
                    <a:pt x="1681" y="1496"/>
                    <a:pt x="1491" y="1680"/>
                    <a:pt x="1261" y="1680"/>
                  </a:cubicBezTo>
                  <a:cubicBezTo>
                    <a:pt x="1026" y="1680"/>
                    <a:pt x="841" y="1496"/>
                    <a:pt x="841" y="1260"/>
                  </a:cubicBezTo>
                  <a:cubicBezTo>
                    <a:pt x="841" y="1025"/>
                    <a:pt x="1026" y="840"/>
                    <a:pt x="1261" y="840"/>
                  </a:cubicBezTo>
                  <a:close/>
                  <a:moveTo>
                    <a:pt x="1261" y="0"/>
                  </a:moveTo>
                  <a:cubicBezTo>
                    <a:pt x="561" y="0"/>
                    <a:pt x="1" y="560"/>
                    <a:pt x="1" y="1260"/>
                  </a:cubicBezTo>
                  <a:cubicBezTo>
                    <a:pt x="1" y="1960"/>
                    <a:pt x="561" y="2520"/>
                    <a:pt x="1261" y="2520"/>
                  </a:cubicBezTo>
                  <a:cubicBezTo>
                    <a:pt x="1961" y="2520"/>
                    <a:pt x="2521" y="1960"/>
                    <a:pt x="2521" y="1260"/>
                  </a:cubicBezTo>
                  <a:cubicBezTo>
                    <a:pt x="2521" y="560"/>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2"/>
            <p:cNvSpPr/>
            <p:nvPr/>
          </p:nvSpPr>
          <p:spPr>
            <a:xfrm>
              <a:off x="6412513" y="4027350"/>
              <a:ext cx="63025" cy="63025"/>
            </a:xfrm>
            <a:custGeom>
              <a:rect b="b" l="l" r="r" t="t"/>
              <a:pathLst>
                <a:path extrusionOk="0" h="2521" w="2521">
                  <a:moveTo>
                    <a:pt x="1260" y="840"/>
                  </a:moveTo>
                  <a:cubicBezTo>
                    <a:pt x="1490" y="840"/>
                    <a:pt x="1680" y="1025"/>
                    <a:pt x="1680" y="1260"/>
                  </a:cubicBezTo>
                  <a:cubicBezTo>
                    <a:pt x="1680" y="1490"/>
                    <a:pt x="1490" y="1680"/>
                    <a:pt x="1260" y="1680"/>
                  </a:cubicBezTo>
                  <a:cubicBezTo>
                    <a:pt x="1025" y="1680"/>
                    <a:pt x="840" y="1490"/>
                    <a:pt x="840" y="1260"/>
                  </a:cubicBezTo>
                  <a:cubicBezTo>
                    <a:pt x="840" y="1025"/>
                    <a:pt x="1025" y="840"/>
                    <a:pt x="1260" y="840"/>
                  </a:cubicBezTo>
                  <a:close/>
                  <a:moveTo>
                    <a:pt x="1260" y="0"/>
                  </a:moveTo>
                  <a:cubicBezTo>
                    <a:pt x="560" y="0"/>
                    <a:pt x="0" y="560"/>
                    <a:pt x="0" y="1260"/>
                  </a:cubicBezTo>
                  <a:cubicBezTo>
                    <a:pt x="0" y="1960"/>
                    <a:pt x="560" y="2521"/>
                    <a:pt x="1260" y="2521"/>
                  </a:cubicBezTo>
                  <a:cubicBezTo>
                    <a:pt x="1960" y="2521"/>
                    <a:pt x="2520" y="1960"/>
                    <a:pt x="2520" y="1260"/>
                  </a:cubicBezTo>
                  <a:cubicBezTo>
                    <a:pt x="2520" y="560"/>
                    <a:pt x="1960" y="0"/>
                    <a:pt x="1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2"/>
            <p:cNvSpPr/>
            <p:nvPr/>
          </p:nvSpPr>
          <p:spPr>
            <a:xfrm>
              <a:off x="6349488" y="3963650"/>
              <a:ext cx="63050" cy="63725"/>
            </a:xfrm>
            <a:custGeom>
              <a:rect b="b" l="l" r="r" t="t"/>
              <a:pathLst>
                <a:path extrusionOk="0" h="2549" w="2522">
                  <a:moveTo>
                    <a:pt x="1261" y="840"/>
                  </a:moveTo>
                  <a:cubicBezTo>
                    <a:pt x="1491" y="840"/>
                    <a:pt x="1681" y="1053"/>
                    <a:pt x="1681" y="1260"/>
                  </a:cubicBezTo>
                  <a:cubicBezTo>
                    <a:pt x="1681" y="1496"/>
                    <a:pt x="1491" y="1708"/>
                    <a:pt x="1261" y="1708"/>
                  </a:cubicBezTo>
                  <a:cubicBezTo>
                    <a:pt x="1026" y="1708"/>
                    <a:pt x="841" y="1496"/>
                    <a:pt x="841" y="1260"/>
                  </a:cubicBezTo>
                  <a:cubicBezTo>
                    <a:pt x="841" y="1053"/>
                    <a:pt x="1026" y="840"/>
                    <a:pt x="1261" y="840"/>
                  </a:cubicBezTo>
                  <a:close/>
                  <a:moveTo>
                    <a:pt x="1261" y="0"/>
                  </a:moveTo>
                  <a:cubicBezTo>
                    <a:pt x="561" y="0"/>
                    <a:pt x="1" y="588"/>
                    <a:pt x="1" y="1260"/>
                  </a:cubicBezTo>
                  <a:cubicBezTo>
                    <a:pt x="1" y="1960"/>
                    <a:pt x="561" y="2548"/>
                    <a:pt x="1261" y="2548"/>
                  </a:cubicBezTo>
                  <a:cubicBezTo>
                    <a:pt x="1961" y="2548"/>
                    <a:pt x="2521" y="1960"/>
                    <a:pt x="2521" y="1260"/>
                  </a:cubicBezTo>
                  <a:cubicBezTo>
                    <a:pt x="2521" y="588"/>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2"/>
            <p:cNvSpPr/>
            <p:nvPr/>
          </p:nvSpPr>
          <p:spPr>
            <a:xfrm>
              <a:off x="6581063" y="3772950"/>
              <a:ext cx="63025" cy="359425"/>
            </a:xfrm>
            <a:custGeom>
              <a:rect b="b" l="l" r="r" t="t"/>
              <a:pathLst>
                <a:path extrusionOk="0" h="14377" w="2521">
                  <a:moveTo>
                    <a:pt x="1261" y="1166"/>
                  </a:moveTo>
                  <a:cubicBezTo>
                    <a:pt x="1586" y="2241"/>
                    <a:pt x="1681" y="4296"/>
                    <a:pt x="1681" y="5483"/>
                  </a:cubicBezTo>
                  <a:cubicBezTo>
                    <a:pt x="1681" y="7679"/>
                    <a:pt x="1446" y="9168"/>
                    <a:pt x="1261" y="9824"/>
                  </a:cubicBezTo>
                  <a:cubicBezTo>
                    <a:pt x="1076" y="9168"/>
                    <a:pt x="841" y="7679"/>
                    <a:pt x="841" y="5483"/>
                  </a:cubicBezTo>
                  <a:cubicBezTo>
                    <a:pt x="841" y="4296"/>
                    <a:pt x="936" y="2263"/>
                    <a:pt x="1261" y="1166"/>
                  </a:cubicBezTo>
                  <a:close/>
                  <a:moveTo>
                    <a:pt x="1261" y="11016"/>
                  </a:moveTo>
                  <a:cubicBezTo>
                    <a:pt x="1496" y="11016"/>
                    <a:pt x="1681" y="11201"/>
                    <a:pt x="1681" y="11436"/>
                  </a:cubicBezTo>
                  <a:cubicBezTo>
                    <a:pt x="1681" y="11548"/>
                    <a:pt x="1658" y="11526"/>
                    <a:pt x="1261" y="12697"/>
                  </a:cubicBezTo>
                  <a:cubicBezTo>
                    <a:pt x="863" y="11526"/>
                    <a:pt x="841" y="11548"/>
                    <a:pt x="841" y="11436"/>
                  </a:cubicBezTo>
                  <a:cubicBezTo>
                    <a:pt x="841" y="11201"/>
                    <a:pt x="1026" y="11016"/>
                    <a:pt x="1261" y="11016"/>
                  </a:cubicBezTo>
                  <a:close/>
                  <a:moveTo>
                    <a:pt x="1261" y="1"/>
                  </a:moveTo>
                  <a:cubicBezTo>
                    <a:pt x="796" y="1"/>
                    <a:pt x="606" y="516"/>
                    <a:pt x="538" y="678"/>
                  </a:cubicBezTo>
                  <a:cubicBezTo>
                    <a:pt x="96" y="1798"/>
                    <a:pt x="1" y="4246"/>
                    <a:pt x="1" y="5483"/>
                  </a:cubicBezTo>
                  <a:cubicBezTo>
                    <a:pt x="1" y="6766"/>
                    <a:pt x="96" y="9196"/>
                    <a:pt x="538" y="10339"/>
                  </a:cubicBezTo>
                  <a:cubicBezTo>
                    <a:pt x="538" y="10339"/>
                    <a:pt x="538" y="10361"/>
                    <a:pt x="561" y="10384"/>
                  </a:cubicBezTo>
                  <a:cubicBezTo>
                    <a:pt x="208" y="10596"/>
                    <a:pt x="1" y="10988"/>
                    <a:pt x="1" y="11436"/>
                  </a:cubicBezTo>
                  <a:cubicBezTo>
                    <a:pt x="1" y="11806"/>
                    <a:pt x="96" y="11828"/>
                    <a:pt x="863" y="14097"/>
                  </a:cubicBezTo>
                  <a:cubicBezTo>
                    <a:pt x="908" y="14259"/>
                    <a:pt x="1076" y="14377"/>
                    <a:pt x="1261" y="14377"/>
                  </a:cubicBezTo>
                  <a:cubicBezTo>
                    <a:pt x="1446" y="14377"/>
                    <a:pt x="1586" y="14259"/>
                    <a:pt x="1658" y="14097"/>
                  </a:cubicBezTo>
                  <a:cubicBezTo>
                    <a:pt x="2426" y="11856"/>
                    <a:pt x="2521" y="11806"/>
                    <a:pt x="2521" y="11436"/>
                  </a:cubicBezTo>
                  <a:cubicBezTo>
                    <a:pt x="2521" y="10988"/>
                    <a:pt x="2286" y="10596"/>
                    <a:pt x="1961" y="10384"/>
                  </a:cubicBezTo>
                  <a:cubicBezTo>
                    <a:pt x="1961" y="10361"/>
                    <a:pt x="1983" y="10339"/>
                    <a:pt x="1983" y="10339"/>
                  </a:cubicBezTo>
                  <a:cubicBezTo>
                    <a:pt x="2426" y="9168"/>
                    <a:pt x="2521" y="6743"/>
                    <a:pt x="2521" y="5483"/>
                  </a:cubicBezTo>
                  <a:cubicBezTo>
                    <a:pt x="2521" y="4223"/>
                    <a:pt x="2426" y="1798"/>
                    <a:pt x="1983" y="678"/>
                  </a:cubicBezTo>
                  <a:cubicBezTo>
                    <a:pt x="1916" y="516"/>
                    <a:pt x="1703" y="1"/>
                    <a:pt x="1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2"/>
            <p:cNvSpPr/>
            <p:nvPr/>
          </p:nvSpPr>
          <p:spPr>
            <a:xfrm>
              <a:off x="6307488" y="3773525"/>
              <a:ext cx="231600" cy="358850"/>
            </a:xfrm>
            <a:custGeom>
              <a:rect b="b" l="l" r="r" t="t"/>
              <a:pathLst>
                <a:path extrusionOk="0" h="14354" w="9264">
                  <a:moveTo>
                    <a:pt x="5366" y="840"/>
                  </a:moveTo>
                  <a:cubicBezTo>
                    <a:pt x="6884" y="840"/>
                    <a:pt x="8424" y="1843"/>
                    <a:pt x="8424" y="3780"/>
                  </a:cubicBezTo>
                  <a:cubicBezTo>
                    <a:pt x="8424" y="4436"/>
                    <a:pt x="8099" y="4783"/>
                    <a:pt x="7701" y="5180"/>
                  </a:cubicBezTo>
                  <a:cubicBezTo>
                    <a:pt x="7231" y="5645"/>
                    <a:pt x="6721" y="6183"/>
                    <a:pt x="6721" y="7185"/>
                  </a:cubicBezTo>
                  <a:cubicBezTo>
                    <a:pt x="6721" y="8216"/>
                    <a:pt x="7259" y="8753"/>
                    <a:pt x="7701" y="9173"/>
                  </a:cubicBezTo>
                  <a:cubicBezTo>
                    <a:pt x="8099" y="9565"/>
                    <a:pt x="8424" y="9896"/>
                    <a:pt x="8424" y="10573"/>
                  </a:cubicBezTo>
                  <a:cubicBezTo>
                    <a:pt x="8424" y="12578"/>
                    <a:pt x="6839" y="13514"/>
                    <a:pt x="5366" y="13514"/>
                  </a:cubicBezTo>
                  <a:cubicBezTo>
                    <a:pt x="4246" y="13514"/>
                    <a:pt x="3148" y="12976"/>
                    <a:pt x="2331" y="12063"/>
                  </a:cubicBezTo>
                  <a:cubicBezTo>
                    <a:pt x="1350" y="10921"/>
                    <a:pt x="841" y="9241"/>
                    <a:pt x="841" y="7185"/>
                  </a:cubicBezTo>
                  <a:cubicBezTo>
                    <a:pt x="841" y="5136"/>
                    <a:pt x="1350" y="3433"/>
                    <a:pt x="2331" y="2285"/>
                  </a:cubicBezTo>
                  <a:cubicBezTo>
                    <a:pt x="3148" y="1378"/>
                    <a:pt x="4246" y="840"/>
                    <a:pt x="5366" y="840"/>
                  </a:cubicBezTo>
                  <a:close/>
                  <a:moveTo>
                    <a:pt x="5366" y="0"/>
                  </a:moveTo>
                  <a:cubicBezTo>
                    <a:pt x="4011" y="0"/>
                    <a:pt x="2661" y="633"/>
                    <a:pt x="1703" y="1753"/>
                  </a:cubicBezTo>
                  <a:cubicBezTo>
                    <a:pt x="583" y="3035"/>
                    <a:pt x="1" y="4923"/>
                    <a:pt x="1" y="7185"/>
                  </a:cubicBezTo>
                  <a:cubicBezTo>
                    <a:pt x="1" y="9453"/>
                    <a:pt x="583" y="11318"/>
                    <a:pt x="1703" y="12601"/>
                  </a:cubicBezTo>
                  <a:cubicBezTo>
                    <a:pt x="2661" y="13721"/>
                    <a:pt x="4011" y="14354"/>
                    <a:pt x="5366" y="14354"/>
                  </a:cubicBezTo>
                  <a:cubicBezTo>
                    <a:pt x="7466" y="14354"/>
                    <a:pt x="9264" y="12881"/>
                    <a:pt x="9264" y="10573"/>
                  </a:cubicBezTo>
                  <a:cubicBezTo>
                    <a:pt x="9264" y="9543"/>
                    <a:pt x="8726" y="9005"/>
                    <a:pt x="8284" y="8585"/>
                  </a:cubicBezTo>
                  <a:cubicBezTo>
                    <a:pt x="7886" y="8193"/>
                    <a:pt x="7561" y="7863"/>
                    <a:pt x="7561" y="7185"/>
                  </a:cubicBezTo>
                  <a:cubicBezTo>
                    <a:pt x="7561" y="6536"/>
                    <a:pt x="7886" y="6183"/>
                    <a:pt x="8284" y="5785"/>
                  </a:cubicBezTo>
                  <a:cubicBezTo>
                    <a:pt x="8748" y="5320"/>
                    <a:pt x="9264" y="4783"/>
                    <a:pt x="9264" y="3780"/>
                  </a:cubicBezTo>
                  <a:cubicBezTo>
                    <a:pt x="9264" y="1473"/>
                    <a:pt x="7488" y="0"/>
                    <a:pt x="5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2" name="Google Shape;4132;p42"/>
          <p:cNvSpPr/>
          <p:nvPr/>
        </p:nvSpPr>
        <p:spPr>
          <a:xfrm>
            <a:off x="3418875" y="1338113"/>
            <a:ext cx="312100" cy="359425"/>
          </a:xfrm>
          <a:custGeom>
            <a:rect b="b" l="l" r="r" t="t"/>
            <a:pathLst>
              <a:path extrusionOk="0" h="14377" w="12484">
                <a:moveTo>
                  <a:pt x="8844" y="5063"/>
                </a:moveTo>
                <a:lnTo>
                  <a:pt x="8446" y="5506"/>
                </a:lnTo>
                <a:lnTo>
                  <a:pt x="8446" y="5063"/>
                </a:lnTo>
                <a:close/>
                <a:moveTo>
                  <a:pt x="6766" y="4996"/>
                </a:moveTo>
                <a:cubicBezTo>
                  <a:pt x="6883" y="5041"/>
                  <a:pt x="7046" y="5063"/>
                  <a:pt x="7186" y="5063"/>
                </a:cubicBezTo>
                <a:lnTo>
                  <a:pt x="7606" y="5063"/>
                </a:lnTo>
                <a:lnTo>
                  <a:pt x="7606" y="6441"/>
                </a:lnTo>
                <a:lnTo>
                  <a:pt x="6766" y="7376"/>
                </a:lnTo>
                <a:lnTo>
                  <a:pt x="6766" y="4996"/>
                </a:lnTo>
                <a:close/>
                <a:moveTo>
                  <a:pt x="5086" y="3478"/>
                </a:moveTo>
                <a:lnTo>
                  <a:pt x="5926" y="4319"/>
                </a:lnTo>
                <a:lnTo>
                  <a:pt x="5926" y="8328"/>
                </a:lnTo>
                <a:lnTo>
                  <a:pt x="5086" y="9264"/>
                </a:lnTo>
                <a:lnTo>
                  <a:pt x="5086" y="3478"/>
                </a:lnTo>
                <a:close/>
                <a:moveTo>
                  <a:pt x="4246" y="3383"/>
                </a:moveTo>
                <a:lnTo>
                  <a:pt x="4246" y="10221"/>
                </a:lnTo>
                <a:lnTo>
                  <a:pt x="3383" y="11156"/>
                </a:lnTo>
                <a:lnTo>
                  <a:pt x="3383" y="3383"/>
                </a:lnTo>
                <a:close/>
                <a:moveTo>
                  <a:pt x="2543" y="841"/>
                </a:moveTo>
                <a:lnTo>
                  <a:pt x="2543" y="13537"/>
                </a:lnTo>
                <a:lnTo>
                  <a:pt x="1703" y="13537"/>
                </a:lnTo>
                <a:lnTo>
                  <a:pt x="1703" y="841"/>
                </a:lnTo>
                <a:close/>
                <a:moveTo>
                  <a:pt x="5506" y="1681"/>
                </a:moveTo>
                <a:cubicBezTo>
                  <a:pt x="5601" y="1681"/>
                  <a:pt x="5719" y="1726"/>
                  <a:pt x="5786" y="1821"/>
                </a:cubicBezTo>
                <a:lnTo>
                  <a:pt x="7236" y="3243"/>
                </a:lnTo>
                <a:cubicBezTo>
                  <a:pt x="7303" y="3338"/>
                  <a:pt x="7421" y="3383"/>
                  <a:pt x="7539" y="3383"/>
                </a:cubicBezTo>
                <a:lnTo>
                  <a:pt x="9779" y="3383"/>
                </a:lnTo>
                <a:cubicBezTo>
                  <a:pt x="10781" y="3383"/>
                  <a:pt x="11386" y="4503"/>
                  <a:pt x="10826" y="5343"/>
                </a:cubicBezTo>
                <a:lnTo>
                  <a:pt x="3618" y="13537"/>
                </a:lnTo>
                <a:lnTo>
                  <a:pt x="3383" y="13537"/>
                </a:lnTo>
                <a:lnTo>
                  <a:pt x="3383" y="12439"/>
                </a:lnTo>
                <a:cubicBezTo>
                  <a:pt x="4039" y="11688"/>
                  <a:pt x="9124" y="5999"/>
                  <a:pt x="10081" y="4923"/>
                </a:cubicBezTo>
                <a:cubicBezTo>
                  <a:pt x="10339" y="4643"/>
                  <a:pt x="10126" y="4223"/>
                  <a:pt x="9779" y="4223"/>
                </a:cubicBezTo>
                <a:lnTo>
                  <a:pt x="7186" y="4223"/>
                </a:lnTo>
                <a:cubicBezTo>
                  <a:pt x="6934" y="4223"/>
                  <a:pt x="6816" y="4016"/>
                  <a:pt x="6626" y="3848"/>
                </a:cubicBezTo>
                <a:lnTo>
                  <a:pt x="5439" y="2661"/>
                </a:lnTo>
                <a:cubicBezTo>
                  <a:pt x="5366" y="2566"/>
                  <a:pt x="5276" y="2543"/>
                  <a:pt x="5159" y="2543"/>
                </a:cubicBezTo>
                <a:lnTo>
                  <a:pt x="3383" y="2543"/>
                </a:lnTo>
                <a:lnTo>
                  <a:pt x="3383" y="1681"/>
                </a:lnTo>
                <a:close/>
                <a:moveTo>
                  <a:pt x="466" y="1"/>
                </a:moveTo>
                <a:cubicBezTo>
                  <a:pt x="236" y="1"/>
                  <a:pt x="45" y="163"/>
                  <a:pt x="23" y="376"/>
                </a:cubicBezTo>
                <a:cubicBezTo>
                  <a:pt x="1" y="628"/>
                  <a:pt x="214" y="841"/>
                  <a:pt x="443" y="841"/>
                </a:cubicBezTo>
                <a:lnTo>
                  <a:pt x="863" y="841"/>
                </a:lnTo>
                <a:lnTo>
                  <a:pt x="863" y="13537"/>
                </a:lnTo>
                <a:lnTo>
                  <a:pt x="466" y="13537"/>
                </a:lnTo>
                <a:cubicBezTo>
                  <a:pt x="236" y="13537"/>
                  <a:pt x="45" y="13699"/>
                  <a:pt x="23" y="13906"/>
                </a:cubicBezTo>
                <a:cubicBezTo>
                  <a:pt x="1" y="14164"/>
                  <a:pt x="214" y="14377"/>
                  <a:pt x="443" y="14377"/>
                </a:cubicBezTo>
                <a:lnTo>
                  <a:pt x="4643" y="14377"/>
                </a:lnTo>
                <a:cubicBezTo>
                  <a:pt x="4879" y="14377"/>
                  <a:pt x="5063" y="14209"/>
                  <a:pt x="5086" y="14001"/>
                </a:cubicBezTo>
                <a:cubicBezTo>
                  <a:pt x="5114" y="13766"/>
                  <a:pt x="4946" y="13581"/>
                  <a:pt x="4739" y="13537"/>
                </a:cubicBezTo>
                <a:lnTo>
                  <a:pt x="11481" y="5881"/>
                </a:lnTo>
                <a:cubicBezTo>
                  <a:pt x="11481" y="5859"/>
                  <a:pt x="11504" y="5859"/>
                  <a:pt x="11504" y="5836"/>
                </a:cubicBezTo>
                <a:cubicBezTo>
                  <a:pt x="12484" y="4459"/>
                  <a:pt x="11481" y="2543"/>
                  <a:pt x="9779" y="2543"/>
                </a:cubicBezTo>
                <a:lnTo>
                  <a:pt x="7701" y="2543"/>
                </a:lnTo>
                <a:lnTo>
                  <a:pt x="6396" y="1216"/>
                </a:lnTo>
                <a:cubicBezTo>
                  <a:pt x="6161" y="981"/>
                  <a:pt x="5836" y="841"/>
                  <a:pt x="5506" y="841"/>
                </a:cubicBezTo>
                <a:lnTo>
                  <a:pt x="3383" y="841"/>
                </a:lnTo>
                <a:lnTo>
                  <a:pt x="3383" y="421"/>
                </a:lnTo>
                <a:cubicBezTo>
                  <a:pt x="3383" y="186"/>
                  <a:pt x="3198" y="1"/>
                  <a:pt x="2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2"/>
          <p:cNvSpPr/>
          <p:nvPr/>
        </p:nvSpPr>
        <p:spPr>
          <a:xfrm>
            <a:off x="3459125" y="3096438"/>
            <a:ext cx="231600" cy="359325"/>
          </a:xfrm>
          <a:custGeom>
            <a:rect b="b" l="l" r="r" t="t"/>
            <a:pathLst>
              <a:path extrusionOk="0" h="14373" w="9264">
                <a:moveTo>
                  <a:pt x="4621" y="842"/>
                </a:moveTo>
                <a:cubicBezTo>
                  <a:pt x="5646" y="842"/>
                  <a:pt x="6486" y="1565"/>
                  <a:pt x="6698" y="2522"/>
                </a:cubicBezTo>
                <a:lnTo>
                  <a:pt x="5483" y="2522"/>
                </a:lnTo>
                <a:cubicBezTo>
                  <a:pt x="5270" y="2522"/>
                  <a:pt x="5063" y="2685"/>
                  <a:pt x="5041" y="2892"/>
                </a:cubicBezTo>
                <a:cubicBezTo>
                  <a:pt x="5018" y="3150"/>
                  <a:pt x="5226" y="3362"/>
                  <a:pt x="5461" y="3362"/>
                </a:cubicBezTo>
                <a:lnTo>
                  <a:pt x="6721" y="3362"/>
                </a:lnTo>
                <a:lnTo>
                  <a:pt x="6721" y="4202"/>
                </a:lnTo>
                <a:lnTo>
                  <a:pt x="5483" y="4202"/>
                </a:lnTo>
                <a:cubicBezTo>
                  <a:pt x="5270" y="4202"/>
                  <a:pt x="5063" y="4365"/>
                  <a:pt x="5041" y="4572"/>
                </a:cubicBezTo>
                <a:cubicBezTo>
                  <a:pt x="5018" y="4830"/>
                  <a:pt x="5226" y="5043"/>
                  <a:pt x="5461" y="5043"/>
                </a:cubicBezTo>
                <a:lnTo>
                  <a:pt x="6721" y="5043"/>
                </a:lnTo>
                <a:lnTo>
                  <a:pt x="6721" y="5883"/>
                </a:lnTo>
                <a:lnTo>
                  <a:pt x="5483" y="5883"/>
                </a:lnTo>
                <a:cubicBezTo>
                  <a:pt x="5270" y="5883"/>
                  <a:pt x="5063" y="6045"/>
                  <a:pt x="5041" y="6252"/>
                </a:cubicBezTo>
                <a:cubicBezTo>
                  <a:pt x="5018" y="6510"/>
                  <a:pt x="5226" y="6723"/>
                  <a:pt x="5461" y="6723"/>
                </a:cubicBezTo>
                <a:lnTo>
                  <a:pt x="6698" y="6723"/>
                </a:lnTo>
                <a:cubicBezTo>
                  <a:pt x="6698" y="6723"/>
                  <a:pt x="5646" y="8425"/>
                  <a:pt x="4621" y="8425"/>
                </a:cubicBezTo>
                <a:cubicBezTo>
                  <a:pt x="3618" y="8425"/>
                  <a:pt x="2565" y="6767"/>
                  <a:pt x="2565" y="6767"/>
                </a:cubicBezTo>
                <a:lnTo>
                  <a:pt x="3825" y="6767"/>
                </a:lnTo>
                <a:cubicBezTo>
                  <a:pt x="4010" y="6767"/>
                  <a:pt x="4178" y="6650"/>
                  <a:pt x="4245" y="6465"/>
                </a:cubicBezTo>
                <a:cubicBezTo>
                  <a:pt x="4341" y="6163"/>
                  <a:pt x="4105" y="5883"/>
                  <a:pt x="3825" y="5883"/>
                </a:cubicBezTo>
                <a:lnTo>
                  <a:pt x="2521" y="5883"/>
                </a:lnTo>
                <a:lnTo>
                  <a:pt x="2521" y="5043"/>
                </a:lnTo>
                <a:lnTo>
                  <a:pt x="3781" y="5043"/>
                </a:lnTo>
                <a:cubicBezTo>
                  <a:pt x="3988" y="5043"/>
                  <a:pt x="4178" y="4902"/>
                  <a:pt x="4201" y="4667"/>
                </a:cubicBezTo>
                <a:cubicBezTo>
                  <a:pt x="4223" y="4410"/>
                  <a:pt x="4038" y="4202"/>
                  <a:pt x="3781" y="4202"/>
                </a:cubicBezTo>
                <a:lnTo>
                  <a:pt x="2521" y="4202"/>
                </a:lnTo>
                <a:lnTo>
                  <a:pt x="2521" y="3362"/>
                </a:lnTo>
                <a:lnTo>
                  <a:pt x="3781" y="3362"/>
                </a:lnTo>
                <a:cubicBezTo>
                  <a:pt x="3988" y="3362"/>
                  <a:pt x="4178" y="3200"/>
                  <a:pt x="4201" y="2987"/>
                </a:cubicBezTo>
                <a:cubicBezTo>
                  <a:pt x="4223" y="2730"/>
                  <a:pt x="4038" y="2522"/>
                  <a:pt x="3781" y="2522"/>
                </a:cubicBezTo>
                <a:lnTo>
                  <a:pt x="2565" y="2522"/>
                </a:lnTo>
                <a:cubicBezTo>
                  <a:pt x="2750" y="1565"/>
                  <a:pt x="3618" y="842"/>
                  <a:pt x="4621" y="842"/>
                </a:cubicBezTo>
                <a:close/>
                <a:moveTo>
                  <a:pt x="8423" y="5043"/>
                </a:moveTo>
                <a:lnTo>
                  <a:pt x="8423" y="6280"/>
                </a:lnTo>
                <a:cubicBezTo>
                  <a:pt x="8423" y="8330"/>
                  <a:pt x="6788" y="10032"/>
                  <a:pt x="4738" y="10105"/>
                </a:cubicBezTo>
                <a:cubicBezTo>
                  <a:pt x="4711" y="10106"/>
                  <a:pt x="4683" y="10106"/>
                  <a:pt x="4655" y="10106"/>
                </a:cubicBezTo>
                <a:cubicBezTo>
                  <a:pt x="2543" y="10106"/>
                  <a:pt x="840" y="8420"/>
                  <a:pt x="840" y="6303"/>
                </a:cubicBezTo>
                <a:lnTo>
                  <a:pt x="840" y="5043"/>
                </a:lnTo>
                <a:lnTo>
                  <a:pt x="1681" y="5043"/>
                </a:lnTo>
                <a:lnTo>
                  <a:pt x="1681" y="6280"/>
                </a:lnTo>
                <a:cubicBezTo>
                  <a:pt x="1681" y="7887"/>
                  <a:pt x="2941" y="9220"/>
                  <a:pt x="4548" y="9265"/>
                </a:cubicBezTo>
                <a:cubicBezTo>
                  <a:pt x="4575" y="9266"/>
                  <a:pt x="4601" y="9266"/>
                  <a:pt x="4628" y="9266"/>
                </a:cubicBezTo>
                <a:cubicBezTo>
                  <a:pt x="6250" y="9266"/>
                  <a:pt x="7583" y="7933"/>
                  <a:pt x="7583" y="6303"/>
                </a:cubicBezTo>
                <a:lnTo>
                  <a:pt x="7583" y="5043"/>
                </a:lnTo>
                <a:close/>
                <a:moveTo>
                  <a:pt x="5041" y="10923"/>
                </a:moveTo>
                <a:lnTo>
                  <a:pt x="5041" y="13090"/>
                </a:lnTo>
                <a:cubicBezTo>
                  <a:pt x="5041" y="13252"/>
                  <a:pt x="5063" y="13392"/>
                  <a:pt x="5108" y="13510"/>
                </a:cubicBezTo>
                <a:lnTo>
                  <a:pt x="4128" y="13510"/>
                </a:lnTo>
                <a:cubicBezTo>
                  <a:pt x="4178" y="13392"/>
                  <a:pt x="4201" y="13252"/>
                  <a:pt x="4201" y="13090"/>
                </a:cubicBezTo>
                <a:lnTo>
                  <a:pt x="4201" y="10923"/>
                </a:lnTo>
                <a:cubicBezTo>
                  <a:pt x="4341" y="10945"/>
                  <a:pt x="4481" y="10945"/>
                  <a:pt x="4621" y="10945"/>
                </a:cubicBezTo>
                <a:cubicBezTo>
                  <a:pt x="4761" y="10945"/>
                  <a:pt x="4901" y="10945"/>
                  <a:pt x="5041" y="10923"/>
                </a:cubicBezTo>
                <a:close/>
                <a:moveTo>
                  <a:pt x="4620" y="1"/>
                </a:moveTo>
                <a:cubicBezTo>
                  <a:pt x="3008" y="1"/>
                  <a:pt x="1681" y="1315"/>
                  <a:pt x="1681" y="2942"/>
                </a:cubicBezTo>
                <a:lnTo>
                  <a:pt x="1681" y="4202"/>
                </a:lnTo>
                <a:lnTo>
                  <a:pt x="840" y="4202"/>
                </a:lnTo>
                <a:lnTo>
                  <a:pt x="840" y="3805"/>
                </a:lnTo>
                <a:cubicBezTo>
                  <a:pt x="840" y="3570"/>
                  <a:pt x="678" y="3385"/>
                  <a:pt x="465" y="3362"/>
                </a:cubicBezTo>
                <a:cubicBezTo>
                  <a:pt x="452" y="3361"/>
                  <a:pt x="440" y="3361"/>
                  <a:pt x="427" y="3361"/>
                </a:cubicBezTo>
                <a:cubicBezTo>
                  <a:pt x="187" y="3361"/>
                  <a:pt x="0" y="3559"/>
                  <a:pt x="0" y="3782"/>
                </a:cubicBezTo>
                <a:lnTo>
                  <a:pt x="0" y="6303"/>
                </a:lnTo>
                <a:cubicBezTo>
                  <a:pt x="0" y="8425"/>
                  <a:pt x="1423" y="10223"/>
                  <a:pt x="3361" y="10760"/>
                </a:cubicBezTo>
                <a:lnTo>
                  <a:pt x="3361" y="13090"/>
                </a:lnTo>
                <a:cubicBezTo>
                  <a:pt x="3361" y="13325"/>
                  <a:pt x="3170" y="13510"/>
                  <a:pt x="2941" y="13510"/>
                </a:cubicBezTo>
                <a:lnTo>
                  <a:pt x="2123" y="13510"/>
                </a:lnTo>
                <a:cubicBezTo>
                  <a:pt x="1888" y="13510"/>
                  <a:pt x="1703" y="13673"/>
                  <a:pt x="1681" y="13885"/>
                </a:cubicBezTo>
                <a:cubicBezTo>
                  <a:pt x="1658" y="14143"/>
                  <a:pt x="1843" y="14373"/>
                  <a:pt x="2101" y="14373"/>
                </a:cubicBezTo>
                <a:lnTo>
                  <a:pt x="7141" y="14373"/>
                </a:lnTo>
                <a:cubicBezTo>
                  <a:pt x="7348" y="14373"/>
                  <a:pt x="7538" y="14210"/>
                  <a:pt x="7561" y="14003"/>
                </a:cubicBezTo>
                <a:cubicBezTo>
                  <a:pt x="7606" y="13745"/>
                  <a:pt x="7398" y="13510"/>
                  <a:pt x="7163" y="13510"/>
                </a:cubicBezTo>
                <a:lnTo>
                  <a:pt x="6301" y="13510"/>
                </a:lnTo>
                <a:cubicBezTo>
                  <a:pt x="6066" y="13510"/>
                  <a:pt x="5881" y="13325"/>
                  <a:pt x="5881" y="13090"/>
                </a:cubicBezTo>
                <a:lnTo>
                  <a:pt x="5881" y="10760"/>
                </a:lnTo>
                <a:cubicBezTo>
                  <a:pt x="7841" y="10223"/>
                  <a:pt x="9263" y="8425"/>
                  <a:pt x="9263" y="6303"/>
                </a:cubicBezTo>
                <a:lnTo>
                  <a:pt x="9263" y="3805"/>
                </a:lnTo>
                <a:cubicBezTo>
                  <a:pt x="9263" y="3570"/>
                  <a:pt x="9101" y="3385"/>
                  <a:pt x="8888" y="3362"/>
                </a:cubicBezTo>
                <a:cubicBezTo>
                  <a:pt x="8875" y="3361"/>
                  <a:pt x="8863" y="3361"/>
                  <a:pt x="8850" y="3361"/>
                </a:cubicBezTo>
                <a:cubicBezTo>
                  <a:pt x="8610" y="3361"/>
                  <a:pt x="8423" y="3559"/>
                  <a:pt x="8423" y="3782"/>
                </a:cubicBezTo>
                <a:lnTo>
                  <a:pt x="8423" y="4202"/>
                </a:lnTo>
                <a:lnTo>
                  <a:pt x="7583" y="4202"/>
                </a:lnTo>
                <a:lnTo>
                  <a:pt x="7583" y="2987"/>
                </a:lnTo>
                <a:cubicBezTo>
                  <a:pt x="7583" y="1380"/>
                  <a:pt x="6301" y="47"/>
                  <a:pt x="4710" y="2"/>
                </a:cubicBezTo>
                <a:cubicBezTo>
                  <a:pt x="4680" y="1"/>
                  <a:pt x="4650"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4" name="Google Shape;4134;p42"/>
          <p:cNvGrpSpPr/>
          <p:nvPr/>
        </p:nvGrpSpPr>
        <p:grpSpPr>
          <a:xfrm>
            <a:off x="7365925" y="3096388"/>
            <a:ext cx="273600" cy="359425"/>
            <a:chOff x="7869138" y="2637075"/>
            <a:chExt cx="273600" cy="359425"/>
          </a:xfrm>
        </p:grpSpPr>
        <p:sp>
          <p:nvSpPr>
            <p:cNvPr id="4135" name="Google Shape;4135;p42"/>
            <p:cNvSpPr/>
            <p:nvPr/>
          </p:nvSpPr>
          <p:spPr>
            <a:xfrm>
              <a:off x="7869138" y="2637075"/>
              <a:ext cx="273600" cy="359425"/>
            </a:xfrm>
            <a:custGeom>
              <a:rect b="b" l="l" r="r" t="t"/>
              <a:pathLst>
                <a:path extrusionOk="0" h="14377" w="10944">
                  <a:moveTo>
                    <a:pt x="10104" y="869"/>
                  </a:moveTo>
                  <a:lnTo>
                    <a:pt x="10104" y="13537"/>
                  </a:lnTo>
                  <a:lnTo>
                    <a:pt x="841" y="13537"/>
                  </a:lnTo>
                  <a:lnTo>
                    <a:pt x="841" y="869"/>
                  </a:lnTo>
                  <a:close/>
                  <a:moveTo>
                    <a:pt x="421" y="1"/>
                  </a:moveTo>
                  <a:cubicBezTo>
                    <a:pt x="185" y="1"/>
                    <a:pt x="1" y="214"/>
                    <a:pt x="1" y="449"/>
                  </a:cubicBezTo>
                  <a:lnTo>
                    <a:pt x="1" y="13957"/>
                  </a:lnTo>
                  <a:cubicBezTo>
                    <a:pt x="1" y="14192"/>
                    <a:pt x="185" y="14377"/>
                    <a:pt x="421" y="14377"/>
                  </a:cubicBezTo>
                  <a:lnTo>
                    <a:pt x="10524" y="14377"/>
                  </a:lnTo>
                  <a:cubicBezTo>
                    <a:pt x="10759" y="14377"/>
                    <a:pt x="10944" y="14192"/>
                    <a:pt x="10944" y="13957"/>
                  </a:cubicBezTo>
                  <a:lnTo>
                    <a:pt x="10944" y="449"/>
                  </a:lnTo>
                  <a:cubicBezTo>
                    <a:pt x="10944" y="214"/>
                    <a:pt x="10759" y="1"/>
                    <a:pt x="10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2"/>
            <p:cNvSpPr/>
            <p:nvPr/>
          </p:nvSpPr>
          <p:spPr>
            <a:xfrm>
              <a:off x="7932138" y="2764350"/>
              <a:ext cx="147050" cy="84025"/>
            </a:xfrm>
            <a:custGeom>
              <a:rect b="b" l="l" r="r" t="t"/>
              <a:pathLst>
                <a:path extrusionOk="0" h="3361" w="5882">
                  <a:moveTo>
                    <a:pt x="421" y="0"/>
                  </a:moveTo>
                  <a:cubicBezTo>
                    <a:pt x="186" y="0"/>
                    <a:pt x="1" y="185"/>
                    <a:pt x="1" y="420"/>
                  </a:cubicBezTo>
                  <a:cubicBezTo>
                    <a:pt x="1" y="2050"/>
                    <a:pt x="1306" y="3361"/>
                    <a:pt x="2941" y="3361"/>
                  </a:cubicBezTo>
                  <a:cubicBezTo>
                    <a:pt x="4576" y="3361"/>
                    <a:pt x="5881" y="2050"/>
                    <a:pt x="5881" y="420"/>
                  </a:cubicBezTo>
                  <a:cubicBezTo>
                    <a:pt x="5881" y="185"/>
                    <a:pt x="5696" y="0"/>
                    <a:pt x="5461" y="0"/>
                  </a:cubicBezTo>
                  <a:cubicBezTo>
                    <a:pt x="5226" y="0"/>
                    <a:pt x="5041" y="185"/>
                    <a:pt x="5041" y="420"/>
                  </a:cubicBezTo>
                  <a:cubicBezTo>
                    <a:pt x="5041" y="1585"/>
                    <a:pt x="4106" y="2521"/>
                    <a:pt x="2941" y="2521"/>
                  </a:cubicBezTo>
                  <a:cubicBezTo>
                    <a:pt x="1776" y="2521"/>
                    <a:pt x="841" y="1585"/>
                    <a:pt x="841" y="420"/>
                  </a:cubicBezTo>
                  <a:cubicBezTo>
                    <a:pt x="841" y="185"/>
                    <a:pt x="656" y="0"/>
                    <a:pt x="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2"/>
            <p:cNvSpPr/>
            <p:nvPr/>
          </p:nvSpPr>
          <p:spPr>
            <a:xfrm>
              <a:off x="7911138" y="2933475"/>
              <a:ext cx="63025" cy="21025"/>
            </a:xfrm>
            <a:custGeom>
              <a:rect b="b" l="l" r="r" t="t"/>
              <a:pathLst>
                <a:path extrusionOk="0" h="841" w="2521">
                  <a:moveTo>
                    <a:pt x="421" y="1"/>
                  </a:moveTo>
                  <a:cubicBezTo>
                    <a:pt x="186" y="1"/>
                    <a:pt x="1" y="185"/>
                    <a:pt x="1" y="421"/>
                  </a:cubicBezTo>
                  <a:cubicBezTo>
                    <a:pt x="1" y="656"/>
                    <a:pt x="186" y="841"/>
                    <a:pt x="421" y="841"/>
                  </a:cubicBezTo>
                  <a:lnTo>
                    <a:pt x="2101" y="841"/>
                  </a:lnTo>
                  <a:cubicBezTo>
                    <a:pt x="2336" y="841"/>
                    <a:pt x="2521" y="656"/>
                    <a:pt x="2521" y="421"/>
                  </a:cubicBezTo>
                  <a:cubicBezTo>
                    <a:pt x="2521" y="185"/>
                    <a:pt x="2336" y="1"/>
                    <a:pt x="2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2"/>
            <p:cNvSpPr/>
            <p:nvPr/>
          </p:nvSpPr>
          <p:spPr>
            <a:xfrm>
              <a:off x="7995138" y="2933475"/>
              <a:ext cx="105050" cy="21025"/>
            </a:xfrm>
            <a:custGeom>
              <a:rect b="b" l="l" r="r" t="t"/>
              <a:pathLst>
                <a:path extrusionOk="0" h="841" w="4202">
                  <a:moveTo>
                    <a:pt x="421" y="1"/>
                  </a:moveTo>
                  <a:cubicBezTo>
                    <a:pt x="186" y="1"/>
                    <a:pt x="1" y="185"/>
                    <a:pt x="1" y="421"/>
                  </a:cubicBezTo>
                  <a:cubicBezTo>
                    <a:pt x="1" y="656"/>
                    <a:pt x="186" y="841"/>
                    <a:pt x="421" y="841"/>
                  </a:cubicBezTo>
                  <a:lnTo>
                    <a:pt x="3781" y="841"/>
                  </a:lnTo>
                  <a:cubicBezTo>
                    <a:pt x="4016" y="841"/>
                    <a:pt x="4201" y="656"/>
                    <a:pt x="4201" y="421"/>
                  </a:cubicBezTo>
                  <a:cubicBezTo>
                    <a:pt x="4201" y="185"/>
                    <a:pt x="4016" y="1"/>
                    <a:pt x="3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2"/>
            <p:cNvSpPr/>
            <p:nvPr/>
          </p:nvSpPr>
          <p:spPr>
            <a:xfrm>
              <a:off x="7931588" y="2680300"/>
              <a:ext cx="64700" cy="63125"/>
            </a:xfrm>
            <a:custGeom>
              <a:rect b="b" l="l" r="r" t="t"/>
              <a:pathLst>
                <a:path extrusionOk="0" h="2525" w="2588">
                  <a:moveTo>
                    <a:pt x="1309" y="0"/>
                  </a:moveTo>
                  <a:cubicBezTo>
                    <a:pt x="1073" y="0"/>
                    <a:pt x="863" y="179"/>
                    <a:pt x="863" y="422"/>
                  </a:cubicBezTo>
                  <a:lnTo>
                    <a:pt x="863" y="842"/>
                  </a:lnTo>
                  <a:lnTo>
                    <a:pt x="443" y="842"/>
                  </a:lnTo>
                  <a:cubicBezTo>
                    <a:pt x="208" y="842"/>
                    <a:pt x="0" y="1050"/>
                    <a:pt x="45" y="1307"/>
                  </a:cubicBezTo>
                  <a:cubicBezTo>
                    <a:pt x="68" y="1520"/>
                    <a:pt x="258" y="1682"/>
                    <a:pt x="465" y="1682"/>
                  </a:cubicBezTo>
                  <a:lnTo>
                    <a:pt x="863" y="1682"/>
                  </a:lnTo>
                  <a:lnTo>
                    <a:pt x="863" y="2102"/>
                  </a:lnTo>
                  <a:cubicBezTo>
                    <a:pt x="863" y="2310"/>
                    <a:pt x="1025" y="2500"/>
                    <a:pt x="1238" y="2522"/>
                  </a:cubicBezTo>
                  <a:cubicBezTo>
                    <a:pt x="1252" y="2524"/>
                    <a:pt x="1266" y="2524"/>
                    <a:pt x="1279" y="2524"/>
                  </a:cubicBezTo>
                  <a:cubicBezTo>
                    <a:pt x="1515" y="2524"/>
                    <a:pt x="1725" y="2346"/>
                    <a:pt x="1725" y="2102"/>
                  </a:cubicBezTo>
                  <a:lnTo>
                    <a:pt x="1725" y="1682"/>
                  </a:lnTo>
                  <a:lnTo>
                    <a:pt x="2123" y="1682"/>
                  </a:lnTo>
                  <a:cubicBezTo>
                    <a:pt x="2330" y="1682"/>
                    <a:pt x="2543" y="1520"/>
                    <a:pt x="2565" y="1307"/>
                  </a:cubicBezTo>
                  <a:cubicBezTo>
                    <a:pt x="2588" y="1050"/>
                    <a:pt x="2380" y="842"/>
                    <a:pt x="2145" y="842"/>
                  </a:cubicBezTo>
                  <a:lnTo>
                    <a:pt x="1725" y="842"/>
                  </a:lnTo>
                  <a:lnTo>
                    <a:pt x="1725" y="422"/>
                  </a:lnTo>
                  <a:cubicBezTo>
                    <a:pt x="1725" y="209"/>
                    <a:pt x="1563" y="25"/>
                    <a:pt x="1350" y="2"/>
                  </a:cubicBezTo>
                  <a:cubicBezTo>
                    <a:pt x="1336" y="1"/>
                    <a:pt x="1322" y="0"/>
                    <a:pt x="13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2"/>
            <p:cNvSpPr/>
            <p:nvPr/>
          </p:nvSpPr>
          <p:spPr>
            <a:xfrm>
              <a:off x="8037138" y="2701350"/>
              <a:ext cx="21025" cy="21025"/>
            </a:xfrm>
            <a:custGeom>
              <a:rect b="b" l="l" r="r" t="t"/>
              <a:pathLst>
                <a:path extrusionOk="0" h="841" w="841">
                  <a:moveTo>
                    <a:pt x="421" y="0"/>
                  </a:moveTo>
                  <a:cubicBezTo>
                    <a:pt x="186" y="0"/>
                    <a:pt x="1" y="185"/>
                    <a:pt x="1" y="420"/>
                  </a:cubicBezTo>
                  <a:cubicBezTo>
                    <a:pt x="1" y="650"/>
                    <a:pt x="186" y="840"/>
                    <a:pt x="421" y="840"/>
                  </a:cubicBezTo>
                  <a:cubicBezTo>
                    <a:pt x="656" y="840"/>
                    <a:pt x="841" y="650"/>
                    <a:pt x="841" y="420"/>
                  </a:cubicBezTo>
                  <a:cubicBezTo>
                    <a:pt x="841" y="185"/>
                    <a:pt x="656" y="0"/>
                    <a:pt x="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2"/>
            <p:cNvSpPr/>
            <p:nvPr/>
          </p:nvSpPr>
          <p:spPr>
            <a:xfrm>
              <a:off x="7974138" y="2743350"/>
              <a:ext cx="63025" cy="63025"/>
            </a:xfrm>
            <a:custGeom>
              <a:rect b="b" l="l" r="r" t="t"/>
              <a:pathLst>
                <a:path extrusionOk="0" h="2521" w="2521">
                  <a:moveTo>
                    <a:pt x="1261" y="840"/>
                  </a:moveTo>
                  <a:cubicBezTo>
                    <a:pt x="1496" y="840"/>
                    <a:pt x="1681" y="1025"/>
                    <a:pt x="1681" y="1260"/>
                  </a:cubicBezTo>
                  <a:cubicBezTo>
                    <a:pt x="1681" y="1490"/>
                    <a:pt x="1496" y="1680"/>
                    <a:pt x="1261" y="1680"/>
                  </a:cubicBezTo>
                  <a:cubicBezTo>
                    <a:pt x="1026" y="1680"/>
                    <a:pt x="841" y="1490"/>
                    <a:pt x="841" y="1260"/>
                  </a:cubicBezTo>
                  <a:cubicBezTo>
                    <a:pt x="841" y="1025"/>
                    <a:pt x="1026" y="840"/>
                    <a:pt x="1261" y="840"/>
                  </a:cubicBezTo>
                  <a:close/>
                  <a:moveTo>
                    <a:pt x="1261" y="0"/>
                  </a:moveTo>
                  <a:cubicBezTo>
                    <a:pt x="561" y="0"/>
                    <a:pt x="1" y="560"/>
                    <a:pt x="1" y="1260"/>
                  </a:cubicBezTo>
                  <a:cubicBezTo>
                    <a:pt x="1" y="1960"/>
                    <a:pt x="561" y="2521"/>
                    <a:pt x="1261" y="2521"/>
                  </a:cubicBezTo>
                  <a:cubicBezTo>
                    <a:pt x="1961" y="2521"/>
                    <a:pt x="2521" y="1960"/>
                    <a:pt x="2521" y="1260"/>
                  </a:cubicBezTo>
                  <a:cubicBezTo>
                    <a:pt x="2521" y="560"/>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2"/>
            <p:cNvSpPr/>
            <p:nvPr/>
          </p:nvSpPr>
          <p:spPr>
            <a:xfrm>
              <a:off x="7911138" y="2891475"/>
              <a:ext cx="189050" cy="21025"/>
            </a:xfrm>
            <a:custGeom>
              <a:rect b="b" l="l" r="r" t="t"/>
              <a:pathLst>
                <a:path extrusionOk="0" h="841" w="7562">
                  <a:moveTo>
                    <a:pt x="421" y="0"/>
                  </a:moveTo>
                  <a:cubicBezTo>
                    <a:pt x="186" y="0"/>
                    <a:pt x="1" y="185"/>
                    <a:pt x="1" y="420"/>
                  </a:cubicBezTo>
                  <a:cubicBezTo>
                    <a:pt x="1" y="656"/>
                    <a:pt x="186" y="841"/>
                    <a:pt x="421" y="841"/>
                  </a:cubicBezTo>
                  <a:lnTo>
                    <a:pt x="7141" y="841"/>
                  </a:lnTo>
                  <a:cubicBezTo>
                    <a:pt x="7376" y="841"/>
                    <a:pt x="7561" y="656"/>
                    <a:pt x="7561" y="420"/>
                  </a:cubicBezTo>
                  <a:cubicBezTo>
                    <a:pt x="7561" y="185"/>
                    <a:pt x="7376" y="0"/>
                    <a:pt x="7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3" name="Google Shape;4143;p42"/>
          <p:cNvSpPr/>
          <p:nvPr/>
        </p:nvSpPr>
        <p:spPr>
          <a:xfrm>
            <a:off x="7366200" y="1338650"/>
            <a:ext cx="273050" cy="358350"/>
          </a:xfrm>
          <a:custGeom>
            <a:rect b="b" l="l" r="r" t="t"/>
            <a:pathLst>
              <a:path extrusionOk="0" h="14334" w="10922">
                <a:moveTo>
                  <a:pt x="8423" y="841"/>
                </a:moveTo>
                <a:lnTo>
                  <a:pt x="8423" y="5114"/>
                </a:lnTo>
                <a:lnTo>
                  <a:pt x="2521" y="5114"/>
                </a:lnTo>
                <a:lnTo>
                  <a:pt x="2521" y="841"/>
                </a:lnTo>
                <a:close/>
                <a:moveTo>
                  <a:pt x="8423" y="5909"/>
                </a:moveTo>
                <a:lnTo>
                  <a:pt x="8423" y="7612"/>
                </a:lnTo>
                <a:lnTo>
                  <a:pt x="2521" y="7612"/>
                </a:lnTo>
                <a:lnTo>
                  <a:pt x="2521" y="5909"/>
                </a:lnTo>
                <a:close/>
                <a:moveTo>
                  <a:pt x="10053" y="8452"/>
                </a:moveTo>
                <a:lnTo>
                  <a:pt x="10053" y="9292"/>
                </a:lnTo>
                <a:lnTo>
                  <a:pt x="841" y="9292"/>
                </a:lnTo>
                <a:lnTo>
                  <a:pt x="841" y="8452"/>
                </a:lnTo>
                <a:close/>
                <a:moveTo>
                  <a:pt x="7348" y="10132"/>
                </a:moveTo>
                <a:lnTo>
                  <a:pt x="5461" y="11319"/>
                </a:lnTo>
                <a:lnTo>
                  <a:pt x="3546" y="10132"/>
                </a:lnTo>
                <a:close/>
                <a:moveTo>
                  <a:pt x="2101" y="1"/>
                </a:moveTo>
                <a:cubicBezTo>
                  <a:pt x="1866" y="1"/>
                  <a:pt x="1681" y="191"/>
                  <a:pt x="1681" y="421"/>
                </a:cubicBezTo>
                <a:lnTo>
                  <a:pt x="1681" y="7612"/>
                </a:lnTo>
                <a:lnTo>
                  <a:pt x="841" y="7612"/>
                </a:lnTo>
                <a:lnTo>
                  <a:pt x="841" y="6352"/>
                </a:lnTo>
                <a:cubicBezTo>
                  <a:pt x="841" y="6139"/>
                  <a:pt x="701" y="5954"/>
                  <a:pt x="488" y="5931"/>
                </a:cubicBezTo>
                <a:cubicBezTo>
                  <a:pt x="460" y="5926"/>
                  <a:pt x="432" y="5923"/>
                  <a:pt x="405" y="5923"/>
                </a:cubicBezTo>
                <a:cubicBezTo>
                  <a:pt x="183" y="5923"/>
                  <a:pt x="1" y="6100"/>
                  <a:pt x="1" y="6329"/>
                </a:cubicBezTo>
                <a:lnTo>
                  <a:pt x="1" y="9712"/>
                </a:lnTo>
                <a:cubicBezTo>
                  <a:pt x="1" y="9941"/>
                  <a:pt x="185" y="10132"/>
                  <a:pt x="421" y="10132"/>
                </a:cubicBezTo>
                <a:lnTo>
                  <a:pt x="1961" y="10132"/>
                </a:lnTo>
                <a:lnTo>
                  <a:pt x="4643" y="11812"/>
                </a:lnTo>
                <a:lnTo>
                  <a:pt x="1843" y="13559"/>
                </a:lnTo>
                <a:cubicBezTo>
                  <a:pt x="1653" y="13677"/>
                  <a:pt x="1585" y="13934"/>
                  <a:pt x="1703" y="14141"/>
                </a:cubicBezTo>
                <a:cubicBezTo>
                  <a:pt x="1792" y="14262"/>
                  <a:pt x="1928" y="14334"/>
                  <a:pt x="2063" y="14334"/>
                </a:cubicBezTo>
                <a:cubicBezTo>
                  <a:pt x="2141" y="14334"/>
                  <a:pt x="2218" y="14310"/>
                  <a:pt x="2286" y="14259"/>
                </a:cubicBezTo>
                <a:lnTo>
                  <a:pt x="5433" y="12299"/>
                </a:lnTo>
                <a:lnTo>
                  <a:pt x="8586" y="14259"/>
                </a:lnTo>
                <a:cubicBezTo>
                  <a:pt x="8653" y="14310"/>
                  <a:pt x="8730" y="14334"/>
                  <a:pt x="8808" y="14334"/>
                </a:cubicBezTo>
                <a:cubicBezTo>
                  <a:pt x="8943" y="14334"/>
                  <a:pt x="9079" y="14262"/>
                  <a:pt x="9168" y="14141"/>
                </a:cubicBezTo>
                <a:cubicBezTo>
                  <a:pt x="9286" y="13934"/>
                  <a:pt x="9213" y="13677"/>
                  <a:pt x="9028" y="13559"/>
                </a:cubicBezTo>
                <a:lnTo>
                  <a:pt x="6228" y="11812"/>
                </a:lnTo>
                <a:lnTo>
                  <a:pt x="8933" y="10132"/>
                </a:lnTo>
                <a:lnTo>
                  <a:pt x="10501" y="10132"/>
                </a:lnTo>
                <a:cubicBezTo>
                  <a:pt x="10708" y="10132"/>
                  <a:pt x="10921" y="9941"/>
                  <a:pt x="10921" y="9712"/>
                </a:cubicBezTo>
                <a:lnTo>
                  <a:pt x="10921" y="6352"/>
                </a:lnTo>
                <a:cubicBezTo>
                  <a:pt x="10921" y="6139"/>
                  <a:pt x="10753" y="5954"/>
                  <a:pt x="10568" y="5931"/>
                </a:cubicBezTo>
                <a:cubicBezTo>
                  <a:pt x="10538" y="5926"/>
                  <a:pt x="10508" y="5923"/>
                  <a:pt x="10479" y="5923"/>
                </a:cubicBezTo>
                <a:cubicBezTo>
                  <a:pt x="10240" y="5923"/>
                  <a:pt x="10053" y="6100"/>
                  <a:pt x="10053" y="6329"/>
                </a:cubicBezTo>
                <a:lnTo>
                  <a:pt x="10053" y="7612"/>
                </a:lnTo>
                <a:lnTo>
                  <a:pt x="9213" y="7612"/>
                </a:lnTo>
                <a:lnTo>
                  <a:pt x="9213" y="421"/>
                </a:lnTo>
                <a:cubicBezTo>
                  <a:pt x="9213" y="191"/>
                  <a:pt x="9028" y="1"/>
                  <a:pt x="87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4" name="Google Shape;4144;p42"/>
          <p:cNvGrpSpPr/>
          <p:nvPr/>
        </p:nvGrpSpPr>
        <p:grpSpPr>
          <a:xfrm>
            <a:off x="5423025" y="1338113"/>
            <a:ext cx="231600" cy="359425"/>
            <a:chOff x="4839088" y="1568975"/>
            <a:chExt cx="231600" cy="359425"/>
          </a:xfrm>
        </p:grpSpPr>
        <p:sp>
          <p:nvSpPr>
            <p:cNvPr id="4145" name="Google Shape;4145;p42"/>
            <p:cNvSpPr/>
            <p:nvPr/>
          </p:nvSpPr>
          <p:spPr>
            <a:xfrm>
              <a:off x="4881088" y="1738800"/>
              <a:ext cx="147600" cy="147600"/>
            </a:xfrm>
            <a:custGeom>
              <a:rect b="b" l="l" r="r" t="t"/>
              <a:pathLst>
                <a:path extrusionOk="0" h="5904" w="5904">
                  <a:moveTo>
                    <a:pt x="2543" y="885"/>
                  </a:moveTo>
                  <a:lnTo>
                    <a:pt x="2543" y="1748"/>
                  </a:lnTo>
                  <a:cubicBezTo>
                    <a:pt x="2381" y="1821"/>
                    <a:pt x="2263" y="1888"/>
                    <a:pt x="2151" y="1983"/>
                  </a:cubicBezTo>
                  <a:lnTo>
                    <a:pt x="1379" y="1563"/>
                  </a:lnTo>
                  <a:cubicBezTo>
                    <a:pt x="1681" y="1210"/>
                    <a:pt x="2079" y="981"/>
                    <a:pt x="2543" y="885"/>
                  </a:cubicBezTo>
                  <a:close/>
                  <a:moveTo>
                    <a:pt x="3383" y="885"/>
                  </a:moveTo>
                  <a:cubicBezTo>
                    <a:pt x="3831" y="981"/>
                    <a:pt x="4224" y="1210"/>
                    <a:pt x="4532" y="1563"/>
                  </a:cubicBezTo>
                  <a:lnTo>
                    <a:pt x="3781" y="1983"/>
                  </a:lnTo>
                  <a:cubicBezTo>
                    <a:pt x="3663" y="1888"/>
                    <a:pt x="3523" y="1821"/>
                    <a:pt x="3383" y="1748"/>
                  </a:cubicBezTo>
                  <a:lnTo>
                    <a:pt x="3383" y="885"/>
                  </a:lnTo>
                  <a:close/>
                  <a:moveTo>
                    <a:pt x="2963" y="2521"/>
                  </a:moveTo>
                  <a:cubicBezTo>
                    <a:pt x="3199" y="2521"/>
                    <a:pt x="3383" y="2705"/>
                    <a:pt x="3383" y="2941"/>
                  </a:cubicBezTo>
                  <a:cubicBezTo>
                    <a:pt x="3383" y="3170"/>
                    <a:pt x="3199" y="3361"/>
                    <a:pt x="2963" y="3361"/>
                  </a:cubicBezTo>
                  <a:cubicBezTo>
                    <a:pt x="2734" y="3361"/>
                    <a:pt x="2543" y="3170"/>
                    <a:pt x="2543" y="2941"/>
                  </a:cubicBezTo>
                  <a:cubicBezTo>
                    <a:pt x="2543" y="2705"/>
                    <a:pt x="2734" y="2521"/>
                    <a:pt x="2963" y="2521"/>
                  </a:cubicBezTo>
                  <a:close/>
                  <a:moveTo>
                    <a:pt x="959" y="2285"/>
                  </a:moveTo>
                  <a:lnTo>
                    <a:pt x="1703" y="2705"/>
                  </a:lnTo>
                  <a:lnTo>
                    <a:pt x="1703" y="2941"/>
                  </a:lnTo>
                  <a:lnTo>
                    <a:pt x="1703" y="3170"/>
                  </a:lnTo>
                  <a:lnTo>
                    <a:pt x="959" y="3618"/>
                  </a:lnTo>
                  <a:cubicBezTo>
                    <a:pt x="891" y="3405"/>
                    <a:pt x="841" y="3170"/>
                    <a:pt x="841" y="2941"/>
                  </a:cubicBezTo>
                  <a:cubicBezTo>
                    <a:pt x="841" y="2705"/>
                    <a:pt x="891" y="2498"/>
                    <a:pt x="959" y="2285"/>
                  </a:cubicBezTo>
                  <a:close/>
                  <a:moveTo>
                    <a:pt x="4952" y="2285"/>
                  </a:moveTo>
                  <a:cubicBezTo>
                    <a:pt x="5019" y="2498"/>
                    <a:pt x="5064" y="2705"/>
                    <a:pt x="5064" y="2941"/>
                  </a:cubicBezTo>
                  <a:cubicBezTo>
                    <a:pt x="5064" y="3170"/>
                    <a:pt x="5019" y="3405"/>
                    <a:pt x="4952" y="3618"/>
                  </a:cubicBezTo>
                  <a:lnTo>
                    <a:pt x="4201" y="3170"/>
                  </a:lnTo>
                  <a:cubicBezTo>
                    <a:pt x="4201" y="3103"/>
                    <a:pt x="4224" y="3030"/>
                    <a:pt x="4224" y="2941"/>
                  </a:cubicBezTo>
                  <a:cubicBezTo>
                    <a:pt x="4224" y="2868"/>
                    <a:pt x="4201" y="2801"/>
                    <a:pt x="4201" y="2705"/>
                  </a:cubicBezTo>
                  <a:lnTo>
                    <a:pt x="4952" y="2285"/>
                  </a:lnTo>
                  <a:close/>
                  <a:moveTo>
                    <a:pt x="2151" y="3898"/>
                  </a:moveTo>
                  <a:cubicBezTo>
                    <a:pt x="2263" y="4010"/>
                    <a:pt x="2381" y="4083"/>
                    <a:pt x="2543" y="4128"/>
                  </a:cubicBezTo>
                  <a:lnTo>
                    <a:pt x="2543" y="5018"/>
                  </a:lnTo>
                  <a:cubicBezTo>
                    <a:pt x="2079" y="4923"/>
                    <a:pt x="1681" y="4666"/>
                    <a:pt x="1379" y="4341"/>
                  </a:cubicBezTo>
                  <a:lnTo>
                    <a:pt x="2151" y="3898"/>
                  </a:lnTo>
                  <a:close/>
                  <a:moveTo>
                    <a:pt x="3781" y="3898"/>
                  </a:moveTo>
                  <a:lnTo>
                    <a:pt x="4532" y="4341"/>
                  </a:lnTo>
                  <a:cubicBezTo>
                    <a:pt x="4224" y="4666"/>
                    <a:pt x="3831" y="4923"/>
                    <a:pt x="3383" y="5018"/>
                  </a:cubicBezTo>
                  <a:lnTo>
                    <a:pt x="3383" y="4128"/>
                  </a:lnTo>
                  <a:cubicBezTo>
                    <a:pt x="3523" y="4083"/>
                    <a:pt x="3663" y="4010"/>
                    <a:pt x="3781" y="3898"/>
                  </a:cubicBezTo>
                  <a:close/>
                  <a:moveTo>
                    <a:pt x="2963" y="1"/>
                  </a:moveTo>
                  <a:cubicBezTo>
                    <a:pt x="1334" y="1"/>
                    <a:pt x="1" y="1328"/>
                    <a:pt x="1" y="2941"/>
                  </a:cubicBezTo>
                  <a:cubicBezTo>
                    <a:pt x="1" y="4570"/>
                    <a:pt x="1334" y="5903"/>
                    <a:pt x="2963" y="5903"/>
                  </a:cubicBezTo>
                  <a:cubicBezTo>
                    <a:pt x="4576" y="5903"/>
                    <a:pt x="5904" y="4570"/>
                    <a:pt x="5904" y="2941"/>
                  </a:cubicBezTo>
                  <a:cubicBezTo>
                    <a:pt x="5904" y="1305"/>
                    <a:pt x="4576" y="1"/>
                    <a:pt x="2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2"/>
            <p:cNvSpPr/>
            <p:nvPr/>
          </p:nvSpPr>
          <p:spPr>
            <a:xfrm>
              <a:off x="4839088" y="1568975"/>
              <a:ext cx="231600" cy="359425"/>
            </a:xfrm>
            <a:custGeom>
              <a:rect b="b" l="l" r="r" t="t"/>
              <a:pathLst>
                <a:path extrusionOk="0" h="14377" w="9264">
                  <a:moveTo>
                    <a:pt x="5483" y="840"/>
                  </a:moveTo>
                  <a:cubicBezTo>
                    <a:pt x="6021" y="840"/>
                    <a:pt x="6492" y="1193"/>
                    <a:pt x="6676" y="1680"/>
                  </a:cubicBezTo>
                  <a:lnTo>
                    <a:pt x="3383" y="1680"/>
                  </a:lnTo>
                  <a:lnTo>
                    <a:pt x="3383" y="1260"/>
                  </a:lnTo>
                  <a:cubicBezTo>
                    <a:pt x="3383" y="1031"/>
                    <a:pt x="3574" y="840"/>
                    <a:pt x="3803" y="840"/>
                  </a:cubicBezTo>
                  <a:close/>
                  <a:moveTo>
                    <a:pt x="5063" y="2521"/>
                  </a:moveTo>
                  <a:lnTo>
                    <a:pt x="5063" y="5136"/>
                  </a:lnTo>
                  <a:cubicBezTo>
                    <a:pt x="4923" y="5113"/>
                    <a:pt x="4783" y="5113"/>
                    <a:pt x="4643" y="5113"/>
                  </a:cubicBezTo>
                  <a:cubicBezTo>
                    <a:pt x="4503" y="5113"/>
                    <a:pt x="4363" y="5113"/>
                    <a:pt x="4223" y="5136"/>
                  </a:cubicBezTo>
                  <a:lnTo>
                    <a:pt x="4223" y="2521"/>
                  </a:lnTo>
                  <a:close/>
                  <a:moveTo>
                    <a:pt x="4643" y="5953"/>
                  </a:moveTo>
                  <a:cubicBezTo>
                    <a:pt x="6721" y="5953"/>
                    <a:pt x="8424" y="7656"/>
                    <a:pt x="8424" y="9734"/>
                  </a:cubicBezTo>
                  <a:cubicBezTo>
                    <a:pt x="8424" y="11834"/>
                    <a:pt x="6721" y="13536"/>
                    <a:pt x="4643" y="13536"/>
                  </a:cubicBezTo>
                  <a:cubicBezTo>
                    <a:pt x="2543" y="13536"/>
                    <a:pt x="841" y="11834"/>
                    <a:pt x="841" y="9734"/>
                  </a:cubicBezTo>
                  <a:cubicBezTo>
                    <a:pt x="841" y="7656"/>
                    <a:pt x="2543" y="5953"/>
                    <a:pt x="4643" y="5953"/>
                  </a:cubicBezTo>
                  <a:close/>
                  <a:moveTo>
                    <a:pt x="3803" y="0"/>
                  </a:moveTo>
                  <a:cubicBezTo>
                    <a:pt x="3103" y="0"/>
                    <a:pt x="2521" y="560"/>
                    <a:pt x="2521" y="1260"/>
                  </a:cubicBezTo>
                  <a:lnTo>
                    <a:pt x="2521" y="2101"/>
                  </a:lnTo>
                  <a:cubicBezTo>
                    <a:pt x="2521" y="2336"/>
                    <a:pt x="2734" y="2521"/>
                    <a:pt x="2941" y="2521"/>
                  </a:cubicBezTo>
                  <a:lnTo>
                    <a:pt x="3383" y="2521"/>
                  </a:lnTo>
                  <a:lnTo>
                    <a:pt x="3383" y="5276"/>
                  </a:lnTo>
                  <a:cubicBezTo>
                    <a:pt x="1423" y="5836"/>
                    <a:pt x="1" y="7634"/>
                    <a:pt x="1" y="9734"/>
                  </a:cubicBezTo>
                  <a:cubicBezTo>
                    <a:pt x="1" y="12299"/>
                    <a:pt x="2078" y="14376"/>
                    <a:pt x="4643" y="14376"/>
                  </a:cubicBezTo>
                  <a:cubicBezTo>
                    <a:pt x="7192" y="14376"/>
                    <a:pt x="9264" y="12299"/>
                    <a:pt x="9264" y="9734"/>
                  </a:cubicBezTo>
                  <a:cubicBezTo>
                    <a:pt x="9264" y="7634"/>
                    <a:pt x="7841" y="5836"/>
                    <a:pt x="5904" y="5276"/>
                  </a:cubicBezTo>
                  <a:lnTo>
                    <a:pt x="5904" y="2521"/>
                  </a:lnTo>
                  <a:lnTo>
                    <a:pt x="7164" y="2521"/>
                  </a:lnTo>
                  <a:cubicBezTo>
                    <a:pt x="7399" y="2521"/>
                    <a:pt x="7584" y="2336"/>
                    <a:pt x="7584" y="2101"/>
                  </a:cubicBezTo>
                  <a:cubicBezTo>
                    <a:pt x="7584" y="958"/>
                    <a:pt x="6632" y="0"/>
                    <a:pt x="5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42"/>
          <p:cNvGrpSpPr/>
          <p:nvPr/>
        </p:nvGrpSpPr>
        <p:grpSpPr>
          <a:xfrm>
            <a:off x="1453150" y="1338300"/>
            <a:ext cx="315750" cy="359050"/>
            <a:chOff x="1024438" y="3205375"/>
            <a:chExt cx="315750" cy="359050"/>
          </a:xfrm>
        </p:grpSpPr>
        <p:sp>
          <p:nvSpPr>
            <p:cNvPr id="4148" name="Google Shape;4148;p42"/>
            <p:cNvSpPr/>
            <p:nvPr/>
          </p:nvSpPr>
          <p:spPr>
            <a:xfrm>
              <a:off x="1097963" y="3247375"/>
              <a:ext cx="63025" cy="21025"/>
            </a:xfrm>
            <a:custGeom>
              <a:rect b="b" l="l" r="r" t="t"/>
              <a:pathLst>
                <a:path extrusionOk="0" h="841" w="2521">
                  <a:moveTo>
                    <a:pt x="420" y="0"/>
                  </a:moveTo>
                  <a:cubicBezTo>
                    <a:pt x="190" y="0"/>
                    <a:pt x="0" y="185"/>
                    <a:pt x="0" y="420"/>
                  </a:cubicBezTo>
                  <a:cubicBezTo>
                    <a:pt x="0" y="650"/>
                    <a:pt x="190" y="840"/>
                    <a:pt x="420" y="840"/>
                  </a:cubicBezTo>
                  <a:lnTo>
                    <a:pt x="2100" y="840"/>
                  </a:lnTo>
                  <a:cubicBezTo>
                    <a:pt x="2335" y="840"/>
                    <a:pt x="2520" y="650"/>
                    <a:pt x="2520" y="420"/>
                  </a:cubicBezTo>
                  <a:cubicBezTo>
                    <a:pt x="2520" y="185"/>
                    <a:pt x="2335"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2"/>
            <p:cNvSpPr/>
            <p:nvPr/>
          </p:nvSpPr>
          <p:spPr>
            <a:xfrm>
              <a:off x="1097963" y="3289375"/>
              <a:ext cx="63025" cy="21025"/>
            </a:xfrm>
            <a:custGeom>
              <a:rect b="b" l="l" r="r" t="t"/>
              <a:pathLst>
                <a:path extrusionOk="0" h="841" w="2521">
                  <a:moveTo>
                    <a:pt x="420" y="0"/>
                  </a:moveTo>
                  <a:cubicBezTo>
                    <a:pt x="190" y="0"/>
                    <a:pt x="0" y="185"/>
                    <a:pt x="0" y="420"/>
                  </a:cubicBezTo>
                  <a:cubicBezTo>
                    <a:pt x="0" y="650"/>
                    <a:pt x="190" y="840"/>
                    <a:pt x="420" y="840"/>
                  </a:cubicBezTo>
                  <a:lnTo>
                    <a:pt x="2100" y="840"/>
                  </a:lnTo>
                  <a:cubicBezTo>
                    <a:pt x="2335" y="840"/>
                    <a:pt x="2520" y="650"/>
                    <a:pt x="2520" y="420"/>
                  </a:cubicBezTo>
                  <a:cubicBezTo>
                    <a:pt x="2520" y="185"/>
                    <a:pt x="2335"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2"/>
            <p:cNvSpPr/>
            <p:nvPr/>
          </p:nvSpPr>
          <p:spPr>
            <a:xfrm>
              <a:off x="1202963" y="3247375"/>
              <a:ext cx="63025" cy="21025"/>
            </a:xfrm>
            <a:custGeom>
              <a:rect b="b" l="l" r="r" t="t"/>
              <a:pathLst>
                <a:path extrusionOk="0" h="841" w="2521">
                  <a:moveTo>
                    <a:pt x="420" y="0"/>
                  </a:moveTo>
                  <a:cubicBezTo>
                    <a:pt x="191" y="0"/>
                    <a:pt x="0" y="185"/>
                    <a:pt x="0" y="420"/>
                  </a:cubicBezTo>
                  <a:cubicBezTo>
                    <a:pt x="0" y="650"/>
                    <a:pt x="191" y="840"/>
                    <a:pt x="420" y="840"/>
                  </a:cubicBezTo>
                  <a:lnTo>
                    <a:pt x="2100" y="840"/>
                  </a:lnTo>
                  <a:cubicBezTo>
                    <a:pt x="2336" y="840"/>
                    <a:pt x="2520" y="650"/>
                    <a:pt x="2520" y="420"/>
                  </a:cubicBezTo>
                  <a:cubicBezTo>
                    <a:pt x="2520" y="185"/>
                    <a:pt x="2336"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2"/>
            <p:cNvSpPr/>
            <p:nvPr/>
          </p:nvSpPr>
          <p:spPr>
            <a:xfrm>
              <a:off x="1202963" y="3289375"/>
              <a:ext cx="63025" cy="21025"/>
            </a:xfrm>
            <a:custGeom>
              <a:rect b="b" l="l" r="r" t="t"/>
              <a:pathLst>
                <a:path extrusionOk="0" h="841" w="2521">
                  <a:moveTo>
                    <a:pt x="420" y="0"/>
                  </a:moveTo>
                  <a:cubicBezTo>
                    <a:pt x="191" y="0"/>
                    <a:pt x="0" y="185"/>
                    <a:pt x="0" y="420"/>
                  </a:cubicBezTo>
                  <a:cubicBezTo>
                    <a:pt x="0" y="650"/>
                    <a:pt x="191" y="840"/>
                    <a:pt x="420" y="840"/>
                  </a:cubicBezTo>
                  <a:lnTo>
                    <a:pt x="2100" y="840"/>
                  </a:lnTo>
                  <a:cubicBezTo>
                    <a:pt x="2336" y="840"/>
                    <a:pt x="2520" y="650"/>
                    <a:pt x="2520" y="420"/>
                  </a:cubicBezTo>
                  <a:cubicBezTo>
                    <a:pt x="2520" y="185"/>
                    <a:pt x="2336"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2"/>
            <p:cNvSpPr/>
            <p:nvPr/>
          </p:nvSpPr>
          <p:spPr>
            <a:xfrm>
              <a:off x="1024438" y="3205375"/>
              <a:ext cx="315750" cy="359050"/>
            </a:xfrm>
            <a:custGeom>
              <a:rect b="b" l="l" r="r" t="t"/>
              <a:pathLst>
                <a:path extrusionOk="0" h="14362" w="12630">
                  <a:moveTo>
                    <a:pt x="1681" y="1680"/>
                  </a:moveTo>
                  <a:lnTo>
                    <a:pt x="1681" y="5041"/>
                  </a:lnTo>
                  <a:lnTo>
                    <a:pt x="841" y="5041"/>
                  </a:lnTo>
                  <a:lnTo>
                    <a:pt x="841" y="1680"/>
                  </a:lnTo>
                  <a:close/>
                  <a:moveTo>
                    <a:pt x="5461" y="840"/>
                  </a:moveTo>
                  <a:cubicBezTo>
                    <a:pt x="5696" y="840"/>
                    <a:pt x="5881" y="1025"/>
                    <a:pt x="5881" y="1260"/>
                  </a:cubicBezTo>
                  <a:lnTo>
                    <a:pt x="5881" y="5041"/>
                  </a:lnTo>
                  <a:lnTo>
                    <a:pt x="2521" y="5041"/>
                  </a:lnTo>
                  <a:lnTo>
                    <a:pt x="2521" y="840"/>
                  </a:lnTo>
                  <a:close/>
                  <a:moveTo>
                    <a:pt x="10109" y="840"/>
                  </a:moveTo>
                  <a:lnTo>
                    <a:pt x="10109" y="5041"/>
                  </a:lnTo>
                  <a:lnTo>
                    <a:pt x="6721" y="5041"/>
                  </a:lnTo>
                  <a:lnTo>
                    <a:pt x="6721" y="1260"/>
                  </a:lnTo>
                  <a:cubicBezTo>
                    <a:pt x="6721" y="1025"/>
                    <a:pt x="6912" y="840"/>
                    <a:pt x="7141" y="840"/>
                  </a:cubicBezTo>
                  <a:close/>
                  <a:moveTo>
                    <a:pt x="11789" y="1680"/>
                  </a:moveTo>
                  <a:lnTo>
                    <a:pt x="11789" y="5041"/>
                  </a:lnTo>
                  <a:lnTo>
                    <a:pt x="10949" y="5041"/>
                  </a:lnTo>
                  <a:lnTo>
                    <a:pt x="10949" y="1680"/>
                  </a:lnTo>
                  <a:close/>
                  <a:moveTo>
                    <a:pt x="2101" y="0"/>
                  </a:moveTo>
                  <a:cubicBezTo>
                    <a:pt x="1871" y="0"/>
                    <a:pt x="1681" y="185"/>
                    <a:pt x="1681" y="420"/>
                  </a:cubicBezTo>
                  <a:lnTo>
                    <a:pt x="1681" y="840"/>
                  </a:lnTo>
                  <a:lnTo>
                    <a:pt x="421" y="840"/>
                  </a:lnTo>
                  <a:cubicBezTo>
                    <a:pt x="191" y="840"/>
                    <a:pt x="1" y="1025"/>
                    <a:pt x="1" y="1260"/>
                  </a:cubicBezTo>
                  <a:lnTo>
                    <a:pt x="1" y="5461"/>
                  </a:lnTo>
                  <a:cubicBezTo>
                    <a:pt x="1" y="5690"/>
                    <a:pt x="191" y="5881"/>
                    <a:pt x="421" y="5881"/>
                  </a:cubicBezTo>
                  <a:lnTo>
                    <a:pt x="5881" y="5881"/>
                  </a:lnTo>
                  <a:lnTo>
                    <a:pt x="5881" y="10428"/>
                  </a:lnTo>
                  <a:lnTo>
                    <a:pt x="3456" y="13699"/>
                  </a:lnTo>
                  <a:cubicBezTo>
                    <a:pt x="3316" y="13883"/>
                    <a:pt x="3339" y="14141"/>
                    <a:pt x="3529" y="14281"/>
                  </a:cubicBezTo>
                  <a:cubicBezTo>
                    <a:pt x="3601" y="14336"/>
                    <a:pt x="3684" y="14361"/>
                    <a:pt x="3767" y="14361"/>
                  </a:cubicBezTo>
                  <a:cubicBezTo>
                    <a:pt x="3897" y="14361"/>
                    <a:pt x="4026" y="14298"/>
                    <a:pt x="4111" y="14186"/>
                  </a:cubicBezTo>
                  <a:lnTo>
                    <a:pt x="5881" y="11828"/>
                  </a:lnTo>
                  <a:lnTo>
                    <a:pt x="5881" y="13928"/>
                  </a:lnTo>
                  <a:cubicBezTo>
                    <a:pt x="5881" y="14141"/>
                    <a:pt x="6049" y="14326"/>
                    <a:pt x="6256" y="14348"/>
                  </a:cubicBezTo>
                  <a:cubicBezTo>
                    <a:pt x="6282" y="14353"/>
                    <a:pt x="6307" y="14356"/>
                    <a:pt x="6332" y="14356"/>
                  </a:cubicBezTo>
                  <a:cubicBezTo>
                    <a:pt x="6553" y="14356"/>
                    <a:pt x="6721" y="14160"/>
                    <a:pt x="6721" y="13928"/>
                  </a:cubicBezTo>
                  <a:lnTo>
                    <a:pt x="6721" y="11828"/>
                  </a:lnTo>
                  <a:lnTo>
                    <a:pt x="8497" y="14186"/>
                  </a:lnTo>
                  <a:cubicBezTo>
                    <a:pt x="8582" y="14298"/>
                    <a:pt x="8711" y="14361"/>
                    <a:pt x="8841" y="14361"/>
                  </a:cubicBezTo>
                  <a:cubicBezTo>
                    <a:pt x="8924" y="14361"/>
                    <a:pt x="9007" y="14336"/>
                    <a:pt x="9079" y="14281"/>
                  </a:cubicBezTo>
                  <a:cubicBezTo>
                    <a:pt x="9269" y="14141"/>
                    <a:pt x="9314" y="13883"/>
                    <a:pt x="9174" y="13699"/>
                  </a:cubicBezTo>
                  <a:lnTo>
                    <a:pt x="6721" y="10428"/>
                  </a:lnTo>
                  <a:lnTo>
                    <a:pt x="6721" y="5881"/>
                  </a:lnTo>
                  <a:lnTo>
                    <a:pt x="12210" y="5881"/>
                  </a:lnTo>
                  <a:cubicBezTo>
                    <a:pt x="12439" y="5881"/>
                    <a:pt x="12630" y="5690"/>
                    <a:pt x="12630" y="5461"/>
                  </a:cubicBezTo>
                  <a:lnTo>
                    <a:pt x="12630" y="1260"/>
                  </a:lnTo>
                  <a:cubicBezTo>
                    <a:pt x="12630" y="1025"/>
                    <a:pt x="12439" y="840"/>
                    <a:pt x="12210" y="840"/>
                  </a:cubicBezTo>
                  <a:lnTo>
                    <a:pt x="10949" y="840"/>
                  </a:lnTo>
                  <a:lnTo>
                    <a:pt x="10949" y="420"/>
                  </a:lnTo>
                  <a:cubicBezTo>
                    <a:pt x="10949" y="185"/>
                    <a:pt x="10759" y="0"/>
                    <a:pt x="10529" y="0"/>
                  </a:cubicBezTo>
                  <a:lnTo>
                    <a:pt x="7141" y="0"/>
                  </a:lnTo>
                  <a:cubicBezTo>
                    <a:pt x="6816" y="0"/>
                    <a:pt x="6536" y="118"/>
                    <a:pt x="6301" y="325"/>
                  </a:cubicBezTo>
                  <a:cubicBezTo>
                    <a:pt x="6094" y="118"/>
                    <a:pt x="5792" y="0"/>
                    <a:pt x="54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42"/>
          <p:cNvGrpSpPr/>
          <p:nvPr/>
        </p:nvGrpSpPr>
        <p:grpSpPr>
          <a:xfrm>
            <a:off x="1431388" y="3096388"/>
            <a:ext cx="359275" cy="359425"/>
            <a:chOff x="2561738" y="3772950"/>
            <a:chExt cx="359275" cy="359425"/>
          </a:xfrm>
        </p:grpSpPr>
        <p:sp>
          <p:nvSpPr>
            <p:cNvPr id="4154" name="Google Shape;4154;p42"/>
            <p:cNvSpPr/>
            <p:nvPr/>
          </p:nvSpPr>
          <p:spPr>
            <a:xfrm>
              <a:off x="2667288" y="3879075"/>
              <a:ext cx="147600" cy="147025"/>
            </a:xfrm>
            <a:custGeom>
              <a:rect b="b" l="l" r="r" t="t"/>
              <a:pathLst>
                <a:path extrusionOk="0" h="5881" w="5904">
                  <a:moveTo>
                    <a:pt x="2963" y="841"/>
                  </a:moveTo>
                  <a:cubicBezTo>
                    <a:pt x="4106" y="841"/>
                    <a:pt x="5064" y="1776"/>
                    <a:pt x="5064" y="2941"/>
                  </a:cubicBezTo>
                  <a:cubicBezTo>
                    <a:pt x="5064" y="4111"/>
                    <a:pt x="4106" y="5041"/>
                    <a:pt x="2963" y="5041"/>
                  </a:cubicBezTo>
                  <a:cubicBezTo>
                    <a:pt x="1799" y="5041"/>
                    <a:pt x="841" y="4111"/>
                    <a:pt x="841" y="2941"/>
                  </a:cubicBezTo>
                  <a:cubicBezTo>
                    <a:pt x="841" y="1776"/>
                    <a:pt x="1799" y="841"/>
                    <a:pt x="2963" y="841"/>
                  </a:cubicBezTo>
                  <a:close/>
                  <a:moveTo>
                    <a:pt x="2963" y="1"/>
                  </a:moveTo>
                  <a:cubicBezTo>
                    <a:pt x="1328" y="1"/>
                    <a:pt x="1" y="1311"/>
                    <a:pt x="1" y="2941"/>
                  </a:cubicBezTo>
                  <a:cubicBezTo>
                    <a:pt x="1" y="4554"/>
                    <a:pt x="1328" y="5881"/>
                    <a:pt x="2963" y="5881"/>
                  </a:cubicBezTo>
                  <a:cubicBezTo>
                    <a:pt x="4571" y="5881"/>
                    <a:pt x="5904" y="4554"/>
                    <a:pt x="5904" y="2941"/>
                  </a:cubicBezTo>
                  <a:cubicBezTo>
                    <a:pt x="5904" y="1311"/>
                    <a:pt x="4571" y="1"/>
                    <a:pt x="2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2"/>
            <p:cNvSpPr/>
            <p:nvPr/>
          </p:nvSpPr>
          <p:spPr>
            <a:xfrm>
              <a:off x="2561738" y="3772950"/>
              <a:ext cx="359275" cy="359425"/>
            </a:xfrm>
            <a:custGeom>
              <a:rect b="b" l="l" r="r" t="t"/>
              <a:pathLst>
                <a:path extrusionOk="0" h="14377" w="14371">
                  <a:moveTo>
                    <a:pt x="9661" y="841"/>
                  </a:moveTo>
                  <a:lnTo>
                    <a:pt x="8233" y="2566"/>
                  </a:lnTo>
                  <a:lnTo>
                    <a:pt x="6110" y="2566"/>
                  </a:lnTo>
                  <a:lnTo>
                    <a:pt x="4710" y="841"/>
                  </a:lnTo>
                  <a:close/>
                  <a:moveTo>
                    <a:pt x="840" y="4716"/>
                  </a:moveTo>
                  <a:lnTo>
                    <a:pt x="2565" y="6116"/>
                  </a:lnTo>
                  <a:lnTo>
                    <a:pt x="2565" y="8239"/>
                  </a:lnTo>
                  <a:lnTo>
                    <a:pt x="840" y="9661"/>
                  </a:lnTo>
                  <a:lnTo>
                    <a:pt x="840" y="4716"/>
                  </a:lnTo>
                  <a:close/>
                  <a:moveTo>
                    <a:pt x="13531" y="4716"/>
                  </a:moveTo>
                  <a:lnTo>
                    <a:pt x="13531" y="9661"/>
                  </a:lnTo>
                  <a:lnTo>
                    <a:pt x="11806" y="8239"/>
                  </a:lnTo>
                  <a:lnTo>
                    <a:pt x="11806" y="6116"/>
                  </a:lnTo>
                  <a:lnTo>
                    <a:pt x="13531" y="4716"/>
                  </a:lnTo>
                  <a:close/>
                  <a:moveTo>
                    <a:pt x="10966" y="3406"/>
                  </a:moveTo>
                  <a:lnTo>
                    <a:pt x="10966" y="10966"/>
                  </a:lnTo>
                  <a:lnTo>
                    <a:pt x="3405" y="10966"/>
                  </a:lnTo>
                  <a:lnTo>
                    <a:pt x="3405" y="3406"/>
                  </a:lnTo>
                  <a:close/>
                  <a:moveTo>
                    <a:pt x="8233" y="11828"/>
                  </a:moveTo>
                  <a:lnTo>
                    <a:pt x="9661" y="13537"/>
                  </a:lnTo>
                  <a:lnTo>
                    <a:pt x="4710" y="13537"/>
                  </a:lnTo>
                  <a:lnTo>
                    <a:pt x="6110" y="11828"/>
                  </a:lnTo>
                  <a:close/>
                  <a:moveTo>
                    <a:pt x="3825" y="1"/>
                  </a:moveTo>
                  <a:cubicBezTo>
                    <a:pt x="3708" y="1"/>
                    <a:pt x="3568" y="68"/>
                    <a:pt x="3500" y="163"/>
                  </a:cubicBezTo>
                  <a:cubicBezTo>
                    <a:pt x="3360" y="326"/>
                    <a:pt x="3360" y="538"/>
                    <a:pt x="3500" y="701"/>
                  </a:cubicBezTo>
                  <a:lnTo>
                    <a:pt x="5040" y="2566"/>
                  </a:lnTo>
                  <a:lnTo>
                    <a:pt x="2985" y="2566"/>
                  </a:lnTo>
                  <a:cubicBezTo>
                    <a:pt x="2750" y="2566"/>
                    <a:pt x="2565" y="2756"/>
                    <a:pt x="2565" y="2986"/>
                  </a:cubicBezTo>
                  <a:lnTo>
                    <a:pt x="2565" y="5041"/>
                  </a:lnTo>
                  <a:lnTo>
                    <a:pt x="700" y="3501"/>
                  </a:lnTo>
                  <a:cubicBezTo>
                    <a:pt x="618" y="3432"/>
                    <a:pt x="525" y="3402"/>
                    <a:pt x="433" y="3402"/>
                  </a:cubicBezTo>
                  <a:cubicBezTo>
                    <a:pt x="210" y="3402"/>
                    <a:pt x="0" y="3580"/>
                    <a:pt x="0" y="3826"/>
                  </a:cubicBezTo>
                  <a:lnTo>
                    <a:pt x="0" y="10546"/>
                  </a:lnTo>
                  <a:cubicBezTo>
                    <a:pt x="0" y="10808"/>
                    <a:pt x="205" y="10977"/>
                    <a:pt x="424" y="10977"/>
                  </a:cubicBezTo>
                  <a:cubicBezTo>
                    <a:pt x="519" y="10977"/>
                    <a:pt x="616" y="10946"/>
                    <a:pt x="700" y="10876"/>
                  </a:cubicBezTo>
                  <a:lnTo>
                    <a:pt x="2565" y="9336"/>
                  </a:lnTo>
                  <a:lnTo>
                    <a:pt x="2565" y="11386"/>
                  </a:lnTo>
                  <a:cubicBezTo>
                    <a:pt x="2565" y="11621"/>
                    <a:pt x="2750" y="11828"/>
                    <a:pt x="2985" y="11828"/>
                  </a:cubicBezTo>
                  <a:lnTo>
                    <a:pt x="5040" y="11828"/>
                  </a:lnTo>
                  <a:lnTo>
                    <a:pt x="3500" y="13677"/>
                  </a:lnTo>
                  <a:cubicBezTo>
                    <a:pt x="3265" y="13957"/>
                    <a:pt x="3450" y="14377"/>
                    <a:pt x="3825" y="14377"/>
                  </a:cubicBezTo>
                  <a:lnTo>
                    <a:pt x="10546" y="14377"/>
                  </a:lnTo>
                  <a:cubicBezTo>
                    <a:pt x="10893" y="14377"/>
                    <a:pt x="11106" y="13957"/>
                    <a:pt x="10870" y="13677"/>
                  </a:cubicBezTo>
                  <a:lnTo>
                    <a:pt x="9330" y="11828"/>
                  </a:lnTo>
                  <a:lnTo>
                    <a:pt x="11386" y="11828"/>
                  </a:lnTo>
                  <a:cubicBezTo>
                    <a:pt x="11621" y="11828"/>
                    <a:pt x="11806" y="11621"/>
                    <a:pt x="11806" y="11386"/>
                  </a:cubicBezTo>
                  <a:lnTo>
                    <a:pt x="11806" y="9336"/>
                  </a:lnTo>
                  <a:lnTo>
                    <a:pt x="13671" y="10876"/>
                  </a:lnTo>
                  <a:cubicBezTo>
                    <a:pt x="13755" y="10946"/>
                    <a:pt x="13852" y="10977"/>
                    <a:pt x="13947" y="10977"/>
                  </a:cubicBezTo>
                  <a:cubicBezTo>
                    <a:pt x="14166" y="10977"/>
                    <a:pt x="14371" y="10808"/>
                    <a:pt x="14371" y="10546"/>
                  </a:cubicBezTo>
                  <a:lnTo>
                    <a:pt x="14371" y="3826"/>
                  </a:lnTo>
                  <a:cubicBezTo>
                    <a:pt x="14371" y="3708"/>
                    <a:pt x="14326" y="3568"/>
                    <a:pt x="14208" y="3501"/>
                  </a:cubicBezTo>
                  <a:cubicBezTo>
                    <a:pt x="14130" y="3434"/>
                    <a:pt x="14041" y="3404"/>
                    <a:pt x="13952" y="3404"/>
                  </a:cubicBezTo>
                  <a:cubicBezTo>
                    <a:pt x="13854" y="3404"/>
                    <a:pt x="13755" y="3440"/>
                    <a:pt x="13671" y="3501"/>
                  </a:cubicBezTo>
                  <a:lnTo>
                    <a:pt x="11806" y="5041"/>
                  </a:lnTo>
                  <a:lnTo>
                    <a:pt x="11806" y="2986"/>
                  </a:lnTo>
                  <a:cubicBezTo>
                    <a:pt x="11806" y="2756"/>
                    <a:pt x="11621" y="2566"/>
                    <a:pt x="11386" y="2566"/>
                  </a:cubicBezTo>
                  <a:lnTo>
                    <a:pt x="9330" y="2566"/>
                  </a:lnTo>
                  <a:lnTo>
                    <a:pt x="10870" y="701"/>
                  </a:lnTo>
                  <a:cubicBezTo>
                    <a:pt x="11010" y="538"/>
                    <a:pt x="11010" y="326"/>
                    <a:pt x="10870" y="163"/>
                  </a:cubicBezTo>
                  <a:cubicBezTo>
                    <a:pt x="10803" y="68"/>
                    <a:pt x="10663" y="1"/>
                    <a:pt x="10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2"/>
            <p:cNvSpPr/>
            <p:nvPr/>
          </p:nvSpPr>
          <p:spPr>
            <a:xfrm>
              <a:off x="2709288" y="3921075"/>
              <a:ext cx="63600" cy="63025"/>
            </a:xfrm>
            <a:custGeom>
              <a:rect b="b" l="l" r="r" t="t"/>
              <a:pathLst>
                <a:path extrusionOk="0" h="2521" w="2544">
                  <a:moveTo>
                    <a:pt x="1283" y="841"/>
                  </a:moveTo>
                  <a:cubicBezTo>
                    <a:pt x="1519" y="841"/>
                    <a:pt x="1703" y="1031"/>
                    <a:pt x="1703" y="1261"/>
                  </a:cubicBezTo>
                  <a:cubicBezTo>
                    <a:pt x="1703" y="1496"/>
                    <a:pt x="1519" y="1681"/>
                    <a:pt x="1283" y="1681"/>
                  </a:cubicBezTo>
                  <a:cubicBezTo>
                    <a:pt x="1048" y="1681"/>
                    <a:pt x="863" y="1496"/>
                    <a:pt x="863" y="1261"/>
                  </a:cubicBezTo>
                  <a:cubicBezTo>
                    <a:pt x="863" y="1031"/>
                    <a:pt x="1048" y="841"/>
                    <a:pt x="1283" y="841"/>
                  </a:cubicBezTo>
                  <a:close/>
                  <a:moveTo>
                    <a:pt x="1283" y="1"/>
                  </a:moveTo>
                  <a:cubicBezTo>
                    <a:pt x="583" y="1"/>
                    <a:pt x="1" y="561"/>
                    <a:pt x="1" y="1261"/>
                  </a:cubicBezTo>
                  <a:cubicBezTo>
                    <a:pt x="1" y="1961"/>
                    <a:pt x="583" y="2521"/>
                    <a:pt x="1283" y="2521"/>
                  </a:cubicBezTo>
                  <a:cubicBezTo>
                    <a:pt x="1961" y="2521"/>
                    <a:pt x="2543" y="1961"/>
                    <a:pt x="2543" y="1261"/>
                  </a:cubicBezTo>
                  <a:cubicBezTo>
                    <a:pt x="2543" y="561"/>
                    <a:pt x="1961" y="1"/>
                    <a:pt x="1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157" name="Google Shape;4157;p42"/>
          <p:cNvCxnSpPr>
            <a:stCxn id="4098" idx="3"/>
            <a:endCxn id="4110" idx="1"/>
          </p:cNvCxnSpPr>
          <p:nvPr/>
        </p:nvCxnSpPr>
        <p:spPr>
          <a:xfrm flipH="1">
            <a:off x="1336675" y="1517825"/>
            <a:ext cx="6440400" cy="1758300"/>
          </a:xfrm>
          <a:prstGeom prst="bentConnector5">
            <a:avLst>
              <a:gd fmla="val -11356" name="adj1"/>
              <a:gd fmla="val 70611" name="adj2"/>
              <a:gd fmla="val 110985" name="adj3"/>
            </a:avLst>
          </a:prstGeom>
          <a:noFill/>
          <a:ln cap="flat" cmpd="sng" w="9525">
            <a:solidFill>
              <a:schemeClr val="dk1"/>
            </a:solidFill>
            <a:prstDash val="dot"/>
            <a:round/>
            <a:headEnd len="med" w="med" type="none"/>
            <a:tailEnd len="med" w="med" type="oval"/>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1" name="Shape 4161"/>
        <p:cNvGrpSpPr/>
        <p:nvPr/>
      </p:nvGrpSpPr>
      <p:grpSpPr>
        <a:xfrm>
          <a:off x="0" y="0"/>
          <a:ext cx="0" cy="0"/>
          <a:chOff x="0" y="0"/>
          <a:chExt cx="0" cy="0"/>
        </a:xfrm>
      </p:grpSpPr>
      <p:sp>
        <p:nvSpPr>
          <p:cNvPr id="4162" name="Google Shape;4162;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lang="en">
                <a:latin typeface="Albert Sans ExtraBold"/>
                <a:ea typeface="Albert Sans ExtraBold"/>
                <a:cs typeface="Albert Sans ExtraBold"/>
                <a:sym typeface="Albert Sans ExtraBold"/>
              </a:rPr>
              <a:t>Organizational chart</a:t>
            </a:r>
            <a:endParaRPr b="0">
              <a:latin typeface="Albert Sans ExtraBold"/>
              <a:ea typeface="Albert Sans ExtraBold"/>
              <a:cs typeface="Albert Sans ExtraBold"/>
              <a:sym typeface="Albert Sans ExtraBold"/>
            </a:endParaRPr>
          </a:p>
        </p:txBody>
      </p:sp>
      <p:cxnSp>
        <p:nvCxnSpPr>
          <p:cNvPr id="4163" name="Google Shape;4163;p43"/>
          <p:cNvCxnSpPr>
            <a:stCxn id="4164" idx="2"/>
            <a:endCxn id="4165" idx="0"/>
          </p:cNvCxnSpPr>
          <p:nvPr/>
        </p:nvCxnSpPr>
        <p:spPr>
          <a:xfrm flipH="1" rot="-5400000">
            <a:off x="5082247" y="1083251"/>
            <a:ext cx="526500" cy="1546200"/>
          </a:xfrm>
          <a:prstGeom prst="bentConnector3">
            <a:avLst>
              <a:gd fmla="val 49997" name="adj1"/>
            </a:avLst>
          </a:prstGeom>
          <a:noFill/>
          <a:ln cap="flat" cmpd="sng" w="9525">
            <a:solidFill>
              <a:schemeClr val="dk1"/>
            </a:solidFill>
            <a:prstDash val="dot"/>
            <a:miter lim="8000"/>
            <a:headEnd len="sm" w="sm" type="none"/>
            <a:tailEnd len="sm" w="sm" type="oval"/>
          </a:ln>
        </p:spPr>
      </p:cxnSp>
      <p:cxnSp>
        <p:nvCxnSpPr>
          <p:cNvPr id="4166" name="Google Shape;4166;p43"/>
          <p:cNvCxnSpPr>
            <a:stCxn id="4167" idx="0"/>
            <a:endCxn id="4164" idx="2"/>
          </p:cNvCxnSpPr>
          <p:nvPr/>
        </p:nvCxnSpPr>
        <p:spPr>
          <a:xfrm rot="-5400000">
            <a:off x="3536158" y="1083281"/>
            <a:ext cx="526500" cy="1546200"/>
          </a:xfrm>
          <a:prstGeom prst="bentConnector3">
            <a:avLst>
              <a:gd fmla="val 49997" name="adj1"/>
            </a:avLst>
          </a:prstGeom>
          <a:noFill/>
          <a:ln cap="flat" cmpd="sng" w="9525">
            <a:solidFill>
              <a:schemeClr val="dk1"/>
            </a:solidFill>
            <a:prstDash val="dot"/>
            <a:miter lim="8000"/>
            <a:headEnd len="sm" w="sm" type="none"/>
            <a:tailEnd len="sm" w="sm" type="oval"/>
          </a:ln>
        </p:spPr>
      </p:cxnSp>
      <p:cxnSp>
        <p:nvCxnSpPr>
          <p:cNvPr id="4168" name="Google Shape;4168;p43"/>
          <p:cNvCxnSpPr>
            <a:stCxn id="4167" idx="2"/>
            <a:endCxn id="4169" idx="0"/>
          </p:cNvCxnSpPr>
          <p:nvPr/>
        </p:nvCxnSpPr>
        <p:spPr>
          <a:xfrm flipH="1" rot="-5400000">
            <a:off x="3111358" y="2433281"/>
            <a:ext cx="567900" cy="738000"/>
          </a:xfrm>
          <a:prstGeom prst="bentConnector3">
            <a:avLst>
              <a:gd fmla="val 50003" name="adj1"/>
            </a:avLst>
          </a:prstGeom>
          <a:noFill/>
          <a:ln cap="flat" cmpd="sng" w="9525">
            <a:solidFill>
              <a:schemeClr val="dk1"/>
            </a:solidFill>
            <a:prstDash val="dot"/>
            <a:miter lim="8000"/>
            <a:headEnd len="sm" w="sm" type="none"/>
            <a:tailEnd len="sm" w="sm" type="oval"/>
          </a:ln>
        </p:spPr>
      </p:cxnSp>
      <p:cxnSp>
        <p:nvCxnSpPr>
          <p:cNvPr id="4170" name="Google Shape;4170;p43"/>
          <p:cNvCxnSpPr>
            <a:stCxn id="4171" idx="0"/>
            <a:endCxn id="4167" idx="2"/>
          </p:cNvCxnSpPr>
          <p:nvPr/>
        </p:nvCxnSpPr>
        <p:spPr>
          <a:xfrm rot="-5400000">
            <a:off x="2373229" y="2433129"/>
            <a:ext cx="567900" cy="738300"/>
          </a:xfrm>
          <a:prstGeom prst="bentConnector3">
            <a:avLst>
              <a:gd fmla="val 50003" name="adj1"/>
            </a:avLst>
          </a:prstGeom>
          <a:noFill/>
          <a:ln cap="flat" cmpd="sng" w="9525">
            <a:solidFill>
              <a:schemeClr val="dk1"/>
            </a:solidFill>
            <a:prstDash val="dot"/>
            <a:miter lim="8000"/>
            <a:headEnd len="sm" w="sm" type="none"/>
            <a:tailEnd len="sm" w="sm" type="oval"/>
          </a:ln>
        </p:spPr>
      </p:cxnSp>
      <p:cxnSp>
        <p:nvCxnSpPr>
          <p:cNvPr id="4172" name="Google Shape;4172;p43"/>
          <p:cNvCxnSpPr>
            <a:stCxn id="4165" idx="2"/>
            <a:endCxn id="4173" idx="0"/>
          </p:cNvCxnSpPr>
          <p:nvPr/>
        </p:nvCxnSpPr>
        <p:spPr>
          <a:xfrm flipH="1" rot="-5400000">
            <a:off x="6203532" y="2433281"/>
            <a:ext cx="567900" cy="738000"/>
          </a:xfrm>
          <a:prstGeom prst="bentConnector3">
            <a:avLst>
              <a:gd fmla="val 50003" name="adj1"/>
            </a:avLst>
          </a:prstGeom>
          <a:noFill/>
          <a:ln cap="flat" cmpd="sng" w="9525">
            <a:solidFill>
              <a:schemeClr val="dk1"/>
            </a:solidFill>
            <a:prstDash val="dot"/>
            <a:miter lim="8000"/>
            <a:headEnd len="sm" w="sm" type="none"/>
            <a:tailEnd len="sm" w="sm" type="oval"/>
          </a:ln>
        </p:spPr>
      </p:cxnSp>
      <p:cxnSp>
        <p:nvCxnSpPr>
          <p:cNvPr id="4174" name="Google Shape;4174;p43"/>
          <p:cNvCxnSpPr>
            <a:stCxn id="4175" idx="0"/>
            <a:endCxn id="4165" idx="2"/>
          </p:cNvCxnSpPr>
          <p:nvPr/>
        </p:nvCxnSpPr>
        <p:spPr>
          <a:xfrm rot="-5400000">
            <a:off x="5465402" y="2433129"/>
            <a:ext cx="567900" cy="738300"/>
          </a:xfrm>
          <a:prstGeom prst="bentConnector3">
            <a:avLst>
              <a:gd fmla="val 50003" name="adj1"/>
            </a:avLst>
          </a:prstGeom>
          <a:noFill/>
          <a:ln cap="flat" cmpd="sng" w="9525">
            <a:solidFill>
              <a:schemeClr val="dk1"/>
            </a:solidFill>
            <a:prstDash val="dot"/>
            <a:miter lim="8000"/>
            <a:headEnd len="sm" w="sm" type="none"/>
            <a:tailEnd len="sm" w="sm" type="oval"/>
          </a:ln>
        </p:spPr>
      </p:cxnSp>
      <p:cxnSp>
        <p:nvCxnSpPr>
          <p:cNvPr id="4176" name="Google Shape;4176;p43"/>
          <p:cNvCxnSpPr>
            <a:stCxn id="4177" idx="0"/>
            <a:endCxn id="4171" idx="2"/>
          </p:cNvCxnSpPr>
          <p:nvPr/>
        </p:nvCxnSpPr>
        <p:spPr>
          <a:xfrm rot="-5400000">
            <a:off x="1668650" y="3433476"/>
            <a:ext cx="567900" cy="670800"/>
          </a:xfrm>
          <a:prstGeom prst="bentConnector3">
            <a:avLst>
              <a:gd fmla="val 50000" name="adj1"/>
            </a:avLst>
          </a:prstGeom>
          <a:noFill/>
          <a:ln cap="flat" cmpd="sng" w="9525">
            <a:solidFill>
              <a:schemeClr val="dk1"/>
            </a:solidFill>
            <a:prstDash val="dot"/>
            <a:miter lim="8000"/>
            <a:headEnd len="sm" w="sm" type="none"/>
            <a:tailEnd len="sm" w="sm" type="oval"/>
          </a:ln>
        </p:spPr>
      </p:cxnSp>
      <p:cxnSp>
        <p:nvCxnSpPr>
          <p:cNvPr id="4178" name="Google Shape;4178;p43"/>
          <p:cNvCxnSpPr>
            <a:stCxn id="4179" idx="0"/>
            <a:endCxn id="4171" idx="2"/>
          </p:cNvCxnSpPr>
          <p:nvPr/>
        </p:nvCxnSpPr>
        <p:spPr>
          <a:xfrm flipH="1" rot="5400000">
            <a:off x="2407456" y="3365526"/>
            <a:ext cx="567900" cy="806700"/>
          </a:xfrm>
          <a:prstGeom prst="bentConnector3">
            <a:avLst>
              <a:gd fmla="val 50000" name="adj1"/>
            </a:avLst>
          </a:prstGeom>
          <a:noFill/>
          <a:ln cap="flat" cmpd="sng" w="9525">
            <a:solidFill>
              <a:schemeClr val="dk1"/>
            </a:solidFill>
            <a:prstDash val="dot"/>
            <a:miter lim="8000"/>
            <a:headEnd len="sm" w="sm" type="none"/>
            <a:tailEnd len="sm" w="sm" type="oval"/>
          </a:ln>
        </p:spPr>
      </p:cxnSp>
      <p:cxnSp>
        <p:nvCxnSpPr>
          <p:cNvPr id="4180" name="Google Shape;4180;p43"/>
          <p:cNvCxnSpPr>
            <a:stCxn id="4181" idx="0"/>
            <a:endCxn id="4175" idx="2"/>
          </p:cNvCxnSpPr>
          <p:nvPr/>
        </p:nvCxnSpPr>
        <p:spPr>
          <a:xfrm rot="-5400000">
            <a:off x="4692313" y="3364926"/>
            <a:ext cx="567900" cy="807900"/>
          </a:xfrm>
          <a:prstGeom prst="bentConnector3">
            <a:avLst>
              <a:gd fmla="val 50000" name="adj1"/>
            </a:avLst>
          </a:prstGeom>
          <a:noFill/>
          <a:ln cap="flat" cmpd="sng" w="9525">
            <a:solidFill>
              <a:schemeClr val="dk1"/>
            </a:solidFill>
            <a:prstDash val="dot"/>
            <a:miter lim="8000"/>
            <a:headEnd len="sm" w="sm" type="none"/>
            <a:tailEnd len="sm" w="sm" type="oval"/>
          </a:ln>
        </p:spPr>
      </p:cxnSp>
      <p:cxnSp>
        <p:nvCxnSpPr>
          <p:cNvPr id="4182" name="Google Shape;4182;p43"/>
          <p:cNvCxnSpPr>
            <a:stCxn id="4183" idx="0"/>
            <a:endCxn id="4175" idx="2"/>
          </p:cNvCxnSpPr>
          <p:nvPr/>
        </p:nvCxnSpPr>
        <p:spPr>
          <a:xfrm flipH="1" rot="5400000">
            <a:off x="5431119" y="3434076"/>
            <a:ext cx="567900" cy="669600"/>
          </a:xfrm>
          <a:prstGeom prst="bentConnector3">
            <a:avLst>
              <a:gd fmla="val 50000" name="adj1"/>
            </a:avLst>
          </a:prstGeom>
          <a:noFill/>
          <a:ln cap="flat" cmpd="sng" w="9525">
            <a:solidFill>
              <a:schemeClr val="dk1"/>
            </a:solidFill>
            <a:prstDash val="dot"/>
            <a:miter lim="8000"/>
            <a:headEnd len="sm" w="sm" type="none"/>
            <a:tailEnd len="sm" w="sm" type="oval"/>
          </a:ln>
        </p:spPr>
      </p:cxnSp>
      <p:cxnSp>
        <p:nvCxnSpPr>
          <p:cNvPr id="4184" name="Google Shape;4184;p43"/>
          <p:cNvCxnSpPr>
            <a:stCxn id="4185" idx="0"/>
            <a:endCxn id="4175" idx="2"/>
          </p:cNvCxnSpPr>
          <p:nvPr/>
        </p:nvCxnSpPr>
        <p:spPr>
          <a:xfrm flipH="1" rot="5400000">
            <a:off x="6169925" y="2695326"/>
            <a:ext cx="567900" cy="2147100"/>
          </a:xfrm>
          <a:prstGeom prst="bentConnector3">
            <a:avLst>
              <a:gd fmla="val 50000" name="adj1"/>
            </a:avLst>
          </a:prstGeom>
          <a:noFill/>
          <a:ln cap="flat" cmpd="sng" w="9525">
            <a:solidFill>
              <a:schemeClr val="dk1"/>
            </a:solidFill>
            <a:prstDash val="dot"/>
            <a:miter lim="8000"/>
            <a:headEnd len="sm" w="sm" type="none"/>
            <a:tailEnd len="sm" w="sm" type="oval"/>
          </a:ln>
        </p:spPr>
      </p:cxnSp>
      <p:sp>
        <p:nvSpPr>
          <p:cNvPr id="4164" name="Google Shape;4164;p43"/>
          <p:cNvSpPr txBox="1"/>
          <p:nvPr/>
        </p:nvSpPr>
        <p:spPr>
          <a:xfrm>
            <a:off x="3899647" y="1194401"/>
            <a:ext cx="13455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John Doe</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CEO</a:t>
            </a:r>
            <a:endParaRPr sz="1000">
              <a:solidFill>
                <a:schemeClr val="dk1"/>
              </a:solidFill>
              <a:latin typeface="Kumbh Sans"/>
              <a:ea typeface="Kumbh Sans"/>
              <a:cs typeface="Kumbh Sans"/>
              <a:sym typeface="Kumbh Sans"/>
            </a:endParaRPr>
          </a:p>
        </p:txBody>
      </p:sp>
      <p:sp>
        <p:nvSpPr>
          <p:cNvPr id="4167" name="Google Shape;4167;p43"/>
          <p:cNvSpPr txBox="1"/>
          <p:nvPr/>
        </p:nvSpPr>
        <p:spPr>
          <a:xfrm>
            <a:off x="2354608" y="2119631"/>
            <a:ext cx="13434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Jane Smith</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Department Head</a:t>
            </a:r>
            <a:endParaRPr sz="1000">
              <a:solidFill>
                <a:schemeClr val="dk1"/>
              </a:solidFill>
              <a:latin typeface="Kumbh Sans"/>
              <a:ea typeface="Kumbh Sans"/>
              <a:cs typeface="Kumbh Sans"/>
              <a:sym typeface="Kumbh Sans"/>
            </a:endParaRPr>
          </a:p>
        </p:txBody>
      </p:sp>
      <p:sp>
        <p:nvSpPr>
          <p:cNvPr id="4165" name="Google Shape;4165;p43"/>
          <p:cNvSpPr txBox="1"/>
          <p:nvPr/>
        </p:nvSpPr>
        <p:spPr>
          <a:xfrm>
            <a:off x="5446782" y="2119631"/>
            <a:ext cx="13434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Mark Willson</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Department Head</a:t>
            </a:r>
            <a:endParaRPr sz="1000">
              <a:solidFill>
                <a:schemeClr val="dk1"/>
              </a:solidFill>
              <a:latin typeface="Kumbh Sans"/>
              <a:ea typeface="Kumbh Sans"/>
              <a:cs typeface="Kumbh Sans"/>
              <a:sym typeface="Kumbh Sans"/>
            </a:endParaRPr>
          </a:p>
        </p:txBody>
      </p:sp>
      <p:sp>
        <p:nvSpPr>
          <p:cNvPr id="4173" name="Google Shape;4173;p43"/>
          <p:cNvSpPr txBox="1"/>
          <p:nvPr/>
        </p:nvSpPr>
        <p:spPr>
          <a:xfrm>
            <a:off x="6268296" y="3086229"/>
            <a:ext cx="11766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Steven Ander</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Manager</a:t>
            </a:r>
            <a:endParaRPr b="1" sz="1000">
              <a:solidFill>
                <a:schemeClr val="dk1"/>
              </a:solidFill>
              <a:latin typeface="Kumbh Sans"/>
              <a:ea typeface="Kumbh Sans"/>
              <a:cs typeface="Kumbh Sans"/>
              <a:sym typeface="Kumbh Sans"/>
            </a:endParaRPr>
          </a:p>
        </p:txBody>
      </p:sp>
      <p:sp>
        <p:nvSpPr>
          <p:cNvPr id="4175" name="Google Shape;4175;p43"/>
          <p:cNvSpPr txBox="1"/>
          <p:nvPr/>
        </p:nvSpPr>
        <p:spPr>
          <a:xfrm>
            <a:off x="4791902" y="3086229"/>
            <a:ext cx="11766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Sarah Williams</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Manager</a:t>
            </a:r>
            <a:endParaRPr b="1" sz="1000">
              <a:solidFill>
                <a:schemeClr val="dk1"/>
              </a:solidFill>
              <a:latin typeface="Kumbh Sans"/>
              <a:ea typeface="Kumbh Sans"/>
              <a:cs typeface="Kumbh Sans"/>
              <a:sym typeface="Kumbh Sans"/>
            </a:endParaRPr>
          </a:p>
        </p:txBody>
      </p:sp>
      <p:sp>
        <p:nvSpPr>
          <p:cNvPr id="4169" name="Google Shape;4169;p43"/>
          <p:cNvSpPr txBox="1"/>
          <p:nvPr/>
        </p:nvSpPr>
        <p:spPr>
          <a:xfrm>
            <a:off x="3176123" y="3086229"/>
            <a:ext cx="11766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Richard Taylor</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Manager</a:t>
            </a:r>
            <a:endParaRPr b="1" sz="1000">
              <a:solidFill>
                <a:schemeClr val="dk1"/>
              </a:solidFill>
              <a:latin typeface="Kumbh Sans"/>
              <a:ea typeface="Kumbh Sans"/>
              <a:cs typeface="Kumbh Sans"/>
              <a:sym typeface="Kumbh Sans"/>
            </a:endParaRPr>
          </a:p>
        </p:txBody>
      </p:sp>
      <p:sp>
        <p:nvSpPr>
          <p:cNvPr id="4171" name="Google Shape;4171;p43"/>
          <p:cNvSpPr txBox="1"/>
          <p:nvPr/>
        </p:nvSpPr>
        <p:spPr>
          <a:xfrm>
            <a:off x="1699729" y="3086229"/>
            <a:ext cx="11766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Emma Miller</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Manager</a:t>
            </a:r>
            <a:endParaRPr sz="1000">
              <a:solidFill>
                <a:schemeClr val="dk1"/>
              </a:solidFill>
              <a:latin typeface="Kumbh Sans"/>
              <a:ea typeface="Kumbh Sans"/>
              <a:cs typeface="Kumbh Sans"/>
              <a:sym typeface="Kumbh Sans"/>
            </a:endParaRPr>
          </a:p>
        </p:txBody>
      </p:sp>
      <p:sp>
        <p:nvSpPr>
          <p:cNvPr id="4183" name="Google Shape;4183;p43"/>
          <p:cNvSpPr txBox="1"/>
          <p:nvPr/>
        </p:nvSpPr>
        <p:spPr>
          <a:xfrm>
            <a:off x="5461569" y="4052826"/>
            <a:ext cx="11766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William Young</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Employee</a:t>
            </a:r>
            <a:endParaRPr b="1" sz="1000">
              <a:solidFill>
                <a:schemeClr val="dk1"/>
              </a:solidFill>
              <a:latin typeface="Kumbh Sans"/>
              <a:ea typeface="Kumbh Sans"/>
              <a:cs typeface="Kumbh Sans"/>
              <a:sym typeface="Kumbh Sans"/>
            </a:endParaRPr>
          </a:p>
        </p:txBody>
      </p:sp>
      <p:sp>
        <p:nvSpPr>
          <p:cNvPr id="4181" name="Google Shape;4181;p43"/>
          <p:cNvSpPr txBox="1"/>
          <p:nvPr/>
        </p:nvSpPr>
        <p:spPr>
          <a:xfrm>
            <a:off x="3984013" y="4052826"/>
            <a:ext cx="11766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James Scott</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Employee</a:t>
            </a:r>
            <a:endParaRPr b="1" sz="1000">
              <a:solidFill>
                <a:schemeClr val="dk1"/>
              </a:solidFill>
              <a:latin typeface="Kumbh Sans"/>
              <a:ea typeface="Kumbh Sans"/>
              <a:cs typeface="Kumbh Sans"/>
              <a:sym typeface="Kumbh Sans"/>
            </a:endParaRPr>
          </a:p>
        </p:txBody>
      </p:sp>
      <p:sp>
        <p:nvSpPr>
          <p:cNvPr id="4179" name="Google Shape;4179;p43"/>
          <p:cNvSpPr txBox="1"/>
          <p:nvPr/>
        </p:nvSpPr>
        <p:spPr>
          <a:xfrm>
            <a:off x="2506456" y="4052826"/>
            <a:ext cx="11766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Michelle García</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Employee</a:t>
            </a:r>
            <a:endParaRPr b="1" sz="1000">
              <a:solidFill>
                <a:schemeClr val="dk1"/>
              </a:solidFill>
              <a:latin typeface="Kumbh Sans"/>
              <a:ea typeface="Kumbh Sans"/>
              <a:cs typeface="Kumbh Sans"/>
              <a:sym typeface="Kumbh Sans"/>
            </a:endParaRPr>
          </a:p>
        </p:txBody>
      </p:sp>
      <p:sp>
        <p:nvSpPr>
          <p:cNvPr id="4177" name="Google Shape;4177;p43"/>
          <p:cNvSpPr txBox="1"/>
          <p:nvPr/>
        </p:nvSpPr>
        <p:spPr>
          <a:xfrm>
            <a:off x="1028900" y="4052826"/>
            <a:ext cx="11766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Brian Clark</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Employee</a:t>
            </a:r>
            <a:endParaRPr sz="1000">
              <a:solidFill>
                <a:schemeClr val="dk1"/>
              </a:solidFill>
              <a:latin typeface="Kumbh Sans"/>
              <a:ea typeface="Kumbh Sans"/>
              <a:cs typeface="Kumbh Sans"/>
              <a:sym typeface="Kumbh Sans"/>
            </a:endParaRPr>
          </a:p>
        </p:txBody>
      </p:sp>
      <p:sp>
        <p:nvSpPr>
          <p:cNvPr id="4185" name="Google Shape;4185;p43"/>
          <p:cNvSpPr txBox="1"/>
          <p:nvPr/>
        </p:nvSpPr>
        <p:spPr>
          <a:xfrm>
            <a:off x="6939125" y="4052826"/>
            <a:ext cx="1176600" cy="398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Kumbh Sans"/>
                <a:ea typeface="Kumbh Sans"/>
                <a:cs typeface="Kumbh Sans"/>
                <a:sym typeface="Kumbh Sans"/>
              </a:rPr>
              <a:t>Alan Turner</a:t>
            </a:r>
            <a:endParaRPr b="1" sz="1000">
              <a:solidFill>
                <a:schemeClr val="dk1"/>
              </a:solidFill>
              <a:latin typeface="Kumbh Sans"/>
              <a:ea typeface="Kumbh Sans"/>
              <a:cs typeface="Kumbh Sans"/>
              <a:sym typeface="Kumbh Sans"/>
            </a:endParaRPr>
          </a:p>
          <a:p>
            <a:pPr indent="0" lvl="0" marL="0" rtl="0" algn="ctr">
              <a:spcBef>
                <a:spcPts val="0"/>
              </a:spcBef>
              <a:spcAft>
                <a:spcPts val="0"/>
              </a:spcAft>
              <a:buNone/>
            </a:pPr>
            <a:r>
              <a:rPr lang="en" sz="1000">
                <a:solidFill>
                  <a:schemeClr val="dk1"/>
                </a:solidFill>
                <a:latin typeface="Kumbh Sans"/>
                <a:ea typeface="Kumbh Sans"/>
                <a:cs typeface="Kumbh Sans"/>
                <a:sym typeface="Kumbh Sans"/>
              </a:rPr>
              <a:t>Employee</a:t>
            </a:r>
            <a:endParaRPr b="1" sz="1000">
              <a:solidFill>
                <a:schemeClr val="dk1"/>
              </a:solidFill>
              <a:latin typeface="Kumbh Sans"/>
              <a:ea typeface="Kumbh Sans"/>
              <a:cs typeface="Kumbh Sans"/>
              <a:sym typeface="Kumbh Sans"/>
            </a:endParaRPr>
          </a:p>
        </p:txBody>
      </p:sp>
      <p:sp>
        <p:nvSpPr>
          <p:cNvPr id="4186" name="Google Shape;4186;p43"/>
          <p:cNvSpPr/>
          <p:nvPr/>
        </p:nvSpPr>
        <p:spPr>
          <a:xfrm>
            <a:off x="1577300" y="2044625"/>
            <a:ext cx="548700" cy="548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3"/>
          <p:cNvSpPr/>
          <p:nvPr/>
        </p:nvSpPr>
        <p:spPr>
          <a:xfrm>
            <a:off x="4669475" y="2044625"/>
            <a:ext cx="548700" cy="548700"/>
          </a:xfrm>
          <a:prstGeom prst="rect">
            <a:avLst/>
          </a:prstGeom>
          <a:solidFill>
            <a:schemeClr val="lt2"/>
          </a:solidFill>
          <a:ln cap="flat" cmpd="sng" w="9525">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88" name="Google Shape;4188;p43"/>
          <p:cNvCxnSpPr>
            <a:stCxn id="4186" idx="3"/>
            <a:endCxn id="4167" idx="1"/>
          </p:cNvCxnSpPr>
          <p:nvPr/>
        </p:nvCxnSpPr>
        <p:spPr>
          <a:xfrm>
            <a:off x="2126000" y="2318975"/>
            <a:ext cx="228600" cy="0"/>
          </a:xfrm>
          <a:prstGeom prst="straightConnector1">
            <a:avLst/>
          </a:prstGeom>
          <a:noFill/>
          <a:ln cap="flat" cmpd="sng" w="9525">
            <a:solidFill>
              <a:schemeClr val="dk1"/>
            </a:solidFill>
            <a:prstDash val="solid"/>
            <a:round/>
            <a:headEnd len="med" w="med" type="oval"/>
            <a:tailEnd len="med" w="med" type="none"/>
          </a:ln>
        </p:spPr>
      </p:cxnSp>
      <p:cxnSp>
        <p:nvCxnSpPr>
          <p:cNvPr id="4189" name="Google Shape;4189;p43"/>
          <p:cNvCxnSpPr>
            <a:stCxn id="4187" idx="3"/>
            <a:endCxn id="4165" idx="1"/>
          </p:cNvCxnSpPr>
          <p:nvPr/>
        </p:nvCxnSpPr>
        <p:spPr>
          <a:xfrm>
            <a:off x="5218175" y="2318975"/>
            <a:ext cx="228600" cy="0"/>
          </a:xfrm>
          <a:prstGeom prst="straightConnector1">
            <a:avLst/>
          </a:prstGeom>
          <a:noFill/>
          <a:ln cap="flat" cmpd="sng" w="9525">
            <a:solidFill>
              <a:schemeClr val="dk1"/>
            </a:solidFill>
            <a:prstDash val="solid"/>
            <a:round/>
            <a:headEnd len="med" w="med" type="oval"/>
            <a:tailEnd len="med" w="med" type="none"/>
          </a:ln>
        </p:spPr>
      </p:cxnSp>
      <p:sp>
        <p:nvSpPr>
          <p:cNvPr id="4190" name="Google Shape;4190;p43"/>
          <p:cNvSpPr/>
          <p:nvPr/>
        </p:nvSpPr>
        <p:spPr>
          <a:xfrm>
            <a:off x="3122350" y="1119400"/>
            <a:ext cx="548700" cy="548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1" name="Google Shape;4191;p43"/>
          <p:cNvCxnSpPr>
            <a:stCxn id="4190" idx="3"/>
            <a:endCxn id="4164" idx="1"/>
          </p:cNvCxnSpPr>
          <p:nvPr/>
        </p:nvCxnSpPr>
        <p:spPr>
          <a:xfrm>
            <a:off x="3671050" y="1393750"/>
            <a:ext cx="228600" cy="0"/>
          </a:xfrm>
          <a:prstGeom prst="straightConnector1">
            <a:avLst/>
          </a:prstGeom>
          <a:noFill/>
          <a:ln cap="flat" cmpd="sng" w="9525">
            <a:solidFill>
              <a:schemeClr val="dk1"/>
            </a:solidFill>
            <a:prstDash val="solid"/>
            <a:round/>
            <a:headEnd len="med" w="med" type="oval"/>
            <a:tailEnd len="med" w="med" type="none"/>
          </a:ln>
        </p:spPr>
      </p:cxnSp>
      <p:grpSp>
        <p:nvGrpSpPr>
          <p:cNvPr id="4192" name="Google Shape;4192;p43"/>
          <p:cNvGrpSpPr/>
          <p:nvPr/>
        </p:nvGrpSpPr>
        <p:grpSpPr>
          <a:xfrm>
            <a:off x="4764175" y="2203150"/>
            <a:ext cx="359275" cy="231650"/>
            <a:chOff x="5554963" y="3837025"/>
            <a:chExt cx="359275" cy="231650"/>
          </a:xfrm>
        </p:grpSpPr>
        <p:sp>
          <p:nvSpPr>
            <p:cNvPr id="4193" name="Google Shape;4193;p43"/>
            <p:cNvSpPr/>
            <p:nvPr/>
          </p:nvSpPr>
          <p:spPr>
            <a:xfrm>
              <a:off x="5554963" y="3837025"/>
              <a:ext cx="359275" cy="231650"/>
            </a:xfrm>
            <a:custGeom>
              <a:rect b="b" l="l" r="r" t="t"/>
              <a:pathLst>
                <a:path extrusionOk="0" h="9266" w="14371">
                  <a:moveTo>
                    <a:pt x="13530" y="1218"/>
                  </a:moveTo>
                  <a:lnTo>
                    <a:pt x="13530" y="3805"/>
                  </a:lnTo>
                  <a:cubicBezTo>
                    <a:pt x="13530" y="5418"/>
                    <a:pt x="12203" y="6745"/>
                    <a:pt x="10568" y="6745"/>
                  </a:cubicBezTo>
                  <a:lnTo>
                    <a:pt x="10008" y="6745"/>
                  </a:lnTo>
                  <a:cubicBezTo>
                    <a:pt x="9145" y="6745"/>
                    <a:pt x="8770" y="6745"/>
                    <a:pt x="8468" y="6818"/>
                  </a:cubicBezTo>
                  <a:cubicBezTo>
                    <a:pt x="8070" y="6913"/>
                    <a:pt x="7930" y="7143"/>
                    <a:pt x="7768" y="7423"/>
                  </a:cubicBezTo>
                  <a:cubicBezTo>
                    <a:pt x="7678" y="7613"/>
                    <a:pt x="7510" y="7865"/>
                    <a:pt x="7185" y="8241"/>
                  </a:cubicBezTo>
                  <a:cubicBezTo>
                    <a:pt x="6861" y="7865"/>
                    <a:pt x="6698" y="7613"/>
                    <a:pt x="6603" y="7423"/>
                  </a:cubicBezTo>
                  <a:cubicBezTo>
                    <a:pt x="6441" y="7143"/>
                    <a:pt x="6300" y="6913"/>
                    <a:pt x="5903" y="6818"/>
                  </a:cubicBezTo>
                  <a:cubicBezTo>
                    <a:pt x="5645" y="6745"/>
                    <a:pt x="5343" y="6745"/>
                    <a:pt x="4738" y="6745"/>
                  </a:cubicBezTo>
                  <a:lnTo>
                    <a:pt x="3803" y="6745"/>
                  </a:lnTo>
                  <a:cubicBezTo>
                    <a:pt x="2167" y="6745"/>
                    <a:pt x="840" y="5418"/>
                    <a:pt x="840" y="3805"/>
                  </a:cubicBezTo>
                  <a:lnTo>
                    <a:pt x="840" y="1218"/>
                  </a:lnTo>
                  <a:cubicBezTo>
                    <a:pt x="885" y="1240"/>
                    <a:pt x="930" y="1285"/>
                    <a:pt x="980" y="1313"/>
                  </a:cubicBezTo>
                  <a:cubicBezTo>
                    <a:pt x="2285" y="2198"/>
                    <a:pt x="2778" y="2523"/>
                    <a:pt x="3803" y="2523"/>
                  </a:cubicBezTo>
                  <a:cubicBezTo>
                    <a:pt x="4990" y="2523"/>
                    <a:pt x="5505" y="3060"/>
                    <a:pt x="5948" y="3503"/>
                  </a:cubicBezTo>
                  <a:cubicBezTo>
                    <a:pt x="6300" y="3833"/>
                    <a:pt x="6625" y="4180"/>
                    <a:pt x="7163" y="4225"/>
                  </a:cubicBezTo>
                  <a:lnTo>
                    <a:pt x="7208" y="4225"/>
                  </a:lnTo>
                  <a:cubicBezTo>
                    <a:pt x="7745" y="4180"/>
                    <a:pt x="8070" y="3833"/>
                    <a:pt x="8423" y="3503"/>
                  </a:cubicBezTo>
                  <a:cubicBezTo>
                    <a:pt x="8865" y="3060"/>
                    <a:pt x="9381" y="2523"/>
                    <a:pt x="10590" y="2523"/>
                  </a:cubicBezTo>
                  <a:cubicBezTo>
                    <a:pt x="11598" y="2523"/>
                    <a:pt x="12086" y="2198"/>
                    <a:pt x="13390" y="1313"/>
                  </a:cubicBezTo>
                  <a:cubicBezTo>
                    <a:pt x="13441" y="1285"/>
                    <a:pt x="13486" y="1240"/>
                    <a:pt x="13530" y="1218"/>
                  </a:cubicBezTo>
                  <a:close/>
                  <a:moveTo>
                    <a:pt x="435" y="1"/>
                  </a:moveTo>
                  <a:cubicBezTo>
                    <a:pt x="366" y="1"/>
                    <a:pt x="295" y="19"/>
                    <a:pt x="230" y="53"/>
                  </a:cubicBezTo>
                  <a:cubicBezTo>
                    <a:pt x="90" y="120"/>
                    <a:pt x="0" y="260"/>
                    <a:pt x="0" y="423"/>
                  </a:cubicBezTo>
                  <a:lnTo>
                    <a:pt x="0" y="3783"/>
                  </a:lnTo>
                  <a:cubicBezTo>
                    <a:pt x="0" y="4718"/>
                    <a:pt x="347" y="5581"/>
                    <a:pt x="930" y="6258"/>
                  </a:cubicBezTo>
                  <a:cubicBezTo>
                    <a:pt x="370" y="6633"/>
                    <a:pt x="0" y="7283"/>
                    <a:pt x="0" y="7983"/>
                  </a:cubicBezTo>
                  <a:cubicBezTo>
                    <a:pt x="0" y="8218"/>
                    <a:pt x="185" y="8403"/>
                    <a:pt x="420" y="8403"/>
                  </a:cubicBezTo>
                  <a:cubicBezTo>
                    <a:pt x="650" y="8403"/>
                    <a:pt x="840" y="8218"/>
                    <a:pt x="840" y="7983"/>
                  </a:cubicBezTo>
                  <a:cubicBezTo>
                    <a:pt x="840" y="7496"/>
                    <a:pt x="1143" y="7053"/>
                    <a:pt x="1563" y="6841"/>
                  </a:cubicBezTo>
                  <a:cubicBezTo>
                    <a:pt x="2005" y="7165"/>
                    <a:pt x="2498" y="7378"/>
                    <a:pt x="3030" y="7496"/>
                  </a:cubicBezTo>
                  <a:cubicBezTo>
                    <a:pt x="2705" y="7865"/>
                    <a:pt x="2520" y="8336"/>
                    <a:pt x="2520" y="8823"/>
                  </a:cubicBezTo>
                  <a:cubicBezTo>
                    <a:pt x="2520" y="9058"/>
                    <a:pt x="2705" y="9265"/>
                    <a:pt x="2940" y="9265"/>
                  </a:cubicBezTo>
                  <a:cubicBezTo>
                    <a:pt x="3170" y="9265"/>
                    <a:pt x="3360" y="9058"/>
                    <a:pt x="3360" y="8823"/>
                  </a:cubicBezTo>
                  <a:cubicBezTo>
                    <a:pt x="3360" y="8145"/>
                    <a:pt x="3965" y="7563"/>
                    <a:pt x="4665" y="7563"/>
                  </a:cubicBezTo>
                  <a:cubicBezTo>
                    <a:pt x="4878" y="7563"/>
                    <a:pt x="5483" y="7563"/>
                    <a:pt x="5690" y="7613"/>
                  </a:cubicBezTo>
                  <a:cubicBezTo>
                    <a:pt x="5763" y="7636"/>
                    <a:pt x="5763" y="7636"/>
                    <a:pt x="5858" y="7821"/>
                  </a:cubicBezTo>
                  <a:cubicBezTo>
                    <a:pt x="6020" y="8078"/>
                    <a:pt x="6250" y="8498"/>
                    <a:pt x="6883" y="9125"/>
                  </a:cubicBezTo>
                  <a:cubicBezTo>
                    <a:pt x="6978" y="9221"/>
                    <a:pt x="7068" y="9265"/>
                    <a:pt x="7185" y="9265"/>
                  </a:cubicBezTo>
                  <a:cubicBezTo>
                    <a:pt x="7303" y="9265"/>
                    <a:pt x="7398" y="9221"/>
                    <a:pt x="7488" y="9125"/>
                  </a:cubicBezTo>
                  <a:cubicBezTo>
                    <a:pt x="8121" y="8498"/>
                    <a:pt x="8350" y="8078"/>
                    <a:pt x="8518" y="7821"/>
                  </a:cubicBezTo>
                  <a:cubicBezTo>
                    <a:pt x="8608" y="7636"/>
                    <a:pt x="8608" y="7636"/>
                    <a:pt x="8681" y="7613"/>
                  </a:cubicBezTo>
                  <a:cubicBezTo>
                    <a:pt x="8843" y="7563"/>
                    <a:pt x="9168" y="7563"/>
                    <a:pt x="9705" y="7563"/>
                  </a:cubicBezTo>
                  <a:lnTo>
                    <a:pt x="9728" y="7563"/>
                  </a:lnTo>
                  <a:cubicBezTo>
                    <a:pt x="10428" y="7563"/>
                    <a:pt x="11010" y="8145"/>
                    <a:pt x="11010" y="8823"/>
                  </a:cubicBezTo>
                  <a:cubicBezTo>
                    <a:pt x="11010" y="9058"/>
                    <a:pt x="11201" y="9265"/>
                    <a:pt x="11430" y="9265"/>
                  </a:cubicBezTo>
                  <a:cubicBezTo>
                    <a:pt x="11666" y="9265"/>
                    <a:pt x="11850" y="9058"/>
                    <a:pt x="11850" y="8823"/>
                  </a:cubicBezTo>
                  <a:cubicBezTo>
                    <a:pt x="11850" y="8336"/>
                    <a:pt x="11666" y="7865"/>
                    <a:pt x="11363" y="7496"/>
                  </a:cubicBezTo>
                  <a:cubicBezTo>
                    <a:pt x="11901" y="7378"/>
                    <a:pt x="12388" y="7165"/>
                    <a:pt x="12808" y="6841"/>
                  </a:cubicBezTo>
                  <a:cubicBezTo>
                    <a:pt x="13228" y="7053"/>
                    <a:pt x="13530" y="7496"/>
                    <a:pt x="13530" y="7983"/>
                  </a:cubicBezTo>
                  <a:cubicBezTo>
                    <a:pt x="13530" y="8218"/>
                    <a:pt x="13721" y="8403"/>
                    <a:pt x="13951" y="8403"/>
                  </a:cubicBezTo>
                  <a:cubicBezTo>
                    <a:pt x="14186" y="8403"/>
                    <a:pt x="14371" y="8218"/>
                    <a:pt x="14371" y="7983"/>
                  </a:cubicBezTo>
                  <a:cubicBezTo>
                    <a:pt x="14371" y="7283"/>
                    <a:pt x="14001" y="6633"/>
                    <a:pt x="13441" y="6258"/>
                  </a:cubicBezTo>
                  <a:cubicBezTo>
                    <a:pt x="14023" y="5581"/>
                    <a:pt x="14371" y="4718"/>
                    <a:pt x="14371" y="3783"/>
                  </a:cubicBezTo>
                  <a:lnTo>
                    <a:pt x="14371" y="423"/>
                  </a:lnTo>
                  <a:cubicBezTo>
                    <a:pt x="14371" y="260"/>
                    <a:pt x="14281" y="120"/>
                    <a:pt x="14141" y="53"/>
                  </a:cubicBezTo>
                  <a:cubicBezTo>
                    <a:pt x="14076" y="19"/>
                    <a:pt x="14005" y="1"/>
                    <a:pt x="13937" y="1"/>
                  </a:cubicBezTo>
                  <a:cubicBezTo>
                    <a:pt x="13859" y="1"/>
                    <a:pt x="13784" y="25"/>
                    <a:pt x="13721" y="75"/>
                  </a:cubicBezTo>
                  <a:cubicBezTo>
                    <a:pt x="13418" y="260"/>
                    <a:pt x="13161" y="445"/>
                    <a:pt x="12926" y="613"/>
                  </a:cubicBezTo>
                  <a:cubicBezTo>
                    <a:pt x="11666" y="1453"/>
                    <a:pt x="11341" y="1683"/>
                    <a:pt x="10590" y="1683"/>
                  </a:cubicBezTo>
                  <a:cubicBezTo>
                    <a:pt x="9028" y="1683"/>
                    <a:pt x="8328" y="2383"/>
                    <a:pt x="7818" y="2898"/>
                  </a:cubicBezTo>
                  <a:cubicBezTo>
                    <a:pt x="7538" y="3178"/>
                    <a:pt x="7370" y="3340"/>
                    <a:pt x="7185" y="3363"/>
                  </a:cubicBezTo>
                  <a:cubicBezTo>
                    <a:pt x="7001" y="3340"/>
                    <a:pt x="6838" y="3178"/>
                    <a:pt x="6558" y="2898"/>
                  </a:cubicBezTo>
                  <a:cubicBezTo>
                    <a:pt x="6043" y="2383"/>
                    <a:pt x="5343" y="1683"/>
                    <a:pt x="3803" y="1683"/>
                  </a:cubicBezTo>
                  <a:cubicBezTo>
                    <a:pt x="3030" y="1683"/>
                    <a:pt x="2705" y="1453"/>
                    <a:pt x="1445" y="613"/>
                  </a:cubicBezTo>
                  <a:cubicBezTo>
                    <a:pt x="1210" y="445"/>
                    <a:pt x="958" y="260"/>
                    <a:pt x="650" y="75"/>
                  </a:cubicBezTo>
                  <a:cubicBezTo>
                    <a:pt x="590" y="25"/>
                    <a:pt x="514" y="1"/>
                    <a:pt x="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3"/>
            <p:cNvSpPr/>
            <p:nvPr/>
          </p:nvSpPr>
          <p:spPr>
            <a:xfrm>
              <a:off x="5596963" y="3913075"/>
              <a:ext cx="127150" cy="75150"/>
            </a:xfrm>
            <a:custGeom>
              <a:rect b="b" l="l" r="r" t="t"/>
              <a:pathLst>
                <a:path extrusionOk="0" h="3006" w="5086">
                  <a:moveTo>
                    <a:pt x="885" y="1021"/>
                  </a:moveTo>
                  <a:cubicBezTo>
                    <a:pt x="1260" y="1116"/>
                    <a:pt x="1658" y="1161"/>
                    <a:pt x="2123" y="1161"/>
                  </a:cubicBezTo>
                  <a:cubicBezTo>
                    <a:pt x="2425" y="1161"/>
                    <a:pt x="2498" y="1161"/>
                    <a:pt x="2638" y="1256"/>
                  </a:cubicBezTo>
                  <a:cubicBezTo>
                    <a:pt x="2823" y="1374"/>
                    <a:pt x="3080" y="1603"/>
                    <a:pt x="3478" y="2001"/>
                  </a:cubicBezTo>
                  <a:lnTo>
                    <a:pt x="2123" y="2001"/>
                  </a:lnTo>
                  <a:cubicBezTo>
                    <a:pt x="1518" y="2001"/>
                    <a:pt x="1003" y="1581"/>
                    <a:pt x="885" y="1021"/>
                  </a:cubicBezTo>
                  <a:close/>
                  <a:moveTo>
                    <a:pt x="429" y="0"/>
                  </a:moveTo>
                  <a:cubicBezTo>
                    <a:pt x="348" y="0"/>
                    <a:pt x="266" y="24"/>
                    <a:pt x="185" y="63"/>
                  </a:cubicBezTo>
                  <a:cubicBezTo>
                    <a:pt x="67" y="158"/>
                    <a:pt x="0" y="276"/>
                    <a:pt x="0" y="416"/>
                  </a:cubicBezTo>
                  <a:lnTo>
                    <a:pt x="0" y="836"/>
                  </a:lnTo>
                  <a:cubicBezTo>
                    <a:pt x="23" y="1396"/>
                    <a:pt x="258" y="1883"/>
                    <a:pt x="650" y="2281"/>
                  </a:cubicBezTo>
                  <a:cubicBezTo>
                    <a:pt x="1047" y="2656"/>
                    <a:pt x="1563" y="2863"/>
                    <a:pt x="2123" y="2863"/>
                  </a:cubicBezTo>
                  <a:lnTo>
                    <a:pt x="3080" y="2863"/>
                  </a:lnTo>
                  <a:cubicBezTo>
                    <a:pt x="3640" y="2863"/>
                    <a:pt x="4128" y="2863"/>
                    <a:pt x="4525" y="2981"/>
                  </a:cubicBezTo>
                  <a:cubicBezTo>
                    <a:pt x="4572" y="2998"/>
                    <a:pt x="4619" y="3006"/>
                    <a:pt x="4664" y="3006"/>
                  </a:cubicBezTo>
                  <a:cubicBezTo>
                    <a:pt x="4756" y="3006"/>
                    <a:pt x="4845" y="2973"/>
                    <a:pt x="4923" y="2914"/>
                  </a:cubicBezTo>
                  <a:cubicBezTo>
                    <a:pt x="5018" y="2841"/>
                    <a:pt x="5085" y="2701"/>
                    <a:pt x="5085" y="2561"/>
                  </a:cubicBezTo>
                  <a:cubicBezTo>
                    <a:pt x="5085" y="2331"/>
                    <a:pt x="4945" y="2214"/>
                    <a:pt x="4828" y="2163"/>
                  </a:cubicBezTo>
                  <a:cubicBezTo>
                    <a:pt x="4643" y="1978"/>
                    <a:pt x="4480" y="1816"/>
                    <a:pt x="4318" y="1654"/>
                  </a:cubicBezTo>
                  <a:cubicBezTo>
                    <a:pt x="3080" y="461"/>
                    <a:pt x="2963" y="343"/>
                    <a:pt x="2123" y="343"/>
                  </a:cubicBezTo>
                  <a:cubicBezTo>
                    <a:pt x="1540" y="343"/>
                    <a:pt x="1070" y="254"/>
                    <a:pt x="605" y="41"/>
                  </a:cubicBezTo>
                  <a:cubicBezTo>
                    <a:pt x="546" y="13"/>
                    <a:pt x="488" y="0"/>
                    <a:pt x="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3"/>
            <p:cNvSpPr/>
            <p:nvPr/>
          </p:nvSpPr>
          <p:spPr>
            <a:xfrm>
              <a:off x="5744713" y="3912500"/>
              <a:ext cx="127525" cy="75100"/>
            </a:xfrm>
            <a:custGeom>
              <a:rect b="b" l="l" r="r" t="t"/>
              <a:pathLst>
                <a:path extrusionOk="0" h="3004" w="5101">
                  <a:moveTo>
                    <a:pt x="4216" y="1044"/>
                  </a:moveTo>
                  <a:lnTo>
                    <a:pt x="4216" y="1044"/>
                  </a:lnTo>
                  <a:cubicBezTo>
                    <a:pt x="4098" y="1604"/>
                    <a:pt x="3588" y="2024"/>
                    <a:pt x="3000" y="2024"/>
                  </a:cubicBezTo>
                  <a:lnTo>
                    <a:pt x="1628" y="2024"/>
                  </a:lnTo>
                  <a:cubicBezTo>
                    <a:pt x="2048" y="1626"/>
                    <a:pt x="2278" y="1397"/>
                    <a:pt x="2468" y="1279"/>
                  </a:cubicBezTo>
                  <a:cubicBezTo>
                    <a:pt x="2608" y="1184"/>
                    <a:pt x="2676" y="1184"/>
                    <a:pt x="3000" y="1184"/>
                  </a:cubicBezTo>
                  <a:cubicBezTo>
                    <a:pt x="3448" y="1184"/>
                    <a:pt x="3840" y="1139"/>
                    <a:pt x="4216" y="1044"/>
                  </a:cubicBezTo>
                  <a:close/>
                  <a:moveTo>
                    <a:pt x="4683" y="1"/>
                  </a:moveTo>
                  <a:cubicBezTo>
                    <a:pt x="4624" y="1"/>
                    <a:pt x="4567" y="13"/>
                    <a:pt x="4518" y="41"/>
                  </a:cubicBezTo>
                  <a:cubicBezTo>
                    <a:pt x="4031" y="254"/>
                    <a:pt x="3560" y="321"/>
                    <a:pt x="3000" y="321"/>
                  </a:cubicBezTo>
                  <a:cubicBezTo>
                    <a:pt x="2138" y="321"/>
                    <a:pt x="2020" y="461"/>
                    <a:pt x="788" y="1654"/>
                  </a:cubicBezTo>
                  <a:lnTo>
                    <a:pt x="273" y="2164"/>
                  </a:lnTo>
                  <a:cubicBezTo>
                    <a:pt x="155" y="2214"/>
                    <a:pt x="15" y="2326"/>
                    <a:pt x="15" y="2539"/>
                  </a:cubicBezTo>
                  <a:cubicBezTo>
                    <a:pt x="15" y="2538"/>
                    <a:pt x="15" y="2538"/>
                    <a:pt x="15" y="2538"/>
                  </a:cubicBezTo>
                  <a:lnTo>
                    <a:pt x="15" y="2538"/>
                  </a:lnTo>
                  <a:cubicBezTo>
                    <a:pt x="14" y="2538"/>
                    <a:pt x="1" y="2780"/>
                    <a:pt x="178" y="2914"/>
                  </a:cubicBezTo>
                  <a:cubicBezTo>
                    <a:pt x="256" y="2974"/>
                    <a:pt x="345" y="3004"/>
                    <a:pt x="436" y="3004"/>
                  </a:cubicBezTo>
                  <a:cubicBezTo>
                    <a:pt x="482" y="3004"/>
                    <a:pt x="529" y="2996"/>
                    <a:pt x="575" y="2982"/>
                  </a:cubicBezTo>
                  <a:cubicBezTo>
                    <a:pt x="973" y="2864"/>
                    <a:pt x="1460" y="2864"/>
                    <a:pt x="2020" y="2864"/>
                  </a:cubicBezTo>
                  <a:lnTo>
                    <a:pt x="3000" y="2864"/>
                  </a:lnTo>
                  <a:cubicBezTo>
                    <a:pt x="3538" y="2864"/>
                    <a:pt x="4053" y="2657"/>
                    <a:pt x="4451" y="2281"/>
                  </a:cubicBezTo>
                  <a:cubicBezTo>
                    <a:pt x="4848" y="1884"/>
                    <a:pt x="5078" y="1397"/>
                    <a:pt x="5100" y="837"/>
                  </a:cubicBezTo>
                  <a:lnTo>
                    <a:pt x="5100" y="417"/>
                  </a:lnTo>
                  <a:cubicBezTo>
                    <a:pt x="5100" y="277"/>
                    <a:pt x="5033" y="159"/>
                    <a:pt x="4916" y="64"/>
                  </a:cubicBezTo>
                  <a:cubicBezTo>
                    <a:pt x="4847" y="25"/>
                    <a:pt x="4764" y="1"/>
                    <a:pt x="4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43"/>
          <p:cNvGrpSpPr/>
          <p:nvPr/>
        </p:nvGrpSpPr>
        <p:grpSpPr>
          <a:xfrm>
            <a:off x="1736400" y="2139950"/>
            <a:ext cx="230475" cy="358050"/>
            <a:chOff x="3367338" y="3773625"/>
            <a:chExt cx="230475" cy="358050"/>
          </a:xfrm>
        </p:grpSpPr>
        <p:sp>
          <p:nvSpPr>
            <p:cNvPr id="4197" name="Google Shape;4197;p43"/>
            <p:cNvSpPr/>
            <p:nvPr/>
          </p:nvSpPr>
          <p:spPr>
            <a:xfrm>
              <a:off x="3367338" y="3773625"/>
              <a:ext cx="230475" cy="358050"/>
            </a:xfrm>
            <a:custGeom>
              <a:rect b="b" l="l" r="r" t="t"/>
              <a:pathLst>
                <a:path extrusionOk="0" h="14322" w="9219">
                  <a:moveTo>
                    <a:pt x="5018" y="3356"/>
                  </a:moveTo>
                  <a:lnTo>
                    <a:pt x="5018" y="3614"/>
                  </a:lnTo>
                  <a:lnTo>
                    <a:pt x="4598" y="4034"/>
                  </a:lnTo>
                  <a:lnTo>
                    <a:pt x="4178" y="3614"/>
                  </a:lnTo>
                  <a:lnTo>
                    <a:pt x="4178" y="3356"/>
                  </a:lnTo>
                  <a:close/>
                  <a:moveTo>
                    <a:pt x="3338" y="3356"/>
                  </a:moveTo>
                  <a:lnTo>
                    <a:pt x="3338" y="3776"/>
                  </a:lnTo>
                  <a:cubicBezTo>
                    <a:pt x="3338" y="3894"/>
                    <a:pt x="3383" y="3989"/>
                    <a:pt x="3450" y="4079"/>
                  </a:cubicBezTo>
                  <a:lnTo>
                    <a:pt x="4290" y="4919"/>
                  </a:lnTo>
                  <a:cubicBezTo>
                    <a:pt x="4385" y="4992"/>
                    <a:pt x="4481" y="5036"/>
                    <a:pt x="4598" y="5036"/>
                  </a:cubicBezTo>
                  <a:lnTo>
                    <a:pt x="840" y="5036"/>
                  </a:lnTo>
                  <a:lnTo>
                    <a:pt x="840" y="3356"/>
                  </a:lnTo>
                  <a:close/>
                  <a:moveTo>
                    <a:pt x="8378" y="3356"/>
                  </a:moveTo>
                  <a:lnTo>
                    <a:pt x="8378" y="5036"/>
                  </a:lnTo>
                  <a:lnTo>
                    <a:pt x="4598" y="5036"/>
                  </a:lnTo>
                  <a:cubicBezTo>
                    <a:pt x="4688" y="5036"/>
                    <a:pt x="4805" y="4992"/>
                    <a:pt x="4901" y="4919"/>
                  </a:cubicBezTo>
                  <a:lnTo>
                    <a:pt x="5741" y="4079"/>
                  </a:lnTo>
                  <a:cubicBezTo>
                    <a:pt x="5808" y="3989"/>
                    <a:pt x="5858" y="3894"/>
                    <a:pt x="5858" y="3776"/>
                  </a:cubicBezTo>
                  <a:lnTo>
                    <a:pt x="5858" y="3356"/>
                  </a:lnTo>
                  <a:close/>
                  <a:moveTo>
                    <a:pt x="8378" y="5876"/>
                  </a:moveTo>
                  <a:lnTo>
                    <a:pt x="8378" y="13482"/>
                  </a:lnTo>
                  <a:lnTo>
                    <a:pt x="840" y="13482"/>
                  </a:lnTo>
                  <a:lnTo>
                    <a:pt x="840" y="5876"/>
                  </a:lnTo>
                  <a:close/>
                  <a:moveTo>
                    <a:pt x="2505" y="1"/>
                  </a:moveTo>
                  <a:cubicBezTo>
                    <a:pt x="2413" y="1"/>
                    <a:pt x="2320" y="31"/>
                    <a:pt x="2240" y="91"/>
                  </a:cubicBezTo>
                  <a:cubicBezTo>
                    <a:pt x="2050" y="254"/>
                    <a:pt x="2028" y="511"/>
                    <a:pt x="2190" y="696"/>
                  </a:cubicBezTo>
                  <a:lnTo>
                    <a:pt x="3708" y="2516"/>
                  </a:lnTo>
                  <a:lnTo>
                    <a:pt x="420" y="2516"/>
                  </a:lnTo>
                  <a:cubicBezTo>
                    <a:pt x="185" y="2516"/>
                    <a:pt x="0" y="2701"/>
                    <a:pt x="0" y="2936"/>
                  </a:cubicBezTo>
                  <a:lnTo>
                    <a:pt x="0" y="13902"/>
                  </a:lnTo>
                  <a:cubicBezTo>
                    <a:pt x="0" y="14137"/>
                    <a:pt x="185" y="14322"/>
                    <a:pt x="420" y="14322"/>
                  </a:cubicBezTo>
                  <a:lnTo>
                    <a:pt x="8798" y="14322"/>
                  </a:lnTo>
                  <a:cubicBezTo>
                    <a:pt x="9028" y="14322"/>
                    <a:pt x="9218" y="14137"/>
                    <a:pt x="9218" y="13902"/>
                  </a:cubicBezTo>
                  <a:lnTo>
                    <a:pt x="9218" y="2936"/>
                  </a:lnTo>
                  <a:cubicBezTo>
                    <a:pt x="9218" y="2701"/>
                    <a:pt x="9028" y="2516"/>
                    <a:pt x="8798" y="2516"/>
                  </a:cubicBezTo>
                  <a:lnTo>
                    <a:pt x="5505" y="2516"/>
                  </a:lnTo>
                  <a:lnTo>
                    <a:pt x="7023" y="696"/>
                  </a:lnTo>
                  <a:cubicBezTo>
                    <a:pt x="7163" y="511"/>
                    <a:pt x="7141" y="254"/>
                    <a:pt x="6978" y="91"/>
                  </a:cubicBezTo>
                  <a:cubicBezTo>
                    <a:pt x="6896" y="31"/>
                    <a:pt x="6802" y="1"/>
                    <a:pt x="6708" y="1"/>
                  </a:cubicBezTo>
                  <a:cubicBezTo>
                    <a:pt x="6584" y="1"/>
                    <a:pt x="6460" y="53"/>
                    <a:pt x="6368" y="159"/>
                  </a:cubicBezTo>
                  <a:lnTo>
                    <a:pt x="4598" y="2281"/>
                  </a:lnTo>
                  <a:lnTo>
                    <a:pt x="2823" y="159"/>
                  </a:lnTo>
                  <a:cubicBezTo>
                    <a:pt x="2743" y="53"/>
                    <a:pt x="2626" y="1"/>
                    <a:pt x="2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3"/>
            <p:cNvSpPr/>
            <p:nvPr/>
          </p:nvSpPr>
          <p:spPr>
            <a:xfrm>
              <a:off x="3408088" y="3942075"/>
              <a:ext cx="148275" cy="147125"/>
            </a:xfrm>
            <a:custGeom>
              <a:rect b="b" l="l" r="r" t="t"/>
              <a:pathLst>
                <a:path extrusionOk="0" h="5885" w="5931">
                  <a:moveTo>
                    <a:pt x="2968" y="1401"/>
                  </a:moveTo>
                  <a:lnTo>
                    <a:pt x="3360" y="2263"/>
                  </a:lnTo>
                  <a:cubicBezTo>
                    <a:pt x="3433" y="2381"/>
                    <a:pt x="3551" y="2476"/>
                    <a:pt x="3691" y="2499"/>
                  </a:cubicBezTo>
                  <a:lnTo>
                    <a:pt x="4620" y="2639"/>
                  </a:lnTo>
                  <a:lnTo>
                    <a:pt x="3920" y="3339"/>
                  </a:lnTo>
                  <a:cubicBezTo>
                    <a:pt x="3831" y="3434"/>
                    <a:pt x="3808" y="3574"/>
                    <a:pt x="3808" y="3714"/>
                  </a:cubicBezTo>
                  <a:lnTo>
                    <a:pt x="3971" y="4671"/>
                  </a:lnTo>
                  <a:lnTo>
                    <a:pt x="3971" y="4671"/>
                  </a:lnTo>
                  <a:lnTo>
                    <a:pt x="3175" y="4223"/>
                  </a:lnTo>
                  <a:cubicBezTo>
                    <a:pt x="3108" y="4201"/>
                    <a:pt x="3035" y="4179"/>
                    <a:pt x="2968" y="4179"/>
                  </a:cubicBezTo>
                  <a:cubicBezTo>
                    <a:pt x="2895" y="4179"/>
                    <a:pt x="2828" y="4201"/>
                    <a:pt x="2755" y="4223"/>
                  </a:cubicBezTo>
                  <a:lnTo>
                    <a:pt x="1960" y="4671"/>
                  </a:lnTo>
                  <a:lnTo>
                    <a:pt x="1960" y="4671"/>
                  </a:lnTo>
                  <a:lnTo>
                    <a:pt x="2128" y="3714"/>
                  </a:lnTo>
                  <a:cubicBezTo>
                    <a:pt x="2151" y="3574"/>
                    <a:pt x="2100" y="3434"/>
                    <a:pt x="2011" y="3339"/>
                  </a:cubicBezTo>
                  <a:lnTo>
                    <a:pt x="1333" y="2639"/>
                  </a:lnTo>
                  <a:lnTo>
                    <a:pt x="2268" y="2499"/>
                  </a:lnTo>
                  <a:cubicBezTo>
                    <a:pt x="2380" y="2476"/>
                    <a:pt x="2520" y="2381"/>
                    <a:pt x="2571" y="2263"/>
                  </a:cubicBezTo>
                  <a:lnTo>
                    <a:pt x="2968" y="1401"/>
                  </a:lnTo>
                  <a:close/>
                  <a:moveTo>
                    <a:pt x="2968" y="1"/>
                  </a:moveTo>
                  <a:cubicBezTo>
                    <a:pt x="2800" y="1"/>
                    <a:pt x="2660" y="96"/>
                    <a:pt x="2593" y="236"/>
                  </a:cubicBezTo>
                  <a:lnTo>
                    <a:pt x="1915" y="1703"/>
                  </a:lnTo>
                  <a:lnTo>
                    <a:pt x="375" y="1939"/>
                  </a:lnTo>
                  <a:cubicBezTo>
                    <a:pt x="235" y="1961"/>
                    <a:pt x="95" y="2056"/>
                    <a:pt x="50" y="2219"/>
                  </a:cubicBezTo>
                  <a:cubicBezTo>
                    <a:pt x="0" y="2359"/>
                    <a:pt x="50" y="2521"/>
                    <a:pt x="140" y="2639"/>
                  </a:cubicBezTo>
                  <a:lnTo>
                    <a:pt x="1260" y="3781"/>
                  </a:lnTo>
                  <a:lnTo>
                    <a:pt x="1008" y="5394"/>
                  </a:lnTo>
                  <a:cubicBezTo>
                    <a:pt x="980" y="5556"/>
                    <a:pt x="1031" y="5719"/>
                    <a:pt x="1171" y="5814"/>
                  </a:cubicBezTo>
                  <a:cubicBezTo>
                    <a:pt x="1246" y="5862"/>
                    <a:pt x="1327" y="5884"/>
                    <a:pt x="1408" y="5884"/>
                  </a:cubicBezTo>
                  <a:cubicBezTo>
                    <a:pt x="1478" y="5884"/>
                    <a:pt x="1548" y="5868"/>
                    <a:pt x="1613" y="5836"/>
                  </a:cubicBezTo>
                  <a:lnTo>
                    <a:pt x="2968" y="5091"/>
                  </a:lnTo>
                  <a:lnTo>
                    <a:pt x="4318" y="5836"/>
                  </a:lnTo>
                  <a:cubicBezTo>
                    <a:pt x="4383" y="5868"/>
                    <a:pt x="4459" y="5884"/>
                    <a:pt x="4533" y="5884"/>
                  </a:cubicBezTo>
                  <a:cubicBezTo>
                    <a:pt x="4618" y="5884"/>
                    <a:pt x="4700" y="5862"/>
                    <a:pt x="4760" y="5814"/>
                  </a:cubicBezTo>
                  <a:cubicBezTo>
                    <a:pt x="4900" y="5719"/>
                    <a:pt x="4973" y="5556"/>
                    <a:pt x="4951" y="5394"/>
                  </a:cubicBezTo>
                  <a:lnTo>
                    <a:pt x="4671" y="3781"/>
                  </a:lnTo>
                  <a:lnTo>
                    <a:pt x="5791" y="2639"/>
                  </a:lnTo>
                  <a:cubicBezTo>
                    <a:pt x="5908" y="2521"/>
                    <a:pt x="5931" y="2359"/>
                    <a:pt x="5880" y="2219"/>
                  </a:cubicBezTo>
                  <a:cubicBezTo>
                    <a:pt x="5836" y="2056"/>
                    <a:pt x="5718" y="1961"/>
                    <a:pt x="5556" y="1939"/>
                  </a:cubicBezTo>
                  <a:lnTo>
                    <a:pt x="4038" y="1703"/>
                  </a:lnTo>
                  <a:lnTo>
                    <a:pt x="3338" y="236"/>
                  </a:lnTo>
                  <a:cubicBezTo>
                    <a:pt x="3293" y="96"/>
                    <a:pt x="3131" y="1"/>
                    <a:pt x="29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9" name="Google Shape;4199;p43"/>
          <p:cNvGrpSpPr/>
          <p:nvPr/>
        </p:nvGrpSpPr>
        <p:grpSpPr>
          <a:xfrm>
            <a:off x="3216425" y="1214038"/>
            <a:ext cx="360550" cy="359425"/>
            <a:chOff x="1790988" y="2637075"/>
            <a:chExt cx="360550" cy="359425"/>
          </a:xfrm>
        </p:grpSpPr>
        <p:sp>
          <p:nvSpPr>
            <p:cNvPr id="4200" name="Google Shape;4200;p43"/>
            <p:cNvSpPr/>
            <p:nvPr/>
          </p:nvSpPr>
          <p:spPr>
            <a:xfrm>
              <a:off x="1790988" y="2637075"/>
              <a:ext cx="360550" cy="359425"/>
            </a:xfrm>
            <a:custGeom>
              <a:rect b="b" l="l" r="r" t="t"/>
              <a:pathLst>
                <a:path extrusionOk="0" h="14377" w="14422">
                  <a:moveTo>
                    <a:pt x="13559" y="869"/>
                  </a:moveTo>
                  <a:lnTo>
                    <a:pt x="13559" y="1569"/>
                  </a:lnTo>
                  <a:lnTo>
                    <a:pt x="13072" y="869"/>
                  </a:lnTo>
                  <a:close/>
                  <a:moveTo>
                    <a:pt x="1356" y="869"/>
                  </a:moveTo>
                  <a:lnTo>
                    <a:pt x="869" y="1614"/>
                  </a:lnTo>
                  <a:lnTo>
                    <a:pt x="869" y="869"/>
                  </a:lnTo>
                  <a:close/>
                  <a:moveTo>
                    <a:pt x="4738" y="869"/>
                  </a:moveTo>
                  <a:lnTo>
                    <a:pt x="3831" y="2219"/>
                  </a:lnTo>
                  <a:lnTo>
                    <a:pt x="2918" y="869"/>
                  </a:lnTo>
                  <a:close/>
                  <a:moveTo>
                    <a:pt x="8121" y="869"/>
                  </a:moveTo>
                  <a:lnTo>
                    <a:pt x="7214" y="2219"/>
                  </a:lnTo>
                  <a:lnTo>
                    <a:pt x="6301" y="869"/>
                  </a:lnTo>
                  <a:close/>
                  <a:moveTo>
                    <a:pt x="11509" y="869"/>
                  </a:moveTo>
                  <a:lnTo>
                    <a:pt x="10596" y="2219"/>
                  </a:lnTo>
                  <a:lnTo>
                    <a:pt x="9689" y="869"/>
                  </a:lnTo>
                  <a:close/>
                  <a:moveTo>
                    <a:pt x="2151" y="1194"/>
                  </a:moveTo>
                  <a:lnTo>
                    <a:pt x="3036" y="2571"/>
                  </a:lnTo>
                  <a:lnTo>
                    <a:pt x="1238" y="2571"/>
                  </a:lnTo>
                  <a:lnTo>
                    <a:pt x="2151" y="1194"/>
                  </a:lnTo>
                  <a:close/>
                  <a:moveTo>
                    <a:pt x="5534" y="1194"/>
                  </a:moveTo>
                  <a:lnTo>
                    <a:pt x="6441" y="2571"/>
                  </a:lnTo>
                  <a:lnTo>
                    <a:pt x="4598" y="2571"/>
                  </a:lnTo>
                  <a:lnTo>
                    <a:pt x="5534" y="1194"/>
                  </a:lnTo>
                  <a:close/>
                  <a:moveTo>
                    <a:pt x="8894" y="1194"/>
                  </a:moveTo>
                  <a:lnTo>
                    <a:pt x="9829" y="2571"/>
                  </a:lnTo>
                  <a:lnTo>
                    <a:pt x="8009" y="2571"/>
                  </a:lnTo>
                  <a:lnTo>
                    <a:pt x="8894" y="1194"/>
                  </a:lnTo>
                  <a:close/>
                  <a:moveTo>
                    <a:pt x="12299" y="1194"/>
                  </a:moveTo>
                  <a:lnTo>
                    <a:pt x="13212" y="2571"/>
                  </a:lnTo>
                  <a:lnTo>
                    <a:pt x="11392" y="2571"/>
                  </a:lnTo>
                  <a:lnTo>
                    <a:pt x="12299" y="1194"/>
                  </a:lnTo>
                  <a:close/>
                  <a:moveTo>
                    <a:pt x="2140" y="5083"/>
                  </a:moveTo>
                  <a:cubicBezTo>
                    <a:pt x="2245" y="5083"/>
                    <a:pt x="2350" y="5125"/>
                    <a:pt x="2431" y="5209"/>
                  </a:cubicBezTo>
                  <a:lnTo>
                    <a:pt x="2733" y="5511"/>
                  </a:lnTo>
                  <a:lnTo>
                    <a:pt x="2129" y="6094"/>
                  </a:lnTo>
                  <a:lnTo>
                    <a:pt x="1849" y="5791"/>
                  </a:lnTo>
                  <a:cubicBezTo>
                    <a:pt x="1681" y="5629"/>
                    <a:pt x="1681" y="5371"/>
                    <a:pt x="1849" y="5209"/>
                  </a:cubicBezTo>
                  <a:cubicBezTo>
                    <a:pt x="1930" y="5125"/>
                    <a:pt x="2035" y="5083"/>
                    <a:pt x="2140" y="5083"/>
                  </a:cubicBezTo>
                  <a:close/>
                  <a:moveTo>
                    <a:pt x="12288" y="5083"/>
                  </a:moveTo>
                  <a:cubicBezTo>
                    <a:pt x="12393" y="5083"/>
                    <a:pt x="12498" y="5125"/>
                    <a:pt x="12579" y="5209"/>
                  </a:cubicBezTo>
                  <a:cubicBezTo>
                    <a:pt x="12769" y="5371"/>
                    <a:pt x="12769" y="5629"/>
                    <a:pt x="12579" y="5791"/>
                  </a:cubicBezTo>
                  <a:lnTo>
                    <a:pt x="12299" y="6094"/>
                  </a:lnTo>
                  <a:lnTo>
                    <a:pt x="11694" y="5511"/>
                  </a:lnTo>
                  <a:lnTo>
                    <a:pt x="11996" y="5209"/>
                  </a:lnTo>
                  <a:cubicBezTo>
                    <a:pt x="12078" y="5125"/>
                    <a:pt x="12183" y="5083"/>
                    <a:pt x="12288" y="5083"/>
                  </a:cubicBezTo>
                  <a:close/>
                  <a:moveTo>
                    <a:pt x="12719" y="3411"/>
                  </a:moveTo>
                  <a:lnTo>
                    <a:pt x="12719" y="4319"/>
                  </a:lnTo>
                  <a:cubicBezTo>
                    <a:pt x="12587" y="4270"/>
                    <a:pt x="12449" y="4247"/>
                    <a:pt x="12310" y="4247"/>
                  </a:cubicBezTo>
                  <a:cubicBezTo>
                    <a:pt x="11982" y="4247"/>
                    <a:pt x="11651" y="4377"/>
                    <a:pt x="11392" y="4621"/>
                  </a:cubicBezTo>
                  <a:lnTo>
                    <a:pt x="10809" y="5209"/>
                  </a:lnTo>
                  <a:cubicBezTo>
                    <a:pt x="10736" y="5299"/>
                    <a:pt x="10692" y="5394"/>
                    <a:pt x="10692" y="5511"/>
                  </a:cubicBezTo>
                  <a:cubicBezTo>
                    <a:pt x="10692" y="5579"/>
                    <a:pt x="10692" y="5629"/>
                    <a:pt x="10714" y="5674"/>
                  </a:cubicBezTo>
                  <a:lnTo>
                    <a:pt x="7214" y="9152"/>
                  </a:lnTo>
                  <a:lnTo>
                    <a:pt x="3714" y="5674"/>
                  </a:lnTo>
                  <a:cubicBezTo>
                    <a:pt x="3736" y="5629"/>
                    <a:pt x="3758" y="5579"/>
                    <a:pt x="3758" y="5511"/>
                  </a:cubicBezTo>
                  <a:cubicBezTo>
                    <a:pt x="3758" y="5394"/>
                    <a:pt x="3714" y="5299"/>
                    <a:pt x="3618" y="5209"/>
                  </a:cubicBezTo>
                  <a:lnTo>
                    <a:pt x="3036" y="4621"/>
                  </a:lnTo>
                  <a:cubicBezTo>
                    <a:pt x="2792" y="4377"/>
                    <a:pt x="2455" y="4247"/>
                    <a:pt x="2122" y="4247"/>
                  </a:cubicBezTo>
                  <a:cubicBezTo>
                    <a:pt x="1981" y="4247"/>
                    <a:pt x="1840" y="4270"/>
                    <a:pt x="1709" y="4319"/>
                  </a:cubicBezTo>
                  <a:lnTo>
                    <a:pt x="1709" y="3411"/>
                  </a:lnTo>
                  <a:close/>
                  <a:moveTo>
                    <a:pt x="3153" y="6279"/>
                  </a:moveTo>
                  <a:lnTo>
                    <a:pt x="6631" y="9734"/>
                  </a:lnTo>
                  <a:lnTo>
                    <a:pt x="4878" y="11459"/>
                  </a:lnTo>
                  <a:lnTo>
                    <a:pt x="2733" y="6676"/>
                  </a:lnTo>
                  <a:lnTo>
                    <a:pt x="3153" y="6279"/>
                  </a:lnTo>
                  <a:close/>
                  <a:moveTo>
                    <a:pt x="11296" y="6279"/>
                  </a:moveTo>
                  <a:lnTo>
                    <a:pt x="11694" y="6676"/>
                  </a:lnTo>
                  <a:lnTo>
                    <a:pt x="9549" y="11459"/>
                  </a:lnTo>
                  <a:lnTo>
                    <a:pt x="7819" y="9734"/>
                  </a:lnTo>
                  <a:lnTo>
                    <a:pt x="11296" y="6279"/>
                  </a:lnTo>
                  <a:close/>
                  <a:moveTo>
                    <a:pt x="4598" y="12932"/>
                  </a:moveTo>
                  <a:lnTo>
                    <a:pt x="4878" y="13537"/>
                  </a:lnTo>
                  <a:lnTo>
                    <a:pt x="3994" y="13537"/>
                  </a:lnTo>
                  <a:lnTo>
                    <a:pt x="4598" y="12932"/>
                  </a:lnTo>
                  <a:close/>
                  <a:moveTo>
                    <a:pt x="7214" y="10339"/>
                  </a:moveTo>
                  <a:lnTo>
                    <a:pt x="9174" y="12299"/>
                  </a:lnTo>
                  <a:lnTo>
                    <a:pt x="8636" y="13537"/>
                  </a:lnTo>
                  <a:lnTo>
                    <a:pt x="5814" y="13537"/>
                  </a:lnTo>
                  <a:lnTo>
                    <a:pt x="5254" y="12299"/>
                  </a:lnTo>
                  <a:lnTo>
                    <a:pt x="7214" y="10339"/>
                  </a:lnTo>
                  <a:close/>
                  <a:moveTo>
                    <a:pt x="9829" y="12932"/>
                  </a:moveTo>
                  <a:lnTo>
                    <a:pt x="10434" y="13537"/>
                  </a:lnTo>
                  <a:lnTo>
                    <a:pt x="9549" y="13537"/>
                  </a:lnTo>
                  <a:lnTo>
                    <a:pt x="9829" y="12932"/>
                  </a:lnTo>
                  <a:close/>
                  <a:moveTo>
                    <a:pt x="449" y="1"/>
                  </a:moveTo>
                  <a:cubicBezTo>
                    <a:pt x="213" y="1"/>
                    <a:pt x="29" y="214"/>
                    <a:pt x="29" y="449"/>
                  </a:cubicBezTo>
                  <a:lnTo>
                    <a:pt x="29" y="2991"/>
                  </a:lnTo>
                  <a:cubicBezTo>
                    <a:pt x="29" y="3221"/>
                    <a:pt x="213" y="3411"/>
                    <a:pt x="449" y="3411"/>
                  </a:cubicBezTo>
                  <a:lnTo>
                    <a:pt x="869" y="3411"/>
                  </a:lnTo>
                  <a:lnTo>
                    <a:pt x="869" y="5511"/>
                  </a:lnTo>
                  <a:cubicBezTo>
                    <a:pt x="869" y="5859"/>
                    <a:pt x="1009" y="6161"/>
                    <a:pt x="1238" y="6396"/>
                  </a:cubicBezTo>
                  <a:lnTo>
                    <a:pt x="1849" y="7001"/>
                  </a:lnTo>
                  <a:cubicBezTo>
                    <a:pt x="1893" y="7052"/>
                    <a:pt x="1938" y="7074"/>
                    <a:pt x="2011" y="7096"/>
                  </a:cubicBezTo>
                  <a:lnTo>
                    <a:pt x="4251" y="12114"/>
                  </a:lnTo>
                  <a:lnTo>
                    <a:pt x="2801" y="13537"/>
                  </a:lnTo>
                  <a:lnTo>
                    <a:pt x="471" y="13537"/>
                  </a:lnTo>
                  <a:cubicBezTo>
                    <a:pt x="258" y="13537"/>
                    <a:pt x="51" y="13699"/>
                    <a:pt x="29" y="13912"/>
                  </a:cubicBezTo>
                  <a:cubicBezTo>
                    <a:pt x="1" y="14169"/>
                    <a:pt x="213" y="14377"/>
                    <a:pt x="449" y="14377"/>
                  </a:cubicBezTo>
                  <a:lnTo>
                    <a:pt x="13956" y="14377"/>
                  </a:lnTo>
                  <a:cubicBezTo>
                    <a:pt x="14192" y="14377"/>
                    <a:pt x="14377" y="14214"/>
                    <a:pt x="14399" y="14001"/>
                  </a:cubicBezTo>
                  <a:cubicBezTo>
                    <a:pt x="14421" y="13749"/>
                    <a:pt x="14237" y="13537"/>
                    <a:pt x="13979" y="13537"/>
                  </a:cubicBezTo>
                  <a:lnTo>
                    <a:pt x="11621" y="13537"/>
                  </a:lnTo>
                  <a:lnTo>
                    <a:pt x="10199" y="12114"/>
                  </a:lnTo>
                  <a:lnTo>
                    <a:pt x="12439" y="7096"/>
                  </a:lnTo>
                  <a:cubicBezTo>
                    <a:pt x="12489" y="7074"/>
                    <a:pt x="12556" y="7052"/>
                    <a:pt x="12579" y="7001"/>
                  </a:cubicBezTo>
                  <a:lnTo>
                    <a:pt x="13189" y="6396"/>
                  </a:lnTo>
                  <a:cubicBezTo>
                    <a:pt x="13419" y="6161"/>
                    <a:pt x="13559" y="5859"/>
                    <a:pt x="13559" y="5511"/>
                  </a:cubicBezTo>
                  <a:lnTo>
                    <a:pt x="13559" y="3411"/>
                  </a:lnTo>
                  <a:lnTo>
                    <a:pt x="13979" y="3411"/>
                  </a:lnTo>
                  <a:cubicBezTo>
                    <a:pt x="14214" y="3411"/>
                    <a:pt x="14399" y="3221"/>
                    <a:pt x="14399" y="2991"/>
                  </a:cubicBezTo>
                  <a:lnTo>
                    <a:pt x="14399" y="449"/>
                  </a:lnTo>
                  <a:cubicBezTo>
                    <a:pt x="14399" y="214"/>
                    <a:pt x="14214" y="1"/>
                    <a:pt x="13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3"/>
            <p:cNvSpPr/>
            <p:nvPr/>
          </p:nvSpPr>
          <p:spPr>
            <a:xfrm>
              <a:off x="1790988" y="2870425"/>
              <a:ext cx="64850" cy="63125"/>
            </a:xfrm>
            <a:custGeom>
              <a:rect b="b" l="l" r="r" t="t"/>
              <a:pathLst>
                <a:path extrusionOk="0" h="2525" w="2594">
                  <a:moveTo>
                    <a:pt x="1280" y="1"/>
                  </a:moveTo>
                  <a:cubicBezTo>
                    <a:pt x="1266" y="1"/>
                    <a:pt x="1252" y="1"/>
                    <a:pt x="1238" y="2"/>
                  </a:cubicBezTo>
                  <a:cubicBezTo>
                    <a:pt x="1031" y="25"/>
                    <a:pt x="869" y="215"/>
                    <a:pt x="869" y="422"/>
                  </a:cubicBezTo>
                  <a:lnTo>
                    <a:pt x="869" y="842"/>
                  </a:lnTo>
                  <a:lnTo>
                    <a:pt x="471" y="842"/>
                  </a:lnTo>
                  <a:cubicBezTo>
                    <a:pt x="258" y="842"/>
                    <a:pt x="51" y="1005"/>
                    <a:pt x="29" y="1218"/>
                  </a:cubicBezTo>
                  <a:cubicBezTo>
                    <a:pt x="1" y="1475"/>
                    <a:pt x="213" y="1683"/>
                    <a:pt x="449" y="1683"/>
                  </a:cubicBezTo>
                  <a:lnTo>
                    <a:pt x="869" y="1683"/>
                  </a:lnTo>
                  <a:lnTo>
                    <a:pt x="869" y="2080"/>
                  </a:lnTo>
                  <a:cubicBezTo>
                    <a:pt x="869" y="2315"/>
                    <a:pt x="1031" y="2500"/>
                    <a:pt x="1238" y="2523"/>
                  </a:cubicBezTo>
                  <a:cubicBezTo>
                    <a:pt x="1251" y="2524"/>
                    <a:pt x="1264" y="2524"/>
                    <a:pt x="1276" y="2524"/>
                  </a:cubicBezTo>
                  <a:cubicBezTo>
                    <a:pt x="1517" y="2524"/>
                    <a:pt x="1709" y="2326"/>
                    <a:pt x="1709" y="2103"/>
                  </a:cubicBezTo>
                  <a:lnTo>
                    <a:pt x="1709" y="1683"/>
                  </a:lnTo>
                  <a:lnTo>
                    <a:pt x="2129" y="1683"/>
                  </a:lnTo>
                  <a:cubicBezTo>
                    <a:pt x="2336" y="1683"/>
                    <a:pt x="2521" y="1520"/>
                    <a:pt x="2549" y="1307"/>
                  </a:cubicBezTo>
                  <a:cubicBezTo>
                    <a:pt x="2593" y="1055"/>
                    <a:pt x="2381" y="842"/>
                    <a:pt x="2129" y="842"/>
                  </a:cubicBezTo>
                  <a:lnTo>
                    <a:pt x="1709" y="842"/>
                  </a:lnTo>
                  <a:lnTo>
                    <a:pt x="1709" y="422"/>
                  </a:lnTo>
                  <a:cubicBezTo>
                    <a:pt x="1709" y="179"/>
                    <a:pt x="1519" y="1"/>
                    <a:pt x="1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3"/>
            <p:cNvSpPr/>
            <p:nvPr/>
          </p:nvSpPr>
          <p:spPr>
            <a:xfrm>
              <a:off x="2087388" y="2891425"/>
              <a:ext cx="64150" cy="63125"/>
            </a:xfrm>
            <a:custGeom>
              <a:rect b="b" l="l" r="r" t="t"/>
              <a:pathLst>
                <a:path extrusionOk="0" h="2525" w="2566">
                  <a:moveTo>
                    <a:pt x="1291" y="1"/>
                  </a:moveTo>
                  <a:cubicBezTo>
                    <a:pt x="1053" y="1"/>
                    <a:pt x="863" y="179"/>
                    <a:pt x="863" y="422"/>
                  </a:cubicBezTo>
                  <a:lnTo>
                    <a:pt x="863" y="843"/>
                  </a:lnTo>
                  <a:lnTo>
                    <a:pt x="443" y="843"/>
                  </a:lnTo>
                  <a:cubicBezTo>
                    <a:pt x="236" y="843"/>
                    <a:pt x="45" y="1005"/>
                    <a:pt x="23" y="1218"/>
                  </a:cubicBezTo>
                  <a:cubicBezTo>
                    <a:pt x="0" y="1475"/>
                    <a:pt x="185" y="1683"/>
                    <a:pt x="443" y="1683"/>
                  </a:cubicBezTo>
                  <a:lnTo>
                    <a:pt x="863" y="1683"/>
                  </a:lnTo>
                  <a:lnTo>
                    <a:pt x="863" y="2103"/>
                  </a:lnTo>
                  <a:cubicBezTo>
                    <a:pt x="863" y="2346"/>
                    <a:pt x="1053" y="2524"/>
                    <a:pt x="1291" y="2524"/>
                  </a:cubicBezTo>
                  <a:cubicBezTo>
                    <a:pt x="1305" y="2524"/>
                    <a:pt x="1319" y="2524"/>
                    <a:pt x="1333" y="2523"/>
                  </a:cubicBezTo>
                  <a:cubicBezTo>
                    <a:pt x="1540" y="2500"/>
                    <a:pt x="1703" y="2315"/>
                    <a:pt x="1703" y="2080"/>
                  </a:cubicBezTo>
                  <a:lnTo>
                    <a:pt x="1703" y="1683"/>
                  </a:lnTo>
                  <a:lnTo>
                    <a:pt x="2100" y="1683"/>
                  </a:lnTo>
                  <a:cubicBezTo>
                    <a:pt x="2336" y="1683"/>
                    <a:pt x="2521" y="1520"/>
                    <a:pt x="2543" y="1307"/>
                  </a:cubicBezTo>
                  <a:cubicBezTo>
                    <a:pt x="2565" y="1055"/>
                    <a:pt x="2381" y="843"/>
                    <a:pt x="2123" y="843"/>
                  </a:cubicBezTo>
                  <a:lnTo>
                    <a:pt x="1703" y="843"/>
                  </a:lnTo>
                  <a:lnTo>
                    <a:pt x="1703" y="422"/>
                  </a:lnTo>
                  <a:cubicBezTo>
                    <a:pt x="1703" y="215"/>
                    <a:pt x="1540" y="25"/>
                    <a:pt x="1333" y="2"/>
                  </a:cubicBezTo>
                  <a:cubicBezTo>
                    <a:pt x="1319" y="1"/>
                    <a:pt x="1305" y="1"/>
                    <a:pt x="1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6" name="Shape 4206"/>
        <p:cNvGrpSpPr/>
        <p:nvPr/>
      </p:nvGrpSpPr>
      <p:grpSpPr>
        <a:xfrm>
          <a:off x="0" y="0"/>
          <a:ext cx="0" cy="0"/>
          <a:chOff x="0" y="0"/>
          <a:chExt cx="0" cy="0"/>
        </a:xfrm>
      </p:grpSpPr>
      <p:sp>
        <p:nvSpPr>
          <p:cNvPr id="4207" name="Google Shape;4207;p44"/>
          <p:cNvSpPr/>
          <p:nvPr/>
        </p:nvSpPr>
        <p:spPr>
          <a:xfrm>
            <a:off x="842575" y="1752825"/>
            <a:ext cx="805200" cy="2614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4"/>
          <p:cNvSpPr/>
          <p:nvPr/>
        </p:nvSpPr>
        <p:spPr>
          <a:xfrm>
            <a:off x="1979225" y="2635107"/>
            <a:ext cx="805200" cy="1731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4"/>
          <p:cNvSpPr/>
          <p:nvPr/>
        </p:nvSpPr>
        <p:spPr>
          <a:xfrm>
            <a:off x="3115900" y="3963400"/>
            <a:ext cx="805200" cy="40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 overview</a:t>
            </a:r>
            <a:endParaRPr/>
          </a:p>
        </p:txBody>
      </p:sp>
      <p:sp>
        <p:nvSpPr>
          <p:cNvPr id="4211" name="Google Shape;4211;p44"/>
          <p:cNvSpPr txBox="1"/>
          <p:nvPr/>
        </p:nvSpPr>
        <p:spPr>
          <a:xfrm>
            <a:off x="849350" y="1198725"/>
            <a:ext cx="805200" cy="55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Albert Sans ExtraBold"/>
                <a:ea typeface="Albert Sans ExtraBold"/>
                <a:cs typeface="Albert Sans ExtraBold"/>
                <a:sym typeface="Albert Sans ExtraBold"/>
              </a:rPr>
              <a:t>$100M</a:t>
            </a:r>
            <a:endParaRPr sz="1500">
              <a:solidFill>
                <a:schemeClr val="lt1"/>
              </a:solidFill>
              <a:latin typeface="Albert Sans ExtraBold"/>
              <a:ea typeface="Albert Sans ExtraBold"/>
              <a:cs typeface="Albert Sans ExtraBold"/>
              <a:sym typeface="Albert Sans ExtraBold"/>
            </a:endParaRPr>
          </a:p>
        </p:txBody>
      </p:sp>
      <p:sp>
        <p:nvSpPr>
          <p:cNvPr id="4212" name="Google Shape;4212;p44"/>
          <p:cNvSpPr txBox="1"/>
          <p:nvPr/>
        </p:nvSpPr>
        <p:spPr>
          <a:xfrm>
            <a:off x="1979225" y="2081000"/>
            <a:ext cx="805200" cy="55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Albert Sans ExtraBold"/>
                <a:ea typeface="Albert Sans ExtraBold"/>
                <a:cs typeface="Albert Sans ExtraBold"/>
                <a:sym typeface="Albert Sans ExtraBold"/>
              </a:rPr>
              <a:t>$20M</a:t>
            </a:r>
            <a:endParaRPr sz="1500">
              <a:solidFill>
                <a:schemeClr val="lt1"/>
              </a:solidFill>
              <a:latin typeface="Albert Sans ExtraBold"/>
              <a:ea typeface="Albert Sans ExtraBold"/>
              <a:cs typeface="Albert Sans ExtraBold"/>
              <a:sym typeface="Albert Sans ExtraBold"/>
            </a:endParaRPr>
          </a:p>
        </p:txBody>
      </p:sp>
      <p:sp>
        <p:nvSpPr>
          <p:cNvPr id="4213" name="Google Shape;4213;p44"/>
          <p:cNvSpPr txBox="1"/>
          <p:nvPr/>
        </p:nvSpPr>
        <p:spPr>
          <a:xfrm>
            <a:off x="3115875" y="3409300"/>
            <a:ext cx="805200" cy="55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Albert Sans ExtraBold"/>
                <a:ea typeface="Albert Sans ExtraBold"/>
                <a:cs typeface="Albert Sans ExtraBold"/>
                <a:sym typeface="Albert Sans ExtraBold"/>
              </a:rPr>
              <a:t>$5M</a:t>
            </a:r>
            <a:endParaRPr sz="1500">
              <a:solidFill>
                <a:schemeClr val="lt1"/>
              </a:solidFill>
              <a:latin typeface="Albert Sans ExtraBold"/>
              <a:ea typeface="Albert Sans ExtraBold"/>
              <a:cs typeface="Albert Sans ExtraBold"/>
              <a:sym typeface="Albert Sans ExtraBold"/>
            </a:endParaRPr>
          </a:p>
        </p:txBody>
      </p:sp>
      <p:sp>
        <p:nvSpPr>
          <p:cNvPr id="4214" name="Google Shape;4214;p44"/>
          <p:cNvSpPr/>
          <p:nvPr/>
        </p:nvSpPr>
        <p:spPr>
          <a:xfrm>
            <a:off x="4385775" y="1198717"/>
            <a:ext cx="288900" cy="28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4"/>
          <p:cNvSpPr txBox="1"/>
          <p:nvPr/>
        </p:nvSpPr>
        <p:spPr>
          <a:xfrm>
            <a:off x="4840100" y="1116192"/>
            <a:ext cx="35841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Albert Sans ExtraBold"/>
                <a:ea typeface="Albert Sans ExtraBold"/>
                <a:cs typeface="Albert Sans ExtraBold"/>
                <a:sym typeface="Albert Sans ExtraBold"/>
              </a:rPr>
              <a:t>Pink bar</a:t>
            </a:r>
            <a:endParaRPr sz="1900">
              <a:solidFill>
                <a:schemeClr val="dk1"/>
              </a:solidFill>
              <a:latin typeface="Albert Sans ExtraBold"/>
              <a:ea typeface="Albert Sans ExtraBold"/>
              <a:cs typeface="Albert Sans ExtraBold"/>
              <a:sym typeface="Albert Sans ExtraBold"/>
            </a:endParaRPr>
          </a:p>
        </p:txBody>
      </p:sp>
      <p:sp>
        <p:nvSpPr>
          <p:cNvPr id="4216" name="Google Shape;4216;p44"/>
          <p:cNvSpPr txBox="1"/>
          <p:nvPr/>
        </p:nvSpPr>
        <p:spPr>
          <a:xfrm>
            <a:off x="4840100" y="1411445"/>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Kumbh Sans"/>
                <a:ea typeface="Kumbh Sans"/>
                <a:cs typeface="Kumbh Sans"/>
                <a:sym typeface="Kumbh Sans"/>
              </a:rPr>
              <a:t>Mention </a:t>
            </a:r>
            <a:r>
              <a:rPr lang="en" sz="1200">
                <a:solidFill>
                  <a:schemeClr val="dk1"/>
                </a:solidFill>
                <a:latin typeface="Kumbh Sans"/>
                <a:ea typeface="Kumbh Sans"/>
                <a:cs typeface="Kumbh Sans"/>
                <a:sym typeface="Kumbh Sans"/>
              </a:rPr>
              <a:t>the total size of the market, which represents the entire potential customer base for the product or service</a:t>
            </a:r>
            <a:endParaRPr sz="1200">
              <a:solidFill>
                <a:schemeClr val="dk1"/>
              </a:solidFill>
              <a:latin typeface="Kumbh Sans"/>
              <a:ea typeface="Kumbh Sans"/>
              <a:cs typeface="Kumbh Sans"/>
              <a:sym typeface="Kumbh Sans"/>
            </a:endParaRPr>
          </a:p>
        </p:txBody>
      </p:sp>
      <p:sp>
        <p:nvSpPr>
          <p:cNvPr id="4217" name="Google Shape;4217;p44"/>
          <p:cNvSpPr txBox="1"/>
          <p:nvPr/>
        </p:nvSpPr>
        <p:spPr>
          <a:xfrm>
            <a:off x="4840100" y="2219209"/>
            <a:ext cx="35841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900">
                <a:solidFill>
                  <a:schemeClr val="dk1"/>
                </a:solidFill>
                <a:latin typeface="Albert Sans ExtraBold"/>
                <a:ea typeface="Albert Sans ExtraBold"/>
                <a:cs typeface="Albert Sans ExtraBold"/>
                <a:sym typeface="Albert Sans ExtraBold"/>
              </a:rPr>
              <a:t>Yellow bar</a:t>
            </a:r>
            <a:endParaRPr sz="1900">
              <a:solidFill>
                <a:schemeClr val="dk1"/>
              </a:solidFill>
              <a:latin typeface="Albert Sans ExtraBold"/>
              <a:ea typeface="Albert Sans ExtraBold"/>
              <a:cs typeface="Albert Sans ExtraBold"/>
              <a:sym typeface="Albert Sans ExtraBold"/>
            </a:endParaRPr>
          </a:p>
        </p:txBody>
      </p:sp>
      <p:sp>
        <p:nvSpPr>
          <p:cNvPr id="4218" name="Google Shape;4218;p44"/>
          <p:cNvSpPr txBox="1"/>
          <p:nvPr/>
        </p:nvSpPr>
        <p:spPr>
          <a:xfrm>
            <a:off x="4840100" y="2514439"/>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Kumbh Sans"/>
                <a:ea typeface="Kumbh Sans"/>
                <a:cs typeface="Kumbh Sans"/>
                <a:sym typeface="Kumbh Sans"/>
              </a:rPr>
              <a:t>Identify the target market for the product or service, which may be a subset of the total market. This could be based on factors such as demographics, geography, or specific needs</a:t>
            </a:r>
            <a:endParaRPr sz="1200">
              <a:solidFill>
                <a:schemeClr val="dk1"/>
              </a:solidFill>
              <a:latin typeface="Kumbh Sans"/>
              <a:ea typeface="Kumbh Sans"/>
              <a:cs typeface="Kumbh Sans"/>
              <a:sym typeface="Kumbh Sans"/>
            </a:endParaRPr>
          </a:p>
        </p:txBody>
      </p:sp>
      <p:sp>
        <p:nvSpPr>
          <p:cNvPr id="4219" name="Google Shape;4219;p44"/>
          <p:cNvSpPr txBox="1"/>
          <p:nvPr/>
        </p:nvSpPr>
        <p:spPr>
          <a:xfrm>
            <a:off x="4840100" y="3474627"/>
            <a:ext cx="3584100" cy="424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900">
                <a:solidFill>
                  <a:schemeClr val="dk1"/>
                </a:solidFill>
                <a:latin typeface="Albert Sans ExtraBold"/>
                <a:ea typeface="Albert Sans ExtraBold"/>
                <a:cs typeface="Albert Sans ExtraBold"/>
                <a:sym typeface="Albert Sans ExtraBold"/>
              </a:rPr>
              <a:t>Blue bar</a:t>
            </a:r>
            <a:endParaRPr sz="1900">
              <a:solidFill>
                <a:schemeClr val="dk1"/>
              </a:solidFill>
              <a:latin typeface="Albert Sans ExtraBold"/>
              <a:ea typeface="Albert Sans ExtraBold"/>
              <a:cs typeface="Albert Sans ExtraBold"/>
              <a:sym typeface="Albert Sans ExtraBold"/>
            </a:endParaRPr>
          </a:p>
        </p:txBody>
      </p:sp>
      <p:sp>
        <p:nvSpPr>
          <p:cNvPr id="4220" name="Google Shape;4220;p44"/>
          <p:cNvSpPr txBox="1"/>
          <p:nvPr/>
        </p:nvSpPr>
        <p:spPr>
          <a:xfrm>
            <a:off x="4840100" y="3769867"/>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Kumbh Sans"/>
                <a:ea typeface="Kumbh Sans"/>
                <a:cs typeface="Kumbh Sans"/>
                <a:sym typeface="Kumbh Sans"/>
              </a:rPr>
              <a:t>Indicate the current market size, which represents the portion of the target market that the company has successfully captured</a:t>
            </a:r>
            <a:endParaRPr sz="1200">
              <a:solidFill>
                <a:schemeClr val="dk1"/>
              </a:solidFill>
              <a:latin typeface="Kumbh Sans"/>
              <a:ea typeface="Kumbh Sans"/>
              <a:cs typeface="Kumbh Sans"/>
              <a:sym typeface="Kumbh Sans"/>
            </a:endParaRPr>
          </a:p>
        </p:txBody>
      </p:sp>
      <p:sp>
        <p:nvSpPr>
          <p:cNvPr id="4221" name="Google Shape;4221;p44"/>
          <p:cNvSpPr/>
          <p:nvPr/>
        </p:nvSpPr>
        <p:spPr>
          <a:xfrm>
            <a:off x="4385775" y="2298342"/>
            <a:ext cx="288900" cy="288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4"/>
          <p:cNvSpPr/>
          <p:nvPr/>
        </p:nvSpPr>
        <p:spPr>
          <a:xfrm>
            <a:off x="4385775" y="3550367"/>
            <a:ext cx="288900" cy="288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6" name="Shape 4226"/>
        <p:cNvGrpSpPr/>
        <p:nvPr/>
      </p:nvGrpSpPr>
      <p:grpSpPr>
        <a:xfrm>
          <a:off x="0" y="0"/>
          <a:ext cx="0" cy="0"/>
          <a:chOff x="0" y="0"/>
          <a:chExt cx="0" cy="0"/>
        </a:xfrm>
      </p:grpSpPr>
      <p:sp>
        <p:nvSpPr>
          <p:cNvPr id="4227" name="Google Shape;4227;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infographics</a:t>
            </a:r>
            <a:endParaRPr/>
          </a:p>
        </p:txBody>
      </p:sp>
      <p:graphicFrame>
        <p:nvGraphicFramePr>
          <p:cNvPr id="4228" name="Google Shape;4228;p45"/>
          <p:cNvGraphicFramePr/>
          <p:nvPr/>
        </p:nvGraphicFramePr>
        <p:xfrm>
          <a:off x="719975" y="1117538"/>
          <a:ext cx="3000000" cy="3000000"/>
        </p:xfrm>
        <a:graphic>
          <a:graphicData uri="http://schemas.openxmlformats.org/drawingml/2006/table">
            <a:tbl>
              <a:tblPr>
                <a:noFill/>
                <a:tableStyleId>{8D481069-45CD-4558-B343-CAB7DE00541A}</a:tableStyleId>
              </a:tblPr>
              <a:tblGrid>
                <a:gridCol w="1361775"/>
                <a:gridCol w="2208575"/>
                <a:gridCol w="344475"/>
                <a:gridCol w="344475"/>
                <a:gridCol w="344475"/>
                <a:gridCol w="344475"/>
                <a:gridCol w="344475"/>
                <a:gridCol w="344475"/>
                <a:gridCol w="344475"/>
                <a:gridCol w="344475"/>
                <a:gridCol w="344475"/>
                <a:gridCol w="344475"/>
                <a:gridCol w="344475"/>
                <a:gridCol w="344475"/>
              </a:tblGrid>
              <a:tr h="441850">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Initiative</a:t>
                      </a:r>
                      <a:endParaRPr sz="1800">
                        <a:solidFill>
                          <a:schemeClr val="dk1"/>
                        </a:solidFill>
                        <a:latin typeface="Albert Sans ExtraBold"/>
                        <a:ea typeface="Albert Sans ExtraBold"/>
                        <a:cs typeface="Albert Sans ExtraBold"/>
                        <a:sym typeface="Albert Sans ExtraBold"/>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Objective</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Jan</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Feb</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Mar</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Albert Sans ExtraBold"/>
                          <a:ea typeface="Albert Sans ExtraBold"/>
                          <a:cs typeface="Albert Sans ExtraBold"/>
                          <a:sym typeface="Albert Sans ExtraBold"/>
                        </a:rPr>
                        <a:t>Apr</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May</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Jun</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Jul</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Aug</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Sep</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Oct</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Nov</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Albert Sans ExtraBold"/>
                          <a:ea typeface="Albert Sans ExtraBold"/>
                          <a:cs typeface="Albert Sans ExtraBold"/>
                          <a:sym typeface="Albert Sans ExtraBold"/>
                        </a:rPr>
                        <a:t>Dec</a:t>
                      </a:r>
                      <a:endParaRPr sz="1200">
                        <a:solidFill>
                          <a:schemeClr val="dk1"/>
                        </a:solidFill>
                        <a:latin typeface="Albert Sans ExtraBold"/>
                        <a:ea typeface="Albert Sans ExtraBold"/>
                        <a:cs typeface="Albert Sans ExtraBold"/>
                        <a:sym typeface="Albert Sans ExtraBold"/>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Understanding</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Analyze and understand the needs of your target audience</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Conduct research</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Research existing products in the industry and analyze them</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Brainstorm ideas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Generate ideas based on user feedback and research findings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Develop a prototype</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Create a basic version of the product to show investors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Test for usability</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Put the prototype through rigorous testing processes</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450800">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Analyze feedback</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Understand the opinions of the users who tried your product</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sz="10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sp>
        <p:nvSpPr>
          <p:cNvPr id="4229" name="Google Shape;4229;p45"/>
          <p:cNvSpPr txBox="1"/>
          <p:nvPr/>
        </p:nvSpPr>
        <p:spPr>
          <a:xfrm>
            <a:off x="2556900" y="4560875"/>
            <a:ext cx="870600" cy="13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Mercury</a:t>
            </a:r>
            <a:endParaRPr sz="1000">
              <a:solidFill>
                <a:schemeClr val="dk1"/>
              </a:solidFill>
              <a:latin typeface="Kumbh Sans"/>
              <a:ea typeface="Kumbh Sans"/>
              <a:cs typeface="Kumbh Sans"/>
              <a:sym typeface="Kumbh Sans"/>
            </a:endParaRPr>
          </a:p>
        </p:txBody>
      </p:sp>
      <p:sp>
        <p:nvSpPr>
          <p:cNvPr id="4230" name="Google Shape;4230;p45"/>
          <p:cNvSpPr/>
          <p:nvPr/>
        </p:nvSpPr>
        <p:spPr>
          <a:xfrm>
            <a:off x="2397300" y="4548275"/>
            <a:ext cx="159600" cy="159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5"/>
          <p:cNvSpPr txBox="1"/>
          <p:nvPr/>
        </p:nvSpPr>
        <p:spPr>
          <a:xfrm>
            <a:off x="3587100" y="4560875"/>
            <a:ext cx="870600" cy="13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Saturn</a:t>
            </a:r>
            <a:endParaRPr sz="1000">
              <a:solidFill>
                <a:schemeClr val="dk1"/>
              </a:solidFill>
              <a:latin typeface="Kumbh Sans"/>
              <a:ea typeface="Kumbh Sans"/>
              <a:cs typeface="Kumbh Sans"/>
              <a:sym typeface="Kumbh Sans"/>
            </a:endParaRPr>
          </a:p>
        </p:txBody>
      </p:sp>
      <p:sp>
        <p:nvSpPr>
          <p:cNvPr id="4232" name="Google Shape;4232;p45"/>
          <p:cNvSpPr/>
          <p:nvPr/>
        </p:nvSpPr>
        <p:spPr>
          <a:xfrm>
            <a:off x="3427500" y="4548275"/>
            <a:ext cx="159600" cy="159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5"/>
          <p:cNvSpPr txBox="1"/>
          <p:nvPr/>
        </p:nvSpPr>
        <p:spPr>
          <a:xfrm>
            <a:off x="4617300" y="4560875"/>
            <a:ext cx="870600" cy="13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Neptune</a:t>
            </a:r>
            <a:endParaRPr sz="1000">
              <a:solidFill>
                <a:schemeClr val="dk1"/>
              </a:solidFill>
              <a:latin typeface="Kumbh Sans"/>
              <a:ea typeface="Kumbh Sans"/>
              <a:cs typeface="Kumbh Sans"/>
              <a:sym typeface="Kumbh Sans"/>
            </a:endParaRPr>
          </a:p>
        </p:txBody>
      </p:sp>
      <p:sp>
        <p:nvSpPr>
          <p:cNvPr id="4234" name="Google Shape;4234;p45"/>
          <p:cNvSpPr/>
          <p:nvPr/>
        </p:nvSpPr>
        <p:spPr>
          <a:xfrm>
            <a:off x="4457700" y="4548275"/>
            <a:ext cx="159600" cy="159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5"/>
          <p:cNvSpPr txBox="1"/>
          <p:nvPr/>
        </p:nvSpPr>
        <p:spPr>
          <a:xfrm>
            <a:off x="5647500" y="4560875"/>
            <a:ext cx="870600" cy="13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Earth</a:t>
            </a:r>
            <a:endParaRPr sz="1000">
              <a:solidFill>
                <a:schemeClr val="dk1"/>
              </a:solidFill>
              <a:latin typeface="Kumbh Sans"/>
              <a:ea typeface="Kumbh Sans"/>
              <a:cs typeface="Kumbh Sans"/>
              <a:sym typeface="Kumbh Sans"/>
            </a:endParaRPr>
          </a:p>
        </p:txBody>
      </p:sp>
      <p:sp>
        <p:nvSpPr>
          <p:cNvPr id="4236" name="Google Shape;4236;p45"/>
          <p:cNvSpPr/>
          <p:nvPr/>
        </p:nvSpPr>
        <p:spPr>
          <a:xfrm>
            <a:off x="5487900" y="4548275"/>
            <a:ext cx="159600" cy="159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0" name="Shape 4240"/>
        <p:cNvGrpSpPr/>
        <p:nvPr/>
      </p:nvGrpSpPr>
      <p:grpSpPr>
        <a:xfrm>
          <a:off x="0" y="0"/>
          <a:ext cx="0" cy="0"/>
          <a:chOff x="0" y="0"/>
          <a:chExt cx="0" cy="0"/>
        </a:xfrm>
      </p:grpSpPr>
      <p:sp>
        <p:nvSpPr>
          <p:cNvPr id="4241" name="Google Shape;4241;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KPI dashboard</a:t>
            </a:r>
            <a:endParaRPr/>
          </a:p>
        </p:txBody>
      </p:sp>
      <p:graphicFrame>
        <p:nvGraphicFramePr>
          <p:cNvPr id="4242" name="Google Shape;4242;p46"/>
          <p:cNvGraphicFramePr/>
          <p:nvPr/>
        </p:nvGraphicFramePr>
        <p:xfrm>
          <a:off x="720000" y="1186325"/>
          <a:ext cx="3000000" cy="3000000"/>
        </p:xfrm>
        <a:graphic>
          <a:graphicData uri="http://schemas.openxmlformats.org/drawingml/2006/table">
            <a:tbl>
              <a:tblPr>
                <a:noFill/>
                <a:tableStyleId>{5F7B4E2F-3B07-4C3A-8842-AD736FFBE103}</a:tableStyleId>
              </a:tblPr>
              <a:tblGrid>
                <a:gridCol w="961450"/>
                <a:gridCol w="826050"/>
                <a:gridCol w="826050"/>
                <a:gridCol w="826050"/>
              </a:tblGrid>
              <a:tr h="354100">
                <a:tc>
                  <a:txBody>
                    <a:bodyPr/>
                    <a:lstStyle/>
                    <a:p>
                      <a:pPr indent="0" lvl="0" marL="0" rtl="0" algn="l">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Product</a:t>
                      </a:r>
                      <a:endParaRPr sz="1200">
                        <a:solidFill>
                          <a:schemeClr val="dk1"/>
                        </a:solidFill>
                        <a:latin typeface="Albert Sans ExtraBold"/>
                        <a:ea typeface="Albert Sans ExtraBold"/>
                        <a:cs typeface="Albert Sans ExtraBold"/>
                        <a:sym typeface="Albert Sa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Units</a:t>
                      </a:r>
                      <a:endParaRPr sz="1200">
                        <a:solidFill>
                          <a:schemeClr val="dk1"/>
                        </a:solidFill>
                        <a:latin typeface="Albert Sans ExtraBold"/>
                        <a:ea typeface="Albert Sans ExtraBold"/>
                        <a:cs typeface="Albert Sans ExtraBold"/>
                        <a:sym typeface="Albert Sa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Revenue</a:t>
                      </a:r>
                      <a:endParaRPr sz="1200">
                        <a:solidFill>
                          <a:schemeClr val="dk1"/>
                        </a:solidFill>
                        <a:latin typeface="Albert Sans ExtraBold"/>
                        <a:ea typeface="Albert Sans ExtraBold"/>
                        <a:cs typeface="Albert Sans ExtraBold"/>
                        <a:sym typeface="Albert Sa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200">
                          <a:solidFill>
                            <a:schemeClr val="dk1"/>
                          </a:solidFill>
                          <a:latin typeface="Albert Sans ExtraBold"/>
                          <a:ea typeface="Albert Sans ExtraBold"/>
                          <a:cs typeface="Albert Sans ExtraBold"/>
                          <a:sym typeface="Albert Sans ExtraBold"/>
                        </a:rPr>
                        <a:t>Returns</a:t>
                      </a:r>
                      <a:endParaRPr>
                        <a:solidFill>
                          <a:schemeClr val="dk1"/>
                        </a:solidFill>
                        <a:latin typeface="Albert Sans ExtraBold"/>
                        <a:ea typeface="Albert Sans ExtraBold"/>
                        <a:cs typeface="Albert Sans ExtraBold"/>
                        <a:sym typeface="Albert Sans ExtraBold"/>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2050">
                <a:tc>
                  <a:txBody>
                    <a:bodyPr/>
                    <a:lstStyle/>
                    <a:p>
                      <a:pPr indent="0" lvl="0" marL="0" rtl="0" algn="l">
                        <a:spcBef>
                          <a:spcPts val="0"/>
                        </a:spcBef>
                        <a:spcAft>
                          <a:spcPts val="0"/>
                        </a:spcAft>
                        <a:buNone/>
                      </a:pPr>
                      <a:r>
                        <a:rPr lang="en" sz="1000">
                          <a:solidFill>
                            <a:schemeClr val="dk1"/>
                          </a:solidFill>
                          <a:latin typeface="Albert Sans ExtraBold"/>
                          <a:ea typeface="Albert Sans ExtraBold"/>
                          <a:cs typeface="Albert Sans ExtraBold"/>
                          <a:sym typeface="Albert Sans ExtraBold"/>
                        </a:rPr>
                        <a:t>Item 1</a:t>
                      </a:r>
                      <a:endParaRPr sz="1000">
                        <a:solidFill>
                          <a:schemeClr val="dk1"/>
                        </a:solidFill>
                        <a:latin typeface="Albert Sans ExtraBold"/>
                        <a:ea typeface="Albert Sans ExtraBold"/>
                        <a:cs typeface="Albert Sans ExtraBold"/>
                        <a:sym typeface="Albert Sa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500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2,000,000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40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2050">
                <a:tc>
                  <a:txBody>
                    <a:bodyPr/>
                    <a:lstStyle/>
                    <a:p>
                      <a:pPr indent="0" lvl="0" marL="0" rtl="0" algn="l">
                        <a:spcBef>
                          <a:spcPts val="0"/>
                        </a:spcBef>
                        <a:spcAft>
                          <a:spcPts val="0"/>
                        </a:spcAft>
                        <a:buNone/>
                      </a:pPr>
                      <a:r>
                        <a:rPr lang="en" sz="1000">
                          <a:solidFill>
                            <a:schemeClr val="dk1"/>
                          </a:solidFill>
                          <a:latin typeface="Albert Sans ExtraBold"/>
                          <a:ea typeface="Albert Sans ExtraBold"/>
                          <a:cs typeface="Albert Sans ExtraBold"/>
                          <a:sym typeface="Albert Sans ExtraBold"/>
                        </a:rPr>
                        <a:t>Item 2</a:t>
                      </a:r>
                      <a:endParaRPr sz="1000">
                        <a:solidFill>
                          <a:schemeClr val="dk1"/>
                        </a:solidFill>
                        <a:latin typeface="Albert Sans ExtraBold"/>
                        <a:ea typeface="Albert Sans ExtraBold"/>
                        <a:cs typeface="Albert Sans ExtraBold"/>
                        <a:sym typeface="Albert Sa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1,000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50,750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10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2050">
                <a:tc>
                  <a:txBody>
                    <a:bodyPr/>
                    <a:lstStyle/>
                    <a:p>
                      <a:pPr indent="0" lvl="0" marL="0" rtl="0" algn="l">
                        <a:spcBef>
                          <a:spcPts val="0"/>
                        </a:spcBef>
                        <a:spcAft>
                          <a:spcPts val="0"/>
                        </a:spcAft>
                        <a:buNone/>
                      </a:pPr>
                      <a:r>
                        <a:rPr lang="en" sz="1000">
                          <a:solidFill>
                            <a:schemeClr val="dk1"/>
                          </a:solidFill>
                          <a:latin typeface="Albert Sans ExtraBold"/>
                          <a:ea typeface="Albert Sans ExtraBold"/>
                          <a:cs typeface="Albert Sans ExtraBold"/>
                          <a:sym typeface="Albert Sans ExtraBold"/>
                        </a:rPr>
                        <a:t>Item 3</a:t>
                      </a:r>
                      <a:endParaRPr sz="1000">
                        <a:solidFill>
                          <a:schemeClr val="dk1"/>
                        </a:solidFill>
                        <a:latin typeface="Albert Sans ExtraBold"/>
                        <a:ea typeface="Albert Sans ExtraBold"/>
                        <a:cs typeface="Albert Sans ExtraBold"/>
                        <a:sym typeface="Albert Sa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250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1,500,000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300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2050">
                <a:tc>
                  <a:txBody>
                    <a:bodyPr/>
                    <a:lstStyle/>
                    <a:p>
                      <a:pPr indent="0" lvl="0" marL="0" rtl="0" algn="l">
                        <a:spcBef>
                          <a:spcPts val="0"/>
                        </a:spcBef>
                        <a:spcAft>
                          <a:spcPts val="0"/>
                        </a:spcAft>
                        <a:buNone/>
                      </a:pPr>
                      <a:r>
                        <a:rPr lang="en" sz="1000">
                          <a:solidFill>
                            <a:schemeClr val="dk1"/>
                          </a:solidFill>
                          <a:latin typeface="Albert Sans ExtraBold"/>
                          <a:ea typeface="Albert Sans ExtraBold"/>
                          <a:cs typeface="Albert Sans ExtraBold"/>
                          <a:sym typeface="Albert Sans ExtraBold"/>
                        </a:rPr>
                        <a:t>Item 4</a:t>
                      </a:r>
                      <a:endParaRPr sz="1000">
                        <a:solidFill>
                          <a:schemeClr val="dk1"/>
                        </a:solidFill>
                        <a:latin typeface="Albert Sans ExtraBold"/>
                        <a:ea typeface="Albert Sans ExtraBold"/>
                        <a:cs typeface="Albert Sans ExtraBold"/>
                        <a:sym typeface="Albert Sa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500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2,000,000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40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2050">
                <a:tc>
                  <a:txBody>
                    <a:bodyPr/>
                    <a:lstStyle/>
                    <a:p>
                      <a:pPr indent="0" lvl="0" marL="0" rtl="0" algn="l">
                        <a:spcBef>
                          <a:spcPts val="0"/>
                        </a:spcBef>
                        <a:spcAft>
                          <a:spcPts val="0"/>
                        </a:spcAft>
                        <a:buNone/>
                      </a:pPr>
                      <a:r>
                        <a:rPr lang="en" sz="1000">
                          <a:solidFill>
                            <a:schemeClr val="dk1"/>
                          </a:solidFill>
                          <a:latin typeface="Albert Sans ExtraBold"/>
                          <a:ea typeface="Albert Sans ExtraBold"/>
                          <a:cs typeface="Albert Sans ExtraBold"/>
                          <a:sym typeface="Albert Sans ExtraBold"/>
                        </a:rPr>
                        <a:t>Item 5</a:t>
                      </a:r>
                      <a:endParaRPr sz="1000">
                        <a:solidFill>
                          <a:schemeClr val="dk1"/>
                        </a:solidFill>
                        <a:latin typeface="Albert Sans ExtraBold"/>
                        <a:ea typeface="Albert Sans ExtraBold"/>
                        <a:cs typeface="Albert Sans ExtraBold"/>
                        <a:sym typeface="Albert Sa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1,000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50,750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10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2050">
                <a:tc>
                  <a:txBody>
                    <a:bodyPr/>
                    <a:lstStyle/>
                    <a:p>
                      <a:pPr indent="0" lvl="0" marL="0" rtl="0" algn="l">
                        <a:spcBef>
                          <a:spcPts val="0"/>
                        </a:spcBef>
                        <a:spcAft>
                          <a:spcPts val="0"/>
                        </a:spcAft>
                        <a:buNone/>
                      </a:pPr>
                      <a:r>
                        <a:rPr lang="en" sz="1000">
                          <a:solidFill>
                            <a:schemeClr val="dk1"/>
                          </a:solidFill>
                          <a:latin typeface="Albert Sans ExtraBold"/>
                          <a:ea typeface="Albert Sans ExtraBold"/>
                          <a:cs typeface="Albert Sans ExtraBold"/>
                          <a:sym typeface="Albert Sans ExtraBold"/>
                        </a:rPr>
                        <a:t>Item 6</a:t>
                      </a:r>
                      <a:endParaRPr sz="1000">
                        <a:solidFill>
                          <a:schemeClr val="dk1"/>
                        </a:solidFill>
                        <a:latin typeface="Albert Sans ExtraBold"/>
                        <a:ea typeface="Albert Sans ExtraBold"/>
                        <a:cs typeface="Albert Sans ExtraBold"/>
                        <a:sym typeface="Albert Sa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250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1,500,000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300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2050">
                <a:tc>
                  <a:txBody>
                    <a:bodyPr/>
                    <a:lstStyle/>
                    <a:p>
                      <a:pPr indent="0" lvl="0" marL="0" rtl="0" algn="l">
                        <a:spcBef>
                          <a:spcPts val="0"/>
                        </a:spcBef>
                        <a:spcAft>
                          <a:spcPts val="0"/>
                        </a:spcAft>
                        <a:buNone/>
                      </a:pPr>
                      <a:r>
                        <a:rPr lang="en" sz="1000">
                          <a:solidFill>
                            <a:schemeClr val="dk1"/>
                          </a:solidFill>
                          <a:latin typeface="Albert Sans ExtraBold"/>
                          <a:ea typeface="Albert Sans ExtraBold"/>
                          <a:cs typeface="Albert Sans ExtraBold"/>
                          <a:sym typeface="Albert Sans ExtraBold"/>
                        </a:rPr>
                        <a:t>Item 7</a:t>
                      </a:r>
                      <a:endParaRPr sz="1000">
                        <a:solidFill>
                          <a:schemeClr val="dk1"/>
                        </a:solidFill>
                        <a:latin typeface="Albert Sans ExtraBold"/>
                        <a:ea typeface="Albert Sans ExtraBold"/>
                        <a:cs typeface="Albert Sans ExtraBold"/>
                        <a:sym typeface="Albert Sa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500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2,000,000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40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2050">
                <a:tc>
                  <a:txBody>
                    <a:bodyPr/>
                    <a:lstStyle/>
                    <a:p>
                      <a:pPr indent="0" lvl="0" marL="0" rtl="0" algn="l">
                        <a:spcBef>
                          <a:spcPts val="0"/>
                        </a:spcBef>
                        <a:spcAft>
                          <a:spcPts val="0"/>
                        </a:spcAft>
                        <a:buNone/>
                      </a:pPr>
                      <a:r>
                        <a:rPr lang="en" sz="1000">
                          <a:solidFill>
                            <a:schemeClr val="dk1"/>
                          </a:solidFill>
                          <a:latin typeface="Albert Sans ExtraBold"/>
                          <a:ea typeface="Albert Sans ExtraBold"/>
                          <a:cs typeface="Albert Sans ExtraBold"/>
                          <a:sym typeface="Albert Sans ExtraBold"/>
                        </a:rPr>
                        <a:t>Item 8</a:t>
                      </a:r>
                      <a:endParaRPr sz="1000">
                        <a:solidFill>
                          <a:schemeClr val="dk1"/>
                        </a:solidFill>
                        <a:latin typeface="Albert Sans ExtraBold"/>
                        <a:ea typeface="Albert Sans ExtraBold"/>
                        <a:cs typeface="Albert Sans ExtraBold"/>
                        <a:sym typeface="Albert Sans ExtraBold"/>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1,000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50,750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Kumbh Sans"/>
                          <a:ea typeface="Kumbh Sans"/>
                          <a:cs typeface="Kumbh Sans"/>
                          <a:sym typeface="Kumbh Sans"/>
                        </a:rPr>
                        <a:t>10</a:t>
                      </a:r>
                      <a:endParaRPr sz="1000">
                        <a:solidFill>
                          <a:schemeClr val="dk1"/>
                        </a:solidFill>
                        <a:latin typeface="Kumbh Sans"/>
                        <a:ea typeface="Kumbh Sans"/>
                        <a:cs typeface="Kumbh Sans"/>
                        <a:sym typeface="Kumbh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bl>
          </a:graphicData>
        </a:graphic>
      </p:graphicFrame>
      <p:sp>
        <p:nvSpPr>
          <p:cNvPr id="4243" name="Google Shape;4243;p46"/>
          <p:cNvSpPr txBox="1"/>
          <p:nvPr/>
        </p:nvSpPr>
        <p:spPr>
          <a:xfrm>
            <a:off x="4310950" y="1186325"/>
            <a:ext cx="1373100" cy="400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Albert Sans ExtraBold"/>
                <a:ea typeface="Albert Sans ExtraBold"/>
                <a:cs typeface="Albert Sans ExtraBold"/>
                <a:sym typeface="Albert Sans ExtraBold"/>
              </a:rPr>
              <a:t>$4,000,000</a:t>
            </a:r>
            <a:endParaRPr sz="1600">
              <a:solidFill>
                <a:schemeClr val="lt1"/>
              </a:solidFill>
              <a:latin typeface="Albert Sans ExtraBold"/>
              <a:ea typeface="Albert Sans ExtraBold"/>
              <a:cs typeface="Albert Sans ExtraBold"/>
              <a:sym typeface="Albert Sans ExtraBold"/>
            </a:endParaRPr>
          </a:p>
        </p:txBody>
      </p:sp>
      <p:sp>
        <p:nvSpPr>
          <p:cNvPr id="4244" name="Google Shape;4244;p46"/>
          <p:cNvSpPr txBox="1"/>
          <p:nvPr/>
        </p:nvSpPr>
        <p:spPr>
          <a:xfrm>
            <a:off x="5684150" y="1186325"/>
            <a:ext cx="1373100" cy="400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Albert Sans ExtraBold"/>
                <a:ea typeface="Albert Sans ExtraBold"/>
                <a:cs typeface="Albert Sans ExtraBold"/>
                <a:sym typeface="Albert Sans ExtraBold"/>
              </a:rPr>
              <a:t>$100,000</a:t>
            </a:r>
            <a:endParaRPr sz="1600">
              <a:solidFill>
                <a:schemeClr val="lt1"/>
              </a:solidFill>
              <a:latin typeface="Albert Sans ExtraBold"/>
              <a:ea typeface="Albert Sans ExtraBold"/>
              <a:cs typeface="Albert Sans ExtraBold"/>
              <a:sym typeface="Albert Sans ExtraBold"/>
            </a:endParaRPr>
          </a:p>
        </p:txBody>
      </p:sp>
      <p:sp>
        <p:nvSpPr>
          <p:cNvPr id="4245" name="Google Shape;4245;p46"/>
          <p:cNvSpPr txBox="1"/>
          <p:nvPr/>
        </p:nvSpPr>
        <p:spPr>
          <a:xfrm>
            <a:off x="7057350" y="1186325"/>
            <a:ext cx="1373100" cy="400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Albert Sans ExtraBold"/>
                <a:ea typeface="Albert Sans ExtraBold"/>
                <a:cs typeface="Albert Sans ExtraBold"/>
                <a:sym typeface="Albert Sans ExtraBold"/>
              </a:rPr>
              <a:t>$3,900,000</a:t>
            </a:r>
            <a:endParaRPr sz="1600">
              <a:solidFill>
                <a:schemeClr val="lt1"/>
              </a:solidFill>
              <a:latin typeface="Albert Sans ExtraBold"/>
              <a:ea typeface="Albert Sans ExtraBold"/>
              <a:cs typeface="Albert Sans ExtraBold"/>
              <a:sym typeface="Albert Sans ExtraBold"/>
            </a:endParaRPr>
          </a:p>
        </p:txBody>
      </p:sp>
      <p:sp>
        <p:nvSpPr>
          <p:cNvPr id="4246" name="Google Shape;4246;p46"/>
          <p:cNvSpPr txBox="1"/>
          <p:nvPr/>
        </p:nvSpPr>
        <p:spPr>
          <a:xfrm>
            <a:off x="4310950" y="1510325"/>
            <a:ext cx="13731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umbh Sans"/>
                <a:ea typeface="Kumbh Sans"/>
                <a:cs typeface="Kumbh Sans"/>
                <a:sym typeface="Kumbh Sans"/>
              </a:rPr>
              <a:t>Revenue</a:t>
            </a:r>
            <a:endParaRPr sz="1200">
              <a:solidFill>
                <a:schemeClr val="dk1"/>
              </a:solidFill>
              <a:latin typeface="Kumbh Sans"/>
              <a:ea typeface="Kumbh Sans"/>
              <a:cs typeface="Kumbh Sans"/>
              <a:sym typeface="Kumbh Sans"/>
            </a:endParaRPr>
          </a:p>
        </p:txBody>
      </p:sp>
      <p:sp>
        <p:nvSpPr>
          <p:cNvPr id="4247" name="Google Shape;4247;p46"/>
          <p:cNvSpPr txBox="1"/>
          <p:nvPr/>
        </p:nvSpPr>
        <p:spPr>
          <a:xfrm>
            <a:off x="5684150" y="1510325"/>
            <a:ext cx="13731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umbh Sans"/>
                <a:ea typeface="Kumbh Sans"/>
                <a:cs typeface="Kumbh Sans"/>
                <a:sym typeface="Kumbh Sans"/>
              </a:rPr>
              <a:t>General costs</a:t>
            </a:r>
            <a:endParaRPr sz="1200">
              <a:solidFill>
                <a:schemeClr val="dk1"/>
              </a:solidFill>
              <a:latin typeface="Kumbh Sans"/>
              <a:ea typeface="Kumbh Sans"/>
              <a:cs typeface="Kumbh Sans"/>
              <a:sym typeface="Kumbh Sans"/>
            </a:endParaRPr>
          </a:p>
        </p:txBody>
      </p:sp>
      <p:sp>
        <p:nvSpPr>
          <p:cNvPr id="4248" name="Google Shape;4248;p46"/>
          <p:cNvSpPr txBox="1"/>
          <p:nvPr/>
        </p:nvSpPr>
        <p:spPr>
          <a:xfrm>
            <a:off x="7057350" y="1510325"/>
            <a:ext cx="1373100" cy="27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umbh Sans"/>
                <a:ea typeface="Kumbh Sans"/>
                <a:cs typeface="Kumbh Sans"/>
                <a:sym typeface="Kumbh Sans"/>
              </a:rPr>
              <a:t>Benefit</a:t>
            </a:r>
            <a:endParaRPr sz="1200">
              <a:solidFill>
                <a:schemeClr val="dk1"/>
              </a:solidFill>
              <a:latin typeface="Kumbh Sans"/>
              <a:ea typeface="Kumbh Sans"/>
              <a:cs typeface="Kumbh Sans"/>
              <a:sym typeface="Kumbh Sans"/>
            </a:endParaRPr>
          </a:p>
        </p:txBody>
      </p:sp>
      <p:sp>
        <p:nvSpPr>
          <p:cNvPr id="4249" name="Google Shape;4249;p46"/>
          <p:cNvSpPr txBox="1"/>
          <p:nvPr/>
        </p:nvSpPr>
        <p:spPr>
          <a:xfrm>
            <a:off x="4555475" y="4204399"/>
            <a:ext cx="3696000" cy="24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Kumbh Sans"/>
                <a:ea typeface="Kumbh Sans"/>
                <a:cs typeface="Kumbh Sans"/>
                <a:sym typeface="Kumbh Sans"/>
              </a:rPr>
              <a:t>Follow the link in the graph to modify its data and then paste the new one here. </a:t>
            </a:r>
            <a:r>
              <a:rPr b="1" lang="en" sz="1000" u="sng">
                <a:solidFill>
                  <a:schemeClr val="dk1"/>
                </a:solidFill>
                <a:latin typeface="Kumbh Sans"/>
                <a:ea typeface="Kumbh Sans"/>
                <a:cs typeface="Kumbh Sans"/>
                <a:sym typeface="Kumbh Sans"/>
              </a:rPr>
              <a:t>For more info, click </a:t>
            </a:r>
            <a:r>
              <a:rPr b="1" lang="en" sz="1000" u="sng">
                <a:solidFill>
                  <a:schemeClr val="hlink"/>
                </a:solidFill>
                <a:latin typeface="Kumbh Sans"/>
                <a:ea typeface="Kumbh Sans"/>
                <a:cs typeface="Kumbh Sans"/>
                <a:sym typeface="Kumbh Sans"/>
                <a:hlinkClick r:id="rId3"/>
              </a:rPr>
              <a:t>here</a:t>
            </a:r>
            <a:endParaRPr b="1" sz="1000" u="sng">
              <a:solidFill>
                <a:schemeClr val="dk1"/>
              </a:solidFill>
              <a:latin typeface="Kumbh Sans"/>
              <a:ea typeface="Kumbh Sans"/>
              <a:cs typeface="Kumbh Sans"/>
              <a:sym typeface="Kumbh Sans"/>
            </a:endParaRPr>
          </a:p>
        </p:txBody>
      </p:sp>
      <p:pic>
        <p:nvPicPr>
          <p:cNvPr id="4250" name="Google Shape;4250;p46">
            <a:hlinkClick r:id="rId4"/>
          </p:cNvPr>
          <p:cNvPicPr preferRelativeResize="0"/>
          <p:nvPr/>
        </p:nvPicPr>
        <p:blipFill>
          <a:blip r:embed="rId5">
            <a:alphaModFix/>
          </a:blip>
          <a:stretch>
            <a:fillRect/>
          </a:stretch>
        </p:blipFill>
        <p:spPr>
          <a:xfrm>
            <a:off x="4598050" y="1956175"/>
            <a:ext cx="3545295" cy="21921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2" name="Shape 3142"/>
        <p:cNvGrpSpPr/>
        <p:nvPr/>
      </p:nvGrpSpPr>
      <p:grpSpPr>
        <a:xfrm>
          <a:off x="0" y="0"/>
          <a:ext cx="0" cy="0"/>
          <a:chOff x="0" y="0"/>
          <a:chExt cx="0" cy="0"/>
        </a:xfrm>
      </p:grpSpPr>
      <p:sp>
        <p:nvSpPr>
          <p:cNvPr id="3143" name="Google Shape;3143;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3144" name="Google Shape;3144;p29"/>
          <p:cNvSpPr txBox="1"/>
          <p:nvPr>
            <p:ph idx="1" type="body"/>
          </p:nvPr>
        </p:nvSpPr>
        <p:spPr>
          <a:xfrm>
            <a:off x="720000" y="1148951"/>
            <a:ext cx="7704000" cy="44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sp>
        <p:nvSpPr>
          <p:cNvPr id="3145" name="Google Shape;3145;p29"/>
          <p:cNvSpPr txBox="1"/>
          <p:nvPr/>
        </p:nvSpPr>
        <p:spPr>
          <a:xfrm>
            <a:off x="716625" y="4023525"/>
            <a:ext cx="214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Kumbh Sans"/>
                <a:ea typeface="Kumbh Sans"/>
                <a:cs typeface="Kumbh Sans"/>
                <a:sym typeface="Kumbh Sans"/>
              </a:rPr>
              <a:t>For more info:</a:t>
            </a:r>
            <a:br>
              <a:rPr lang="en" sz="900">
                <a:solidFill>
                  <a:schemeClr val="dk1"/>
                </a:solidFill>
                <a:latin typeface="Kumbh Sans"/>
                <a:ea typeface="Kumbh Sans"/>
                <a:cs typeface="Kumbh Sans"/>
                <a:sym typeface="Kumbh Sans"/>
              </a:rPr>
            </a:br>
            <a:r>
              <a:rPr b="1" lang="en" sz="1100" u="sng">
                <a:solidFill>
                  <a:schemeClr val="dk1"/>
                </a:solidFill>
                <a:latin typeface="Kumbh Sans"/>
                <a:ea typeface="Kumbh Sans"/>
                <a:cs typeface="Kumbh Sans"/>
                <a:sym typeface="Kumbh Sans"/>
                <a:hlinkClick r:id="rId3">
                  <a:extLst>
                    <a:ext uri="{A12FA001-AC4F-418D-AE19-62706E023703}">
                      <ahyp:hlinkClr val="tx"/>
                    </a:ext>
                  </a:extLst>
                </a:hlinkClick>
              </a:rPr>
              <a:t>Slidesgo</a:t>
            </a:r>
            <a:r>
              <a:rPr lang="en" sz="1100">
                <a:solidFill>
                  <a:schemeClr val="dk1"/>
                </a:solidFill>
                <a:uFill>
                  <a:noFill/>
                </a:uFill>
                <a:latin typeface="Kumbh Sans"/>
                <a:ea typeface="Kumbh Sans"/>
                <a:cs typeface="Kumbh Sans"/>
                <a:sym typeface="Kumbh Sans"/>
                <a:hlinkClick r:id="rId4">
                  <a:extLst>
                    <a:ext uri="{A12FA001-AC4F-418D-AE19-62706E023703}">
                      <ahyp:hlinkClr val="tx"/>
                    </a:ext>
                  </a:extLst>
                </a:hlinkClick>
              </a:rPr>
              <a:t> </a:t>
            </a:r>
            <a:r>
              <a:rPr lang="en" sz="1100">
                <a:solidFill>
                  <a:schemeClr val="dk1"/>
                </a:solidFill>
                <a:latin typeface="Kumbh Sans"/>
                <a:ea typeface="Kumbh Sans"/>
                <a:cs typeface="Kumbh Sans"/>
                <a:sym typeface="Kumbh Sans"/>
              </a:rPr>
              <a:t>| </a:t>
            </a:r>
            <a:r>
              <a:rPr b="1" lang="en" sz="1100" u="sng">
                <a:solidFill>
                  <a:schemeClr val="dk1"/>
                </a:solidFill>
                <a:latin typeface="Kumbh Sans"/>
                <a:ea typeface="Kumbh Sans"/>
                <a:cs typeface="Kumbh Sans"/>
                <a:sym typeface="Kumbh Sans"/>
                <a:hlinkClick r:id="rId5">
                  <a:extLst>
                    <a:ext uri="{A12FA001-AC4F-418D-AE19-62706E023703}">
                      <ahyp:hlinkClr val="tx"/>
                    </a:ext>
                  </a:extLst>
                </a:hlinkClick>
              </a:rPr>
              <a:t>Blog</a:t>
            </a:r>
            <a:r>
              <a:rPr lang="en" sz="1100">
                <a:solidFill>
                  <a:schemeClr val="dk1"/>
                </a:solidFill>
                <a:latin typeface="Kumbh Sans"/>
                <a:ea typeface="Kumbh Sans"/>
                <a:cs typeface="Kumbh Sans"/>
                <a:sym typeface="Kumbh Sans"/>
              </a:rPr>
              <a:t> |</a:t>
            </a:r>
            <a:r>
              <a:rPr b="1" lang="en" sz="1100">
                <a:solidFill>
                  <a:schemeClr val="dk1"/>
                </a:solidFill>
                <a:latin typeface="Kumbh Sans"/>
                <a:ea typeface="Kumbh Sans"/>
                <a:cs typeface="Kumbh Sans"/>
                <a:sym typeface="Kumbh Sans"/>
              </a:rPr>
              <a:t> </a:t>
            </a:r>
            <a:r>
              <a:rPr b="1" lang="en" sz="1100" u="sng">
                <a:solidFill>
                  <a:schemeClr val="dk1"/>
                </a:solidFill>
                <a:latin typeface="Kumbh Sans"/>
                <a:ea typeface="Kumbh Sans"/>
                <a:cs typeface="Kumbh Sans"/>
                <a:sym typeface="Kumbh Sans"/>
                <a:hlinkClick r:id="rId6">
                  <a:extLst>
                    <a:ext uri="{A12FA001-AC4F-418D-AE19-62706E023703}">
                      <ahyp:hlinkClr val="tx"/>
                    </a:ext>
                  </a:extLst>
                </a:hlinkClick>
              </a:rPr>
              <a:t>FAQ</a:t>
            </a:r>
            <a:r>
              <a:rPr b="1" lang="en" sz="1100" u="sng">
                <a:solidFill>
                  <a:schemeClr val="dk1"/>
                </a:solidFill>
                <a:latin typeface="Kumbh Sans"/>
                <a:ea typeface="Kumbh Sans"/>
                <a:cs typeface="Kumbh Sans"/>
                <a:sym typeface="Kumbh Sans"/>
              </a:rPr>
              <a:t>s</a:t>
            </a:r>
            <a:endParaRPr b="1" sz="1100" u="sng">
              <a:solidFill>
                <a:schemeClr val="dk1"/>
              </a:solidFill>
              <a:latin typeface="Kumbh Sans"/>
              <a:ea typeface="Kumbh Sans"/>
              <a:cs typeface="Kumbh Sans"/>
              <a:sym typeface="Kumbh Sans"/>
            </a:endParaRPr>
          </a:p>
        </p:txBody>
      </p:sp>
      <p:sp>
        <p:nvSpPr>
          <p:cNvPr id="3146" name="Google Shape;3146;p29"/>
          <p:cNvSpPr txBox="1"/>
          <p:nvPr/>
        </p:nvSpPr>
        <p:spPr>
          <a:xfrm>
            <a:off x="2896875" y="4023525"/>
            <a:ext cx="55305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dk1"/>
                </a:solidFill>
                <a:latin typeface="Kumbh Sans"/>
                <a:ea typeface="Kumbh Sans"/>
                <a:cs typeface="Kumbh Sans"/>
                <a:sym typeface="Kumbh Sans"/>
              </a:rPr>
              <a:t>You can visit our sister </a:t>
            </a:r>
            <a:r>
              <a:rPr lang="en" sz="1100">
                <a:solidFill>
                  <a:schemeClr val="dk1"/>
                </a:solidFill>
                <a:latin typeface="Kumbh Sans"/>
                <a:ea typeface="Kumbh Sans"/>
                <a:cs typeface="Kumbh Sans"/>
                <a:sym typeface="Kumbh Sans"/>
              </a:rPr>
              <a:t>projects</a:t>
            </a:r>
            <a:r>
              <a:rPr lang="en" sz="1100">
                <a:solidFill>
                  <a:schemeClr val="dk1"/>
                </a:solidFill>
                <a:latin typeface="Kumbh Sans"/>
                <a:ea typeface="Kumbh Sans"/>
                <a:cs typeface="Kumbh Sans"/>
                <a:sym typeface="Kumbh Sans"/>
              </a:rPr>
              <a:t>:</a:t>
            </a:r>
            <a:br>
              <a:rPr lang="en" sz="1100">
                <a:solidFill>
                  <a:schemeClr val="dk1"/>
                </a:solidFill>
                <a:latin typeface="Kumbh Sans"/>
                <a:ea typeface="Kumbh Sans"/>
                <a:cs typeface="Kumbh Sans"/>
                <a:sym typeface="Kumbh Sans"/>
              </a:rPr>
            </a:br>
            <a:r>
              <a:rPr b="1" lang="en" sz="1100" u="sng">
                <a:solidFill>
                  <a:schemeClr val="dk1"/>
                </a:solidFill>
                <a:latin typeface="Kumbh Sans"/>
                <a:ea typeface="Kumbh Sans"/>
                <a:cs typeface="Kumbh Sans"/>
                <a:sym typeface="Kumbh Sans"/>
                <a:hlinkClick r:id="rId7">
                  <a:extLst>
                    <a:ext uri="{A12FA001-AC4F-418D-AE19-62706E023703}">
                      <ahyp:hlinkClr val="tx"/>
                    </a:ext>
                  </a:extLst>
                </a:hlinkClick>
              </a:rPr>
              <a:t>Freepik</a:t>
            </a:r>
            <a:r>
              <a:rPr b="1" lang="en" sz="1100">
                <a:solidFill>
                  <a:schemeClr val="dk1"/>
                </a:solidFill>
                <a:latin typeface="Kumbh Sans"/>
                <a:ea typeface="Kumbh Sans"/>
                <a:cs typeface="Kumbh Sans"/>
                <a:sym typeface="Kumbh Sans"/>
              </a:rPr>
              <a:t> </a:t>
            </a:r>
            <a:r>
              <a:rPr lang="en" sz="1100">
                <a:solidFill>
                  <a:schemeClr val="dk1"/>
                </a:solidFill>
                <a:latin typeface="Kumbh Sans"/>
                <a:ea typeface="Kumbh Sans"/>
                <a:cs typeface="Kumbh Sans"/>
                <a:sym typeface="Kumbh Sans"/>
              </a:rPr>
              <a:t>| </a:t>
            </a:r>
            <a:r>
              <a:rPr b="1" lang="en" sz="1100" u="sng">
                <a:solidFill>
                  <a:schemeClr val="dk1"/>
                </a:solidFill>
                <a:latin typeface="Kumbh Sans"/>
                <a:ea typeface="Kumbh Sans"/>
                <a:cs typeface="Kumbh Sans"/>
                <a:sym typeface="Kumbh Sans"/>
                <a:hlinkClick r:id="rId8">
                  <a:extLst>
                    <a:ext uri="{A12FA001-AC4F-418D-AE19-62706E023703}">
                      <ahyp:hlinkClr val="tx"/>
                    </a:ext>
                  </a:extLst>
                </a:hlinkClick>
              </a:rPr>
              <a:t>Flaticon</a:t>
            </a:r>
            <a:r>
              <a:rPr lang="en" sz="1100" u="sng">
                <a:solidFill>
                  <a:schemeClr val="dk1"/>
                </a:solidFill>
                <a:latin typeface="Kumbh Sans"/>
                <a:ea typeface="Kumbh Sans"/>
                <a:cs typeface="Kumbh Sans"/>
                <a:sym typeface="Kumbh Sans"/>
              </a:rPr>
              <a:t> </a:t>
            </a:r>
            <a:r>
              <a:rPr lang="en" sz="1100">
                <a:solidFill>
                  <a:schemeClr val="dk1"/>
                </a:solidFill>
                <a:latin typeface="Kumbh Sans"/>
                <a:ea typeface="Kumbh Sans"/>
                <a:cs typeface="Kumbh Sans"/>
                <a:sym typeface="Kumbh Sans"/>
              </a:rPr>
              <a:t>| </a:t>
            </a:r>
            <a:r>
              <a:rPr b="1" lang="en" sz="1100" u="sng">
                <a:solidFill>
                  <a:schemeClr val="dk1"/>
                </a:solidFill>
                <a:latin typeface="Kumbh Sans"/>
                <a:ea typeface="Kumbh Sans"/>
                <a:cs typeface="Kumbh Sans"/>
                <a:sym typeface="Kumbh Sans"/>
                <a:hlinkClick r:id="rId9">
                  <a:extLst>
                    <a:ext uri="{A12FA001-AC4F-418D-AE19-62706E023703}">
                      <ahyp:hlinkClr val="tx"/>
                    </a:ext>
                  </a:extLst>
                </a:hlinkClick>
              </a:rPr>
              <a:t>Storyset</a:t>
            </a:r>
            <a:r>
              <a:rPr lang="en" sz="1100">
                <a:solidFill>
                  <a:schemeClr val="dk1"/>
                </a:solidFill>
                <a:latin typeface="Kumbh Sans"/>
                <a:ea typeface="Kumbh Sans"/>
                <a:cs typeface="Kumbh Sans"/>
                <a:sym typeface="Kumbh Sans"/>
              </a:rPr>
              <a:t> | </a:t>
            </a:r>
            <a:r>
              <a:rPr b="1" lang="en" sz="1100" u="sng">
                <a:solidFill>
                  <a:schemeClr val="dk1"/>
                </a:solidFill>
                <a:latin typeface="Kumbh Sans"/>
                <a:ea typeface="Kumbh Sans"/>
                <a:cs typeface="Kumbh Sans"/>
                <a:sym typeface="Kumbh Sans"/>
                <a:hlinkClick r:id="rId10">
                  <a:extLst>
                    <a:ext uri="{A12FA001-AC4F-418D-AE19-62706E023703}">
                      <ahyp:hlinkClr val="tx"/>
                    </a:ext>
                  </a:extLst>
                </a:hlinkClick>
              </a:rPr>
              <a:t>Wepik</a:t>
            </a:r>
            <a:r>
              <a:rPr lang="en" sz="1100">
                <a:solidFill>
                  <a:schemeClr val="dk1"/>
                </a:solidFill>
                <a:uFill>
                  <a:noFill/>
                </a:uFill>
                <a:latin typeface="Kumbh Sans"/>
                <a:ea typeface="Kumbh Sans"/>
                <a:cs typeface="Kumbh Sans"/>
                <a:sym typeface="Kumbh Sans"/>
                <a:hlinkClick r:id="rId11">
                  <a:extLst>
                    <a:ext uri="{A12FA001-AC4F-418D-AE19-62706E023703}">
                      <ahyp:hlinkClr val="tx"/>
                    </a:ext>
                  </a:extLst>
                </a:hlinkClick>
              </a:rPr>
              <a:t> </a:t>
            </a:r>
            <a:r>
              <a:rPr lang="en" sz="1100">
                <a:solidFill>
                  <a:schemeClr val="dk1"/>
                </a:solidFill>
                <a:latin typeface="Kumbh Sans"/>
                <a:ea typeface="Kumbh Sans"/>
                <a:cs typeface="Kumbh Sans"/>
                <a:sym typeface="Kumbh Sans"/>
              </a:rPr>
              <a:t>|</a:t>
            </a:r>
            <a:r>
              <a:rPr lang="en" sz="1100">
                <a:solidFill>
                  <a:schemeClr val="dk1"/>
                </a:solidFill>
                <a:latin typeface="Kumbh Sans"/>
                <a:ea typeface="Kumbh Sans"/>
                <a:cs typeface="Kumbh Sans"/>
                <a:sym typeface="Kumbh Sans"/>
              </a:rPr>
              <a:t> </a:t>
            </a:r>
            <a:r>
              <a:rPr b="1" lang="en" sz="1100" u="sng">
                <a:solidFill>
                  <a:schemeClr val="dk1"/>
                </a:solidFill>
                <a:latin typeface="Kumbh Sans"/>
                <a:ea typeface="Kumbh Sans"/>
                <a:cs typeface="Kumbh Sans"/>
                <a:sym typeface="Kumbh Sans"/>
                <a:hlinkClick r:id="rId12">
                  <a:extLst>
                    <a:ext uri="{A12FA001-AC4F-418D-AE19-62706E023703}">
                      <ahyp:hlinkClr val="tx"/>
                    </a:ext>
                  </a:extLst>
                </a:hlinkClick>
              </a:rPr>
              <a:t>Vi</a:t>
            </a:r>
            <a:r>
              <a:rPr b="1" lang="en" sz="1100" u="sng">
                <a:solidFill>
                  <a:schemeClr val="dk1"/>
                </a:solidFill>
                <a:latin typeface="Kumbh Sans"/>
                <a:ea typeface="Kumbh Sans"/>
                <a:cs typeface="Kumbh Sans"/>
                <a:sym typeface="Kumbh Sans"/>
                <a:hlinkClick r:id="rId13">
                  <a:extLst>
                    <a:ext uri="{A12FA001-AC4F-418D-AE19-62706E023703}">
                      <ahyp:hlinkClr val="tx"/>
                    </a:ext>
                  </a:extLst>
                </a:hlinkClick>
              </a:rPr>
              <a:t>devo</a:t>
            </a:r>
            <a:endParaRPr b="1" sz="1100" u="sng">
              <a:solidFill>
                <a:schemeClr val="dk1"/>
              </a:solidFill>
              <a:latin typeface="Kumbh Sans"/>
              <a:ea typeface="Kumbh Sans"/>
              <a:cs typeface="Kumbh Sans"/>
              <a:sym typeface="Kumbh Sans"/>
            </a:endParaRPr>
          </a:p>
        </p:txBody>
      </p:sp>
      <p:graphicFrame>
        <p:nvGraphicFramePr>
          <p:cNvPr id="3147" name="Google Shape;3147;p29"/>
          <p:cNvGraphicFramePr/>
          <p:nvPr/>
        </p:nvGraphicFramePr>
        <p:xfrm>
          <a:off x="715100" y="1674172"/>
          <a:ext cx="3000000" cy="3000000"/>
        </p:xfrm>
        <a:graphic>
          <a:graphicData uri="http://schemas.openxmlformats.org/drawingml/2006/table">
            <a:tbl>
              <a:tblPr>
                <a:noFill/>
                <a:tableStyleId>{5F7B4E2F-3B07-4C3A-8842-AD736FFBE103}</a:tableStyleId>
              </a:tblPr>
              <a:tblGrid>
                <a:gridCol w="2298825"/>
                <a:gridCol w="5258725"/>
              </a:tblGrid>
              <a:tr h="351350">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14"/>
                        </a:rPr>
                        <a:t>F</a:t>
                      </a:r>
                      <a:r>
                        <a:rPr b="1" lang="en" sz="1000" u="sng">
                          <a:solidFill>
                            <a:schemeClr val="hlink"/>
                          </a:solidFill>
                          <a:latin typeface="Albert Sans"/>
                          <a:ea typeface="Albert Sans"/>
                          <a:cs typeface="Albert Sans"/>
                          <a:sym typeface="Albert Sans"/>
                          <a:hlinkClick action="ppaction://hlinksldjump" r:id="rId15"/>
                        </a:rPr>
                        <a:t>onts</a:t>
                      </a:r>
                      <a:endParaRPr b="1" sz="1000" u="sng">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900">
                          <a:solidFill>
                            <a:schemeClr val="dk1"/>
                          </a:solidFill>
                          <a:latin typeface="Kumbh Sans"/>
                          <a:ea typeface="Kumbh Sans"/>
                          <a:cs typeface="Kumbh Sans"/>
                          <a:sym typeface="Kumbh Sans"/>
                        </a:rPr>
                        <a:t>To </a:t>
                      </a:r>
                      <a:r>
                        <a:rPr lang="en" sz="900">
                          <a:solidFill>
                            <a:schemeClr val="dk1"/>
                          </a:solidFill>
                          <a:latin typeface="Kumbh Sans"/>
                          <a:ea typeface="Kumbh Sans"/>
                          <a:cs typeface="Kumbh Sans"/>
                          <a:sym typeface="Kumbh Sans"/>
                        </a:rPr>
                        <a:t>view this template correctly in PowerPoint, download and install the fonts we used</a:t>
                      </a:r>
                      <a:endParaRPr sz="9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1350">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16"/>
                        </a:rPr>
                        <a:t>U</a:t>
                      </a:r>
                      <a:r>
                        <a:rPr b="1" lang="en" sz="1000" u="sng">
                          <a:solidFill>
                            <a:schemeClr val="hlink"/>
                          </a:solidFill>
                          <a:latin typeface="Albert Sans"/>
                          <a:ea typeface="Albert Sans"/>
                          <a:cs typeface="Albert Sans"/>
                          <a:sym typeface="Albert Sans"/>
                          <a:hlinkClick action="ppaction://hlinksldjump" r:id="rId17"/>
                        </a:rPr>
                        <a:t>sed</a:t>
                      </a:r>
                      <a:r>
                        <a:rPr b="1" lang="en" sz="1000">
                          <a:latin typeface="Albert Sans"/>
                          <a:ea typeface="Albert Sans"/>
                          <a:cs typeface="Albert Sans"/>
                          <a:sym typeface="Albert Sans"/>
                        </a:rPr>
                        <a:t> </a:t>
                      </a:r>
                      <a:r>
                        <a:rPr b="1" lang="en" sz="1000">
                          <a:solidFill>
                            <a:schemeClr val="dk1"/>
                          </a:solidFill>
                          <a:latin typeface="Albert Sans"/>
                          <a:ea typeface="Albert Sans"/>
                          <a:cs typeface="Albert Sans"/>
                          <a:sym typeface="Albert Sans"/>
                        </a:rPr>
                        <a:t>and </a:t>
                      </a:r>
                      <a:r>
                        <a:rPr b="1" lang="en" sz="1000" u="sng">
                          <a:solidFill>
                            <a:schemeClr val="hlink"/>
                          </a:solidFill>
                          <a:latin typeface="Albert Sans"/>
                          <a:ea typeface="Albert Sans"/>
                          <a:cs typeface="Albert Sans"/>
                          <a:sym typeface="Albert Sans"/>
                          <a:hlinkClick action="ppaction://hlinksldjump" r:id="rId18"/>
                        </a:rPr>
                        <a:t>alternative</a:t>
                      </a:r>
                      <a:r>
                        <a:rPr b="1" lang="en" sz="1000" u="sng">
                          <a:solidFill>
                            <a:schemeClr val="hlink"/>
                          </a:solidFill>
                          <a:latin typeface="Albert Sans"/>
                          <a:ea typeface="Albert Sans"/>
                          <a:cs typeface="Albert Sans"/>
                          <a:sym typeface="Albert Sans"/>
                          <a:hlinkClick action="ppaction://hlinksldjump" r:id="rId19"/>
                        </a:rPr>
                        <a:t> </a:t>
                      </a:r>
                      <a:r>
                        <a:rPr b="1" lang="en" sz="1000" u="sng">
                          <a:solidFill>
                            <a:schemeClr val="hlink"/>
                          </a:solidFill>
                          <a:latin typeface="Albert Sans"/>
                          <a:ea typeface="Albert Sans"/>
                          <a:cs typeface="Albert Sans"/>
                          <a:sym typeface="Albert Sans"/>
                          <a:hlinkClick action="ppaction://hlinksldjump" r:id="rId20"/>
                        </a:rPr>
                        <a:t>resources</a:t>
                      </a:r>
                      <a:endParaRPr b="1" sz="1000" u="sng">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900">
                          <a:solidFill>
                            <a:schemeClr val="dk1"/>
                          </a:solidFill>
                          <a:latin typeface="Kumbh Sans"/>
                          <a:ea typeface="Kumbh Sans"/>
                          <a:cs typeface="Kumbh Sans"/>
                          <a:sym typeface="Kumbh Sans"/>
                        </a:rPr>
                        <a:t>An assortment of graphic resources that are suitable for use in this presentation</a:t>
                      </a:r>
                      <a:endParaRPr sz="9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1350">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21"/>
                        </a:rPr>
                        <a:t>T</a:t>
                      </a:r>
                      <a:r>
                        <a:rPr b="1" lang="en" sz="1000" u="sng">
                          <a:solidFill>
                            <a:schemeClr val="hlink"/>
                          </a:solidFill>
                          <a:latin typeface="Albert Sans"/>
                          <a:ea typeface="Albert Sans"/>
                          <a:cs typeface="Albert Sans"/>
                          <a:sym typeface="Albert Sans"/>
                          <a:hlinkClick action="ppaction://hlinksldjump" r:id="rId22"/>
                        </a:rPr>
                        <a:t>hanks</a:t>
                      </a:r>
                      <a:r>
                        <a:rPr b="1" lang="en" sz="1000">
                          <a:solidFill>
                            <a:schemeClr val="dk1"/>
                          </a:solidFill>
                          <a:latin typeface="Albert Sans"/>
                          <a:ea typeface="Albert Sans"/>
                          <a:cs typeface="Albert Sans"/>
                          <a:sym typeface="Albert Sans"/>
                        </a:rPr>
                        <a:t> slide</a:t>
                      </a:r>
                      <a:endParaRPr b="1"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900">
                          <a:solidFill>
                            <a:schemeClr val="dk1"/>
                          </a:solidFill>
                          <a:latin typeface="Kumbh Sans"/>
                          <a:ea typeface="Kumbh Sans"/>
                          <a:cs typeface="Kumbh Sans"/>
                          <a:sym typeface="Kumbh Sans"/>
                        </a:rPr>
                        <a:t>You must keep it so that proper credits for our design are given</a:t>
                      </a:r>
                      <a:endParaRPr sz="9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1350">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23"/>
                        </a:rPr>
                        <a:t>C</a:t>
                      </a:r>
                      <a:r>
                        <a:rPr b="1" lang="en" sz="1000" u="sng">
                          <a:solidFill>
                            <a:schemeClr val="hlink"/>
                          </a:solidFill>
                          <a:latin typeface="Albert Sans"/>
                          <a:ea typeface="Albert Sans"/>
                          <a:cs typeface="Albert Sans"/>
                          <a:sym typeface="Albert Sans"/>
                          <a:hlinkClick action="ppaction://hlinksldjump" r:id="rId24"/>
                        </a:rPr>
                        <a:t>olors</a:t>
                      </a:r>
                      <a:endParaRPr b="1" sz="1000" u="sng">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900">
                          <a:solidFill>
                            <a:schemeClr val="dk1"/>
                          </a:solidFill>
                          <a:latin typeface="Kumbh Sans"/>
                          <a:ea typeface="Kumbh Sans"/>
                          <a:cs typeface="Kumbh Sans"/>
                          <a:sym typeface="Kumbh Sans"/>
                        </a:rPr>
                        <a:t>All the colors used in this presentation</a:t>
                      </a:r>
                      <a:endParaRPr sz="9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1350">
                <a:tc>
                  <a:txBody>
                    <a:bodyPr/>
                    <a:lstStyle/>
                    <a:p>
                      <a:pPr indent="0" lvl="0" marL="0" rtl="0" algn="l">
                        <a:spcBef>
                          <a:spcPts val="0"/>
                        </a:spcBef>
                        <a:spcAft>
                          <a:spcPts val="0"/>
                        </a:spcAft>
                        <a:buNone/>
                      </a:pPr>
                      <a:r>
                        <a:rPr b="1" lang="en" sz="1000" u="sng">
                          <a:solidFill>
                            <a:schemeClr val="hlink"/>
                          </a:solidFill>
                          <a:latin typeface="Albert Sans"/>
                          <a:ea typeface="Albert Sans"/>
                          <a:cs typeface="Albert Sans"/>
                          <a:sym typeface="Albert Sans"/>
                          <a:hlinkClick action="ppaction://hlinksldjump" r:id="rId25"/>
                        </a:rPr>
                        <a:t>I</a:t>
                      </a:r>
                      <a:r>
                        <a:rPr b="1" lang="en" sz="1000" u="sng">
                          <a:solidFill>
                            <a:schemeClr val="hlink"/>
                          </a:solidFill>
                          <a:latin typeface="Albert Sans"/>
                          <a:ea typeface="Albert Sans"/>
                          <a:cs typeface="Albert Sans"/>
                          <a:sym typeface="Albert Sans"/>
                          <a:hlinkClick action="ppaction://hlinksldjump" r:id="rId26"/>
                        </a:rPr>
                        <a:t>cons</a:t>
                      </a:r>
                      <a:r>
                        <a:rPr b="1" lang="en" sz="1000">
                          <a:latin typeface="Albert Sans"/>
                          <a:ea typeface="Albert Sans"/>
                          <a:cs typeface="Albert Sans"/>
                          <a:sym typeface="Albert Sans"/>
                        </a:rPr>
                        <a:t> </a:t>
                      </a:r>
                      <a:r>
                        <a:rPr b="1" lang="en" sz="1000">
                          <a:solidFill>
                            <a:schemeClr val="dk1"/>
                          </a:solidFill>
                          <a:latin typeface="Albert Sans"/>
                          <a:ea typeface="Albert Sans"/>
                          <a:cs typeface="Albert Sans"/>
                          <a:sym typeface="Albert Sans"/>
                        </a:rPr>
                        <a:t>and </a:t>
                      </a:r>
                      <a:r>
                        <a:rPr b="1" lang="en" sz="1000" u="sng">
                          <a:solidFill>
                            <a:schemeClr val="hlink"/>
                          </a:solidFill>
                          <a:latin typeface="Albert Sans"/>
                          <a:ea typeface="Albert Sans"/>
                          <a:cs typeface="Albert Sans"/>
                          <a:sym typeface="Albert Sans"/>
                          <a:hlinkClick action="ppaction://hlinksldjump" r:id="rId27"/>
                        </a:rPr>
                        <a:t>infographic resources</a:t>
                      </a:r>
                      <a:endParaRPr b="1" sz="1000" u="sng">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900">
                          <a:solidFill>
                            <a:schemeClr val="dk1"/>
                          </a:solidFill>
                          <a:latin typeface="Kumbh Sans"/>
                          <a:ea typeface="Kumbh Sans"/>
                          <a:cs typeface="Kumbh Sans"/>
                          <a:sym typeface="Kumbh Sans"/>
                        </a:rPr>
                        <a:t>These can be used in the template, and their size and color can be edited</a:t>
                      </a:r>
                      <a:endParaRPr sz="900">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351350">
                <a:tc>
                  <a:txBody>
                    <a:bodyPr/>
                    <a:lstStyle/>
                    <a:p>
                      <a:pPr indent="0" lvl="0" marL="0" rtl="0" algn="l">
                        <a:spcBef>
                          <a:spcPts val="0"/>
                        </a:spcBef>
                        <a:spcAft>
                          <a:spcPts val="0"/>
                        </a:spcAft>
                        <a:buNone/>
                      </a:pPr>
                      <a:r>
                        <a:rPr b="1" lang="en" sz="1000">
                          <a:solidFill>
                            <a:schemeClr val="dk1"/>
                          </a:solidFill>
                          <a:latin typeface="Albert Sans"/>
                          <a:ea typeface="Albert Sans"/>
                          <a:cs typeface="Albert Sans"/>
                          <a:sym typeface="Albert Sans"/>
                        </a:rPr>
                        <a:t>E</a:t>
                      </a:r>
                      <a:r>
                        <a:rPr b="1" lang="en" sz="1000">
                          <a:solidFill>
                            <a:schemeClr val="dk1"/>
                          </a:solidFill>
                          <a:latin typeface="Albert Sans"/>
                          <a:ea typeface="Albert Sans"/>
                          <a:cs typeface="Albert Sans"/>
                          <a:sym typeface="Albert Sans"/>
                        </a:rPr>
                        <a:t>ditable presentation theme </a:t>
                      </a:r>
                      <a:endParaRPr b="1" sz="1000">
                        <a:solidFill>
                          <a:schemeClr val="dk1"/>
                        </a:solidFill>
                        <a:latin typeface="Albert Sans"/>
                        <a:ea typeface="Albert Sans"/>
                        <a:cs typeface="Albert Sans"/>
                        <a:sym typeface="Albert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900">
                          <a:solidFill>
                            <a:schemeClr val="dk1"/>
                          </a:solidFill>
                          <a:latin typeface="Kumbh Sans"/>
                          <a:ea typeface="Kumbh Sans"/>
                          <a:cs typeface="Kumbh Sans"/>
                          <a:sym typeface="Kumbh Sans"/>
                        </a:rPr>
                        <a:t>You can edit the master slides easily. For more info, click </a:t>
                      </a:r>
                      <a:r>
                        <a:rPr b="1" lang="en" sz="900" u="sng">
                          <a:solidFill>
                            <a:schemeClr val="dk1"/>
                          </a:solidFill>
                          <a:latin typeface="Kumbh Sans"/>
                          <a:ea typeface="Kumbh Sans"/>
                          <a:cs typeface="Kumbh Sans"/>
                          <a:sym typeface="Kumbh Sans"/>
                          <a:hlinkClick r:id="rId28">
                            <a:extLst>
                              <a:ext uri="{A12FA001-AC4F-418D-AE19-62706E023703}">
                                <ahyp:hlinkClr val="tx"/>
                              </a:ext>
                            </a:extLst>
                          </a:hlinkClick>
                        </a:rPr>
                        <a:t>here</a:t>
                      </a:r>
                      <a:endParaRPr b="1" sz="900" u="sng">
                        <a:solidFill>
                          <a:schemeClr val="dk1"/>
                        </a:solidFill>
                        <a:latin typeface="Kumbh Sans"/>
                        <a:ea typeface="Kumbh Sans"/>
                        <a:cs typeface="Kumbh Sans"/>
                        <a:sym typeface="Kumbh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4" name="Shape 4254"/>
        <p:cNvGrpSpPr/>
        <p:nvPr/>
      </p:nvGrpSpPr>
      <p:grpSpPr>
        <a:xfrm>
          <a:off x="0" y="0"/>
          <a:ext cx="0" cy="0"/>
          <a:chOff x="0" y="0"/>
          <a:chExt cx="0" cy="0"/>
        </a:xfrm>
      </p:grpSpPr>
      <p:sp>
        <p:nvSpPr>
          <p:cNvPr id="4255" name="Google Shape;4255;p47"/>
          <p:cNvSpPr txBox="1"/>
          <p:nvPr>
            <p:ph type="title"/>
          </p:nvPr>
        </p:nvSpPr>
        <p:spPr>
          <a:xfrm>
            <a:off x="946038" y="920075"/>
            <a:ext cx="4448100" cy="10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4256" name="Google Shape;4256;p47"/>
          <p:cNvSpPr txBox="1"/>
          <p:nvPr>
            <p:ph idx="1" type="subTitle"/>
          </p:nvPr>
        </p:nvSpPr>
        <p:spPr>
          <a:xfrm>
            <a:off x="946000" y="17643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Albert Sans ExtraBold"/>
                <a:ea typeface="Albert Sans ExtraBold"/>
                <a:cs typeface="Albert Sans ExtraBold"/>
                <a:sym typeface="Albert Sans ExtraBold"/>
              </a:rPr>
              <a:t>Do you have any questions?</a:t>
            </a:r>
            <a:endParaRPr sz="2000">
              <a:latin typeface="Albert Sans ExtraBold"/>
              <a:ea typeface="Albert Sans ExtraBold"/>
              <a:cs typeface="Albert Sans ExtraBold"/>
              <a:sym typeface="Albert Sans ExtraBold"/>
            </a:endParaRPr>
          </a:p>
          <a:p>
            <a:pPr indent="0" lvl="0" marL="0" rtl="0" algn="l">
              <a:spcBef>
                <a:spcPts val="0"/>
              </a:spcBef>
              <a:spcAft>
                <a:spcPts val="0"/>
              </a:spcAft>
              <a:buNone/>
            </a:pPr>
            <a:r>
              <a:rPr lang="en">
                <a:latin typeface="Kumbh Sans"/>
                <a:ea typeface="Kumbh Sans"/>
                <a:cs typeface="Kumbh Sans"/>
                <a:sym typeface="Kumbh Sans"/>
              </a:rPr>
              <a:t>youremail@freepik.com</a:t>
            </a:r>
            <a:endParaRPr>
              <a:latin typeface="Kumbh Sans"/>
              <a:ea typeface="Kumbh Sans"/>
              <a:cs typeface="Kumbh Sans"/>
              <a:sym typeface="Kumbh Sans"/>
            </a:endParaRPr>
          </a:p>
          <a:p>
            <a:pPr indent="0" lvl="0" marL="0" rtl="0" algn="l">
              <a:spcBef>
                <a:spcPts val="0"/>
              </a:spcBef>
              <a:spcAft>
                <a:spcPts val="0"/>
              </a:spcAft>
              <a:buNone/>
            </a:pPr>
            <a:r>
              <a:rPr lang="en">
                <a:latin typeface="Kumbh Sans"/>
                <a:ea typeface="Kumbh Sans"/>
                <a:cs typeface="Kumbh Sans"/>
                <a:sym typeface="Kumbh Sans"/>
              </a:rPr>
              <a:t>+34 654 321 432</a:t>
            </a:r>
            <a:endParaRPr>
              <a:latin typeface="Kumbh Sans"/>
              <a:ea typeface="Kumbh Sans"/>
              <a:cs typeface="Kumbh Sans"/>
              <a:sym typeface="Kumbh Sans"/>
            </a:endParaRPr>
          </a:p>
          <a:p>
            <a:pPr indent="0" lvl="0" marL="0" rtl="0" algn="l">
              <a:spcBef>
                <a:spcPts val="0"/>
              </a:spcBef>
              <a:spcAft>
                <a:spcPts val="0"/>
              </a:spcAft>
              <a:buNone/>
            </a:pPr>
            <a:r>
              <a:rPr lang="en">
                <a:latin typeface="Kumbh Sans"/>
                <a:ea typeface="Kumbh Sans"/>
                <a:cs typeface="Kumbh Sans"/>
                <a:sym typeface="Kumbh Sans"/>
              </a:rPr>
              <a:t>yourwebsite.com</a:t>
            </a:r>
            <a:endParaRPr>
              <a:latin typeface="Kumbh Sans"/>
              <a:ea typeface="Kumbh Sans"/>
              <a:cs typeface="Kumbh Sans"/>
              <a:sym typeface="Kumbh Sans"/>
            </a:endParaRPr>
          </a:p>
        </p:txBody>
      </p:sp>
      <p:sp>
        <p:nvSpPr>
          <p:cNvPr id="4257" name="Google Shape;4257;p47"/>
          <p:cNvSpPr txBox="1"/>
          <p:nvPr/>
        </p:nvSpPr>
        <p:spPr>
          <a:xfrm>
            <a:off x="865625" y="412585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Kumbh Sans"/>
                <a:ea typeface="Kumbh Sans"/>
                <a:cs typeface="Kumbh Sans"/>
                <a:sym typeface="Kumbh Sans"/>
              </a:rPr>
              <a:t>Please keep this slide for attribution</a:t>
            </a:r>
            <a:endParaRPr sz="1200">
              <a:solidFill>
                <a:schemeClr val="dk1"/>
              </a:solidFill>
              <a:latin typeface="Kumbh Sans"/>
              <a:ea typeface="Kumbh Sans"/>
              <a:cs typeface="Kumbh Sans"/>
              <a:sym typeface="Kumbh Sans"/>
            </a:endParaRPr>
          </a:p>
        </p:txBody>
      </p:sp>
      <p:sp>
        <p:nvSpPr>
          <p:cNvPr id="4258" name="Google Shape;4258;p47"/>
          <p:cNvSpPr/>
          <p:nvPr/>
        </p:nvSpPr>
        <p:spPr>
          <a:xfrm>
            <a:off x="1963512" y="3124307"/>
            <a:ext cx="260401" cy="221341"/>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600"/>
          </a:p>
        </p:txBody>
      </p:sp>
      <p:grpSp>
        <p:nvGrpSpPr>
          <p:cNvPr id="4259" name="Google Shape;4259;p47"/>
          <p:cNvGrpSpPr/>
          <p:nvPr/>
        </p:nvGrpSpPr>
        <p:grpSpPr>
          <a:xfrm>
            <a:off x="1476597" y="3124203"/>
            <a:ext cx="260417" cy="221329"/>
            <a:chOff x="4459570" y="3326753"/>
            <a:chExt cx="218397" cy="187123"/>
          </a:xfrm>
        </p:grpSpPr>
        <p:sp>
          <p:nvSpPr>
            <p:cNvPr id="4260" name="Google Shape;4260;p47"/>
            <p:cNvSpPr/>
            <p:nvPr/>
          </p:nvSpPr>
          <p:spPr>
            <a:xfrm>
              <a:off x="4475483" y="339653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600"/>
            </a:p>
          </p:txBody>
        </p:sp>
        <p:sp>
          <p:nvSpPr>
            <p:cNvPr id="4261" name="Google Shape;4261;p47"/>
            <p:cNvSpPr/>
            <p:nvPr/>
          </p:nvSpPr>
          <p:spPr>
            <a:xfrm>
              <a:off x="4459570" y="332675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600"/>
            </a:p>
          </p:txBody>
        </p:sp>
        <p:sp>
          <p:nvSpPr>
            <p:cNvPr id="4262" name="Google Shape;4262;p47"/>
            <p:cNvSpPr/>
            <p:nvPr/>
          </p:nvSpPr>
          <p:spPr>
            <a:xfrm>
              <a:off x="4553053" y="339651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600"/>
            </a:p>
          </p:txBody>
        </p:sp>
      </p:grpSp>
      <p:grpSp>
        <p:nvGrpSpPr>
          <p:cNvPr id="4263" name="Google Shape;4263;p47"/>
          <p:cNvGrpSpPr/>
          <p:nvPr/>
        </p:nvGrpSpPr>
        <p:grpSpPr>
          <a:xfrm>
            <a:off x="989228" y="3104806"/>
            <a:ext cx="260400" cy="260404"/>
            <a:chOff x="935197" y="1793977"/>
            <a:chExt cx="256451" cy="256430"/>
          </a:xfrm>
        </p:grpSpPr>
        <p:sp>
          <p:nvSpPr>
            <p:cNvPr id="4264" name="Google Shape;4264;p4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600"/>
            </a:p>
          </p:txBody>
        </p:sp>
        <p:sp>
          <p:nvSpPr>
            <p:cNvPr id="4265" name="Google Shape;4265;p4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600"/>
            </a:p>
          </p:txBody>
        </p:sp>
      </p:grpSp>
      <p:grpSp>
        <p:nvGrpSpPr>
          <p:cNvPr id="4266" name="Google Shape;4266;p47"/>
          <p:cNvGrpSpPr/>
          <p:nvPr/>
        </p:nvGrpSpPr>
        <p:grpSpPr>
          <a:xfrm>
            <a:off x="5246103" y="-240201"/>
            <a:ext cx="4359131" cy="6044468"/>
            <a:chOff x="5246103" y="-240201"/>
            <a:chExt cx="4359131" cy="6044468"/>
          </a:xfrm>
        </p:grpSpPr>
        <p:grpSp>
          <p:nvGrpSpPr>
            <p:cNvPr id="4267" name="Google Shape;4267;p47"/>
            <p:cNvGrpSpPr/>
            <p:nvPr/>
          </p:nvGrpSpPr>
          <p:grpSpPr>
            <a:xfrm rot="-4080080">
              <a:off x="7569874" y="876984"/>
              <a:ext cx="1020390" cy="2877618"/>
              <a:chOff x="6244575" y="510538"/>
              <a:chExt cx="1603285" cy="4521447"/>
            </a:xfrm>
          </p:grpSpPr>
          <p:sp>
            <p:nvSpPr>
              <p:cNvPr id="4268" name="Google Shape;4268;p47"/>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7"/>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0" name="Google Shape;4270;p47"/>
              <p:cNvGrpSpPr/>
              <p:nvPr/>
            </p:nvGrpSpPr>
            <p:grpSpPr>
              <a:xfrm>
                <a:off x="6556707" y="3830218"/>
                <a:ext cx="979021" cy="384206"/>
                <a:chOff x="2403095" y="3887593"/>
                <a:chExt cx="979021" cy="384206"/>
              </a:xfrm>
            </p:grpSpPr>
            <p:sp>
              <p:nvSpPr>
                <p:cNvPr id="4271" name="Google Shape;4271;p47"/>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7"/>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7"/>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7"/>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7"/>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7"/>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7"/>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7"/>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7"/>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7"/>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7"/>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7"/>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7"/>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7"/>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7"/>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7"/>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7"/>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7"/>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7"/>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7"/>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7"/>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7"/>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7"/>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7"/>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7"/>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7"/>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7"/>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7"/>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7"/>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7"/>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7"/>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7"/>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7"/>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7"/>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7"/>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7"/>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7"/>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7"/>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7"/>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7"/>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7"/>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7"/>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3" name="Google Shape;4313;p47"/>
              <p:cNvSpPr/>
              <p:nvPr/>
            </p:nvSpPr>
            <p:spPr>
              <a:xfrm>
                <a:off x="6446794" y="936521"/>
                <a:ext cx="1198847" cy="1180942"/>
              </a:xfrm>
              <a:custGeom>
                <a:rect b="b" l="l" r="r" t="t"/>
                <a:pathLst>
                  <a:path extrusionOk="0" h="11674" w="11851">
                    <a:moveTo>
                      <a:pt x="3873" y="1"/>
                    </a:moveTo>
                    <a:lnTo>
                      <a:pt x="3999" y="3357"/>
                    </a:lnTo>
                    <a:lnTo>
                      <a:pt x="714" y="2647"/>
                    </a:lnTo>
                    <a:lnTo>
                      <a:pt x="2962" y="5143"/>
                    </a:lnTo>
                    <a:lnTo>
                      <a:pt x="1" y="6705"/>
                    </a:lnTo>
                    <a:lnTo>
                      <a:pt x="3324" y="7166"/>
                    </a:lnTo>
                    <a:lnTo>
                      <a:pt x="2063" y="10277"/>
                    </a:lnTo>
                    <a:lnTo>
                      <a:pt x="2063" y="10277"/>
                    </a:lnTo>
                    <a:lnTo>
                      <a:pt x="4898" y="8491"/>
                    </a:lnTo>
                    <a:lnTo>
                      <a:pt x="5932" y="11674"/>
                    </a:lnTo>
                    <a:lnTo>
                      <a:pt x="6957" y="8491"/>
                    </a:lnTo>
                    <a:lnTo>
                      <a:pt x="9792" y="10277"/>
                    </a:lnTo>
                    <a:lnTo>
                      <a:pt x="8530" y="7166"/>
                    </a:lnTo>
                    <a:lnTo>
                      <a:pt x="11851" y="6705"/>
                    </a:lnTo>
                    <a:lnTo>
                      <a:pt x="8893" y="5143"/>
                    </a:lnTo>
                    <a:lnTo>
                      <a:pt x="11140" y="2647"/>
                    </a:lnTo>
                    <a:lnTo>
                      <a:pt x="7868" y="3357"/>
                    </a:lnTo>
                    <a:lnTo>
                      <a:pt x="7868" y="3357"/>
                    </a:lnTo>
                    <a:lnTo>
                      <a:pt x="7982" y="1"/>
                    </a:lnTo>
                    <a:lnTo>
                      <a:pt x="5932" y="2647"/>
                    </a:lnTo>
                    <a:lnTo>
                      <a:pt x="38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7"/>
              <p:cNvSpPr/>
              <p:nvPr/>
            </p:nvSpPr>
            <p:spPr>
              <a:xfrm>
                <a:off x="6446794" y="2231059"/>
                <a:ext cx="1198847" cy="1181346"/>
              </a:xfrm>
              <a:custGeom>
                <a:rect b="b" l="l" r="r" t="t"/>
                <a:pathLst>
                  <a:path extrusionOk="0" h="11678" w="11851">
                    <a:moveTo>
                      <a:pt x="7982" y="1"/>
                    </a:moveTo>
                    <a:lnTo>
                      <a:pt x="5932" y="2650"/>
                    </a:lnTo>
                    <a:lnTo>
                      <a:pt x="3873" y="1"/>
                    </a:lnTo>
                    <a:lnTo>
                      <a:pt x="3873" y="1"/>
                    </a:lnTo>
                    <a:lnTo>
                      <a:pt x="3999" y="3348"/>
                    </a:lnTo>
                    <a:lnTo>
                      <a:pt x="714" y="2650"/>
                    </a:lnTo>
                    <a:lnTo>
                      <a:pt x="2962" y="5135"/>
                    </a:lnTo>
                    <a:lnTo>
                      <a:pt x="1" y="6708"/>
                    </a:lnTo>
                    <a:lnTo>
                      <a:pt x="3324" y="7170"/>
                    </a:lnTo>
                    <a:lnTo>
                      <a:pt x="2063" y="10266"/>
                    </a:lnTo>
                    <a:lnTo>
                      <a:pt x="4898" y="8482"/>
                    </a:lnTo>
                    <a:lnTo>
                      <a:pt x="5932" y="11677"/>
                    </a:lnTo>
                    <a:lnTo>
                      <a:pt x="6957" y="8482"/>
                    </a:lnTo>
                    <a:lnTo>
                      <a:pt x="9792" y="10266"/>
                    </a:lnTo>
                    <a:lnTo>
                      <a:pt x="8530" y="7170"/>
                    </a:lnTo>
                    <a:lnTo>
                      <a:pt x="11851" y="6708"/>
                    </a:lnTo>
                    <a:lnTo>
                      <a:pt x="8893" y="5135"/>
                    </a:lnTo>
                    <a:lnTo>
                      <a:pt x="11140" y="2650"/>
                    </a:lnTo>
                    <a:lnTo>
                      <a:pt x="7868" y="3348"/>
                    </a:lnTo>
                    <a:lnTo>
                      <a:pt x="7868" y="3348"/>
                    </a:lnTo>
                    <a:lnTo>
                      <a:pt x="79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5" name="Google Shape;4315;p47"/>
              <p:cNvGrpSpPr/>
              <p:nvPr/>
            </p:nvGrpSpPr>
            <p:grpSpPr>
              <a:xfrm>
                <a:off x="6491955" y="3632291"/>
                <a:ext cx="1108525" cy="45360"/>
                <a:chOff x="2263150" y="3743816"/>
                <a:chExt cx="1108525" cy="45360"/>
              </a:xfrm>
            </p:grpSpPr>
            <p:sp>
              <p:nvSpPr>
                <p:cNvPr id="4316" name="Google Shape;4316;p47"/>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7"/>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7"/>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7"/>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7"/>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7"/>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7"/>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7"/>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7"/>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7"/>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7"/>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7"/>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7"/>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7"/>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0" name="Google Shape;4330;p47"/>
            <p:cNvGrpSpPr/>
            <p:nvPr/>
          </p:nvGrpSpPr>
          <p:grpSpPr>
            <a:xfrm>
              <a:off x="5246103" y="2038979"/>
              <a:ext cx="2942984" cy="1975242"/>
              <a:chOff x="5246103" y="2038979"/>
              <a:chExt cx="2942984" cy="1975242"/>
            </a:xfrm>
          </p:grpSpPr>
          <p:sp>
            <p:nvSpPr>
              <p:cNvPr id="4331" name="Google Shape;4331;p47"/>
              <p:cNvSpPr/>
              <p:nvPr/>
            </p:nvSpPr>
            <p:spPr>
              <a:xfrm rot="1319527">
                <a:off x="5335339" y="2519722"/>
                <a:ext cx="2764512" cy="1013756"/>
              </a:xfrm>
              <a:custGeom>
                <a:rect b="b" l="l" r="r" t="t"/>
                <a:pathLst>
                  <a:path extrusionOk="0" h="16260" w="44341">
                    <a:moveTo>
                      <a:pt x="1124" y="1"/>
                    </a:moveTo>
                    <a:cubicBezTo>
                      <a:pt x="560" y="1"/>
                      <a:pt x="99" y="450"/>
                      <a:pt x="99" y="1011"/>
                    </a:cubicBezTo>
                    <a:lnTo>
                      <a:pt x="0" y="14947"/>
                    </a:lnTo>
                    <a:cubicBezTo>
                      <a:pt x="0" y="15510"/>
                      <a:pt x="450" y="15972"/>
                      <a:pt x="1010" y="15972"/>
                    </a:cubicBezTo>
                    <a:lnTo>
                      <a:pt x="32841" y="16185"/>
                    </a:lnTo>
                    <a:cubicBezTo>
                      <a:pt x="32817" y="16008"/>
                      <a:pt x="32817" y="15810"/>
                      <a:pt x="33428" y="15483"/>
                    </a:cubicBezTo>
                    <a:cubicBezTo>
                      <a:pt x="33428" y="15483"/>
                      <a:pt x="33440" y="15471"/>
                      <a:pt x="33452" y="15471"/>
                    </a:cubicBezTo>
                    <a:cubicBezTo>
                      <a:pt x="33791" y="15483"/>
                      <a:pt x="34052" y="15759"/>
                      <a:pt x="34052" y="16098"/>
                    </a:cubicBezTo>
                    <a:cubicBezTo>
                      <a:pt x="34052" y="16134"/>
                      <a:pt x="34052" y="16158"/>
                      <a:pt x="34040" y="16197"/>
                    </a:cubicBezTo>
                    <a:lnTo>
                      <a:pt x="43756" y="16260"/>
                    </a:lnTo>
                    <a:cubicBezTo>
                      <a:pt x="44017" y="16260"/>
                      <a:pt x="44241" y="16047"/>
                      <a:pt x="44241" y="15771"/>
                    </a:cubicBezTo>
                    <a:lnTo>
                      <a:pt x="44253" y="13835"/>
                    </a:lnTo>
                    <a:cubicBezTo>
                      <a:pt x="44253" y="13610"/>
                      <a:pt x="44116" y="13424"/>
                      <a:pt x="43906" y="13361"/>
                    </a:cubicBezTo>
                    <a:cubicBezTo>
                      <a:pt x="42680" y="13011"/>
                      <a:pt x="41745" y="10913"/>
                      <a:pt x="41769" y="8380"/>
                    </a:cubicBezTo>
                    <a:cubicBezTo>
                      <a:pt x="41781" y="5857"/>
                      <a:pt x="42743" y="3771"/>
                      <a:pt x="43966" y="3435"/>
                    </a:cubicBezTo>
                    <a:cubicBezTo>
                      <a:pt x="44178" y="3384"/>
                      <a:pt x="44328" y="3184"/>
                      <a:pt x="44328" y="2971"/>
                    </a:cubicBezTo>
                    <a:lnTo>
                      <a:pt x="44340" y="786"/>
                    </a:lnTo>
                    <a:cubicBezTo>
                      <a:pt x="44340" y="513"/>
                      <a:pt x="44131" y="289"/>
                      <a:pt x="43855" y="289"/>
                    </a:cubicBezTo>
                    <a:lnTo>
                      <a:pt x="34166" y="226"/>
                    </a:lnTo>
                    <a:cubicBezTo>
                      <a:pt x="34139" y="537"/>
                      <a:pt x="33878" y="786"/>
                      <a:pt x="33551" y="786"/>
                    </a:cubicBezTo>
                    <a:cubicBezTo>
                      <a:pt x="33228" y="786"/>
                      <a:pt x="32967" y="537"/>
                      <a:pt x="32940" y="214"/>
                    </a:cubicBezTo>
                    <a:lnTo>
                      <a:pt x="11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7"/>
              <p:cNvSpPr/>
              <p:nvPr/>
            </p:nvSpPr>
            <p:spPr>
              <a:xfrm rot="1319527">
                <a:off x="5901236" y="2442056"/>
                <a:ext cx="280373" cy="282742"/>
              </a:xfrm>
              <a:custGeom>
                <a:rect b="b" l="l" r="r" t="t"/>
                <a:pathLst>
                  <a:path extrusionOk="0" h="4535" w="4497">
                    <a:moveTo>
                      <a:pt x="2509" y="0"/>
                    </a:moveTo>
                    <a:lnTo>
                      <a:pt x="1" y="2512"/>
                    </a:lnTo>
                    <a:lnTo>
                      <a:pt x="1997" y="4535"/>
                    </a:lnTo>
                    <a:lnTo>
                      <a:pt x="4496" y="4535"/>
                    </a:lnTo>
                    <a:lnTo>
                      <a:pt x="4496" y="2035"/>
                    </a:lnTo>
                    <a:lnTo>
                      <a:pt x="25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7"/>
              <p:cNvSpPr/>
              <p:nvPr/>
            </p:nvSpPr>
            <p:spPr>
              <a:xfrm rot="1319527">
                <a:off x="5934389" y="2425480"/>
                <a:ext cx="156490" cy="156615"/>
              </a:xfrm>
              <a:custGeom>
                <a:rect b="b" l="l" r="r" t="t"/>
                <a:pathLst>
                  <a:path extrusionOk="0" h="2512" w="2510">
                    <a:moveTo>
                      <a:pt x="1" y="0"/>
                    </a:moveTo>
                    <a:lnTo>
                      <a:pt x="1" y="2512"/>
                    </a:lnTo>
                    <a:lnTo>
                      <a:pt x="2509" y="2512"/>
                    </a:lnTo>
                    <a:lnTo>
                      <a:pt x="25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7"/>
              <p:cNvSpPr/>
              <p:nvPr/>
            </p:nvSpPr>
            <p:spPr>
              <a:xfrm rot="1319527">
                <a:off x="6158200" y="2545819"/>
                <a:ext cx="280310" cy="282742"/>
              </a:xfrm>
              <a:custGeom>
                <a:rect b="b" l="l" r="r" t="t"/>
                <a:pathLst>
                  <a:path extrusionOk="0" h="4535" w="4496">
                    <a:moveTo>
                      <a:pt x="2512" y="0"/>
                    </a:moveTo>
                    <a:lnTo>
                      <a:pt x="0" y="2512"/>
                    </a:lnTo>
                    <a:lnTo>
                      <a:pt x="1987" y="4535"/>
                    </a:lnTo>
                    <a:lnTo>
                      <a:pt x="4496" y="4535"/>
                    </a:lnTo>
                    <a:lnTo>
                      <a:pt x="4496" y="2035"/>
                    </a:lnTo>
                    <a:lnTo>
                      <a:pt x="25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7"/>
              <p:cNvSpPr/>
              <p:nvPr/>
            </p:nvSpPr>
            <p:spPr>
              <a:xfrm rot="1319527">
                <a:off x="6191346" y="2529278"/>
                <a:ext cx="156615" cy="156615"/>
              </a:xfrm>
              <a:custGeom>
                <a:rect b="b" l="l" r="r" t="t"/>
                <a:pathLst>
                  <a:path extrusionOk="0" h="2512" w="2512">
                    <a:moveTo>
                      <a:pt x="0" y="0"/>
                    </a:moveTo>
                    <a:lnTo>
                      <a:pt x="0" y="2512"/>
                    </a:lnTo>
                    <a:lnTo>
                      <a:pt x="2512" y="2512"/>
                    </a:lnTo>
                    <a:lnTo>
                      <a:pt x="251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7"/>
              <p:cNvSpPr/>
              <p:nvPr/>
            </p:nvSpPr>
            <p:spPr>
              <a:xfrm rot="1319527">
                <a:off x="5801311" y="2703938"/>
                <a:ext cx="280373" cy="282804"/>
              </a:xfrm>
              <a:custGeom>
                <a:rect b="b" l="l" r="r" t="t"/>
                <a:pathLst>
                  <a:path extrusionOk="0" h="4536" w="4497">
                    <a:moveTo>
                      <a:pt x="2509" y="1"/>
                    </a:moveTo>
                    <a:lnTo>
                      <a:pt x="1" y="2500"/>
                    </a:lnTo>
                    <a:lnTo>
                      <a:pt x="2000" y="4535"/>
                    </a:lnTo>
                    <a:lnTo>
                      <a:pt x="4496" y="4535"/>
                    </a:lnTo>
                    <a:lnTo>
                      <a:pt x="4496" y="2024"/>
                    </a:lnTo>
                    <a:lnTo>
                      <a:pt x="25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7"/>
              <p:cNvSpPr/>
              <p:nvPr/>
            </p:nvSpPr>
            <p:spPr>
              <a:xfrm rot="1319527">
                <a:off x="5834597" y="2687424"/>
                <a:ext cx="156677" cy="155929"/>
              </a:xfrm>
              <a:custGeom>
                <a:rect b="b" l="l" r="r" t="t"/>
                <a:pathLst>
                  <a:path extrusionOk="0" h="2501" w="2513">
                    <a:moveTo>
                      <a:pt x="1" y="1"/>
                    </a:moveTo>
                    <a:lnTo>
                      <a:pt x="1" y="2500"/>
                    </a:lnTo>
                    <a:lnTo>
                      <a:pt x="2512" y="2500"/>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7"/>
              <p:cNvSpPr/>
              <p:nvPr/>
            </p:nvSpPr>
            <p:spPr>
              <a:xfrm rot="1319527">
                <a:off x="6058275" y="2807701"/>
                <a:ext cx="280310" cy="282804"/>
              </a:xfrm>
              <a:custGeom>
                <a:rect b="b" l="l" r="r" t="t"/>
                <a:pathLst>
                  <a:path extrusionOk="0" h="4536" w="4496">
                    <a:moveTo>
                      <a:pt x="2512" y="1"/>
                    </a:moveTo>
                    <a:lnTo>
                      <a:pt x="0" y="2500"/>
                    </a:lnTo>
                    <a:lnTo>
                      <a:pt x="1987" y="4535"/>
                    </a:lnTo>
                    <a:lnTo>
                      <a:pt x="4496" y="4535"/>
                    </a:lnTo>
                    <a:lnTo>
                      <a:pt x="4496" y="2024"/>
                    </a:lnTo>
                    <a:lnTo>
                      <a:pt x="25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7"/>
              <p:cNvSpPr/>
              <p:nvPr/>
            </p:nvSpPr>
            <p:spPr>
              <a:xfrm rot="1319527">
                <a:off x="6086532" y="2789157"/>
                <a:ext cx="156615" cy="155929"/>
              </a:xfrm>
              <a:custGeom>
                <a:rect b="b" l="l" r="r" t="t"/>
                <a:pathLst>
                  <a:path extrusionOk="0" h="2501" w="2512">
                    <a:moveTo>
                      <a:pt x="0" y="1"/>
                    </a:moveTo>
                    <a:lnTo>
                      <a:pt x="0" y="2500"/>
                    </a:lnTo>
                    <a:lnTo>
                      <a:pt x="2512" y="2500"/>
                    </a:lnTo>
                    <a:lnTo>
                      <a:pt x="251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7"/>
              <p:cNvSpPr/>
              <p:nvPr/>
            </p:nvSpPr>
            <p:spPr>
              <a:xfrm rot="1319527">
                <a:off x="6525967" y="2769770"/>
                <a:ext cx="593353" cy="594039"/>
              </a:xfrm>
              <a:custGeom>
                <a:rect b="b" l="l" r="r" t="t"/>
                <a:pathLst>
                  <a:path extrusionOk="0" h="9528" w="9517">
                    <a:moveTo>
                      <a:pt x="4760" y="0"/>
                    </a:moveTo>
                    <a:cubicBezTo>
                      <a:pt x="2122" y="0"/>
                      <a:pt x="1" y="2137"/>
                      <a:pt x="1" y="4772"/>
                    </a:cubicBezTo>
                    <a:cubicBezTo>
                      <a:pt x="1" y="7394"/>
                      <a:pt x="2122" y="9528"/>
                      <a:pt x="4760" y="9528"/>
                    </a:cubicBezTo>
                    <a:cubicBezTo>
                      <a:pt x="7394" y="9528"/>
                      <a:pt x="9516" y="7394"/>
                      <a:pt x="9516" y="4772"/>
                    </a:cubicBezTo>
                    <a:cubicBezTo>
                      <a:pt x="9516" y="2137"/>
                      <a:pt x="7394" y="0"/>
                      <a:pt x="47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7"/>
              <p:cNvSpPr/>
              <p:nvPr/>
            </p:nvSpPr>
            <p:spPr>
              <a:xfrm rot="1319527">
                <a:off x="6649808" y="2894426"/>
                <a:ext cx="345774" cy="344964"/>
              </a:xfrm>
              <a:custGeom>
                <a:rect b="b" l="l" r="r" t="t"/>
                <a:pathLst>
                  <a:path extrusionOk="0" h="5533" w="5546">
                    <a:moveTo>
                      <a:pt x="2773" y="0"/>
                    </a:moveTo>
                    <a:cubicBezTo>
                      <a:pt x="1247" y="0"/>
                      <a:pt x="1" y="1235"/>
                      <a:pt x="1" y="2773"/>
                    </a:cubicBezTo>
                    <a:cubicBezTo>
                      <a:pt x="1" y="4295"/>
                      <a:pt x="1247" y="5533"/>
                      <a:pt x="2773" y="5533"/>
                    </a:cubicBezTo>
                    <a:cubicBezTo>
                      <a:pt x="4295" y="5533"/>
                      <a:pt x="5545" y="4295"/>
                      <a:pt x="5545" y="2773"/>
                    </a:cubicBezTo>
                    <a:cubicBezTo>
                      <a:pt x="5545" y="1235"/>
                      <a:pt x="4295" y="0"/>
                      <a:pt x="2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2" name="Google Shape;4342;p47"/>
              <p:cNvGrpSpPr/>
              <p:nvPr/>
            </p:nvGrpSpPr>
            <p:grpSpPr>
              <a:xfrm>
                <a:off x="7200192" y="2877783"/>
                <a:ext cx="668076" cy="866778"/>
                <a:chOff x="7200192" y="2877783"/>
                <a:chExt cx="668076" cy="866778"/>
              </a:xfrm>
            </p:grpSpPr>
            <p:grpSp>
              <p:nvGrpSpPr>
                <p:cNvPr id="4343" name="Google Shape;4343;p47"/>
                <p:cNvGrpSpPr/>
                <p:nvPr/>
              </p:nvGrpSpPr>
              <p:grpSpPr>
                <a:xfrm rot="1319460">
                  <a:off x="7655502" y="3124987"/>
                  <a:ext cx="99632" cy="623606"/>
                  <a:chOff x="4519324" y="1312991"/>
                  <a:chExt cx="126813" cy="793732"/>
                </a:xfrm>
              </p:grpSpPr>
              <p:sp>
                <p:nvSpPr>
                  <p:cNvPr id="4344" name="Google Shape;4344;p47"/>
                  <p:cNvSpPr/>
                  <p:nvPr/>
                </p:nvSpPr>
                <p:spPr>
                  <a:xfrm>
                    <a:off x="4525276" y="1312991"/>
                    <a:ext cx="120861" cy="19839"/>
                  </a:xfrm>
                  <a:custGeom>
                    <a:rect b="b" l="l" r="r" t="t"/>
                    <a:pathLst>
                      <a:path extrusionOk="0" h="250" w="1523">
                        <a:moveTo>
                          <a:pt x="0" y="1"/>
                        </a:moveTo>
                        <a:lnTo>
                          <a:pt x="0" y="237"/>
                        </a:lnTo>
                        <a:lnTo>
                          <a:pt x="1523" y="2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7"/>
                  <p:cNvSpPr/>
                  <p:nvPr/>
                </p:nvSpPr>
                <p:spPr>
                  <a:xfrm>
                    <a:off x="4524324" y="1396237"/>
                    <a:ext cx="120861" cy="18887"/>
                  </a:xfrm>
                  <a:custGeom>
                    <a:rect b="b" l="l" r="r" t="t"/>
                    <a:pathLst>
                      <a:path extrusionOk="0" h="238" w="1523">
                        <a:moveTo>
                          <a:pt x="0" y="0"/>
                        </a:moveTo>
                        <a:lnTo>
                          <a:pt x="0" y="237"/>
                        </a:lnTo>
                        <a:lnTo>
                          <a:pt x="1523" y="237"/>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7"/>
                  <p:cNvSpPr/>
                  <p:nvPr/>
                </p:nvSpPr>
                <p:spPr>
                  <a:xfrm>
                    <a:off x="4524324" y="1460675"/>
                    <a:ext cx="120861" cy="18887"/>
                  </a:xfrm>
                  <a:custGeom>
                    <a:rect b="b" l="l" r="r" t="t"/>
                    <a:pathLst>
                      <a:path extrusionOk="0" h="238" w="1523">
                        <a:moveTo>
                          <a:pt x="0" y="1"/>
                        </a:moveTo>
                        <a:lnTo>
                          <a:pt x="0" y="237"/>
                        </a:lnTo>
                        <a:lnTo>
                          <a:pt x="1523" y="237"/>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7"/>
                  <p:cNvSpPr/>
                  <p:nvPr/>
                </p:nvSpPr>
                <p:spPr>
                  <a:xfrm>
                    <a:off x="4524324" y="1423853"/>
                    <a:ext cx="120861" cy="9999"/>
                  </a:xfrm>
                  <a:custGeom>
                    <a:rect b="b" l="l" r="r" t="t"/>
                    <a:pathLst>
                      <a:path extrusionOk="0" h="126" w="1523">
                        <a:moveTo>
                          <a:pt x="0" y="0"/>
                        </a:moveTo>
                        <a:lnTo>
                          <a:pt x="0" y="114"/>
                        </a:lnTo>
                        <a:lnTo>
                          <a:pt x="1523" y="126"/>
                        </a:lnTo>
                        <a:lnTo>
                          <a:pt x="1523"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7"/>
                  <p:cNvSpPr/>
                  <p:nvPr/>
                </p:nvSpPr>
                <p:spPr>
                  <a:xfrm>
                    <a:off x="4523133" y="1569633"/>
                    <a:ext cx="121100" cy="6983"/>
                  </a:xfrm>
                  <a:custGeom>
                    <a:rect b="b" l="l" r="r" t="t"/>
                    <a:pathLst>
                      <a:path extrusionOk="0" h="88" w="1526">
                        <a:moveTo>
                          <a:pt x="0" y="0"/>
                        </a:moveTo>
                        <a:lnTo>
                          <a:pt x="0" y="75"/>
                        </a:lnTo>
                        <a:lnTo>
                          <a:pt x="1526" y="87"/>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7"/>
                  <p:cNvSpPr/>
                  <p:nvPr/>
                </p:nvSpPr>
                <p:spPr>
                  <a:xfrm>
                    <a:off x="4523133" y="1532970"/>
                    <a:ext cx="121100" cy="9840"/>
                  </a:xfrm>
                  <a:custGeom>
                    <a:rect b="b" l="l" r="r" t="t"/>
                    <a:pathLst>
                      <a:path extrusionOk="0" h="124" w="1526">
                        <a:moveTo>
                          <a:pt x="0" y="1"/>
                        </a:moveTo>
                        <a:lnTo>
                          <a:pt x="0" y="112"/>
                        </a:lnTo>
                        <a:lnTo>
                          <a:pt x="1526" y="124"/>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7"/>
                  <p:cNvSpPr/>
                  <p:nvPr/>
                </p:nvSpPr>
                <p:spPr>
                  <a:xfrm>
                    <a:off x="4524324" y="1439725"/>
                    <a:ext cx="120861" cy="15078"/>
                  </a:xfrm>
                  <a:custGeom>
                    <a:rect b="b" l="l" r="r" t="t"/>
                    <a:pathLst>
                      <a:path extrusionOk="0" h="190" w="1523">
                        <a:moveTo>
                          <a:pt x="0" y="1"/>
                        </a:moveTo>
                        <a:lnTo>
                          <a:pt x="0" y="190"/>
                        </a:lnTo>
                        <a:lnTo>
                          <a:pt x="1523" y="190"/>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7"/>
                  <p:cNvSpPr/>
                  <p:nvPr/>
                </p:nvSpPr>
                <p:spPr>
                  <a:xfrm>
                    <a:off x="4523133" y="1548682"/>
                    <a:ext cx="121100" cy="16030"/>
                  </a:xfrm>
                  <a:custGeom>
                    <a:rect b="b" l="l" r="r" t="t"/>
                    <a:pathLst>
                      <a:path extrusionOk="0" h="202" w="1526">
                        <a:moveTo>
                          <a:pt x="0" y="1"/>
                        </a:moveTo>
                        <a:lnTo>
                          <a:pt x="0" y="189"/>
                        </a:lnTo>
                        <a:lnTo>
                          <a:pt x="1526" y="201"/>
                        </a:lnTo>
                        <a:lnTo>
                          <a:pt x="1526"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7"/>
                  <p:cNvSpPr/>
                  <p:nvPr/>
                </p:nvSpPr>
                <p:spPr>
                  <a:xfrm>
                    <a:off x="4524324" y="1342750"/>
                    <a:ext cx="121814" cy="42615"/>
                  </a:xfrm>
                  <a:custGeom>
                    <a:rect b="b" l="l" r="r" t="t"/>
                    <a:pathLst>
                      <a:path extrusionOk="0" h="537" w="1535">
                        <a:moveTo>
                          <a:pt x="12" y="0"/>
                        </a:moveTo>
                        <a:lnTo>
                          <a:pt x="0" y="537"/>
                        </a:lnTo>
                        <a:lnTo>
                          <a:pt x="1523" y="537"/>
                        </a:lnTo>
                        <a:lnTo>
                          <a:pt x="1535" y="12"/>
                        </a:lnTo>
                        <a:lnTo>
                          <a:pt x="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7"/>
                  <p:cNvSpPr/>
                  <p:nvPr/>
                </p:nvSpPr>
                <p:spPr>
                  <a:xfrm>
                    <a:off x="4523133" y="1486387"/>
                    <a:ext cx="122052" cy="42615"/>
                  </a:xfrm>
                  <a:custGeom>
                    <a:rect b="b" l="l" r="r" t="t"/>
                    <a:pathLst>
                      <a:path extrusionOk="0" h="537" w="1538">
                        <a:moveTo>
                          <a:pt x="15" y="0"/>
                        </a:moveTo>
                        <a:lnTo>
                          <a:pt x="0" y="525"/>
                        </a:lnTo>
                        <a:lnTo>
                          <a:pt x="1526" y="537"/>
                        </a:lnTo>
                        <a:lnTo>
                          <a:pt x="1538" y="12"/>
                        </a:lnTo>
                        <a:lnTo>
                          <a:pt x="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7"/>
                  <p:cNvSpPr/>
                  <p:nvPr/>
                </p:nvSpPr>
                <p:spPr>
                  <a:xfrm>
                    <a:off x="4523133" y="1584393"/>
                    <a:ext cx="121100" cy="19998"/>
                  </a:xfrm>
                  <a:custGeom>
                    <a:rect b="b" l="l" r="r" t="t"/>
                    <a:pathLst>
                      <a:path extrusionOk="0" h="252" w="1526">
                        <a:moveTo>
                          <a:pt x="0" y="0"/>
                        </a:moveTo>
                        <a:lnTo>
                          <a:pt x="0" y="240"/>
                        </a:lnTo>
                        <a:lnTo>
                          <a:pt x="1526" y="252"/>
                        </a:lnTo>
                        <a:lnTo>
                          <a:pt x="1526"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7"/>
                  <p:cNvSpPr/>
                  <p:nvPr/>
                </p:nvSpPr>
                <p:spPr>
                  <a:xfrm>
                    <a:off x="4522181" y="1666687"/>
                    <a:ext cx="122052" cy="19998"/>
                  </a:xfrm>
                  <a:custGeom>
                    <a:rect b="b" l="l" r="r" t="t"/>
                    <a:pathLst>
                      <a:path extrusionOk="0" h="252" w="1538">
                        <a:moveTo>
                          <a:pt x="0" y="0"/>
                        </a:moveTo>
                        <a:lnTo>
                          <a:pt x="0" y="237"/>
                        </a:lnTo>
                        <a:lnTo>
                          <a:pt x="1526" y="252"/>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7"/>
                  <p:cNvSpPr/>
                  <p:nvPr/>
                </p:nvSpPr>
                <p:spPr>
                  <a:xfrm>
                    <a:off x="4522181" y="1731125"/>
                    <a:ext cx="121100" cy="19760"/>
                  </a:xfrm>
                  <a:custGeom>
                    <a:rect b="b" l="l" r="r" t="t"/>
                    <a:pathLst>
                      <a:path extrusionOk="0" h="249" w="1526">
                        <a:moveTo>
                          <a:pt x="0" y="0"/>
                        </a:moveTo>
                        <a:lnTo>
                          <a:pt x="0" y="237"/>
                        </a:lnTo>
                        <a:lnTo>
                          <a:pt x="1526" y="249"/>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7"/>
                  <p:cNvSpPr/>
                  <p:nvPr/>
                </p:nvSpPr>
                <p:spPr>
                  <a:xfrm>
                    <a:off x="4522181" y="1695414"/>
                    <a:ext cx="121100" cy="10078"/>
                  </a:xfrm>
                  <a:custGeom>
                    <a:rect b="b" l="l" r="r" t="t"/>
                    <a:pathLst>
                      <a:path extrusionOk="0" h="127" w="1526">
                        <a:moveTo>
                          <a:pt x="0" y="1"/>
                        </a:moveTo>
                        <a:lnTo>
                          <a:pt x="0" y="115"/>
                        </a:lnTo>
                        <a:lnTo>
                          <a:pt x="1526" y="127"/>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7"/>
                  <p:cNvSpPr/>
                  <p:nvPr/>
                </p:nvSpPr>
                <p:spPr>
                  <a:xfrm>
                    <a:off x="4521229" y="1840003"/>
                    <a:ext cx="120861" cy="7222"/>
                  </a:xfrm>
                  <a:custGeom>
                    <a:rect b="b" l="l" r="r" t="t"/>
                    <a:pathLst>
                      <a:path extrusionOk="0" h="91" w="1523">
                        <a:moveTo>
                          <a:pt x="0" y="1"/>
                        </a:moveTo>
                        <a:lnTo>
                          <a:pt x="0" y="91"/>
                        </a:lnTo>
                        <a:lnTo>
                          <a:pt x="1523" y="91"/>
                        </a:lnTo>
                        <a:lnTo>
                          <a:pt x="1523"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7"/>
                  <p:cNvSpPr/>
                  <p:nvPr/>
                </p:nvSpPr>
                <p:spPr>
                  <a:xfrm>
                    <a:off x="4521229" y="1803419"/>
                    <a:ext cx="122052" cy="10078"/>
                  </a:xfrm>
                  <a:custGeom>
                    <a:rect b="b" l="l" r="r" t="t"/>
                    <a:pathLst>
                      <a:path extrusionOk="0" h="127" w="1538">
                        <a:moveTo>
                          <a:pt x="0" y="0"/>
                        </a:moveTo>
                        <a:lnTo>
                          <a:pt x="0" y="126"/>
                        </a:lnTo>
                        <a:lnTo>
                          <a:pt x="1538" y="126"/>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7"/>
                  <p:cNvSpPr/>
                  <p:nvPr/>
                </p:nvSpPr>
                <p:spPr>
                  <a:xfrm>
                    <a:off x="4522181" y="1710413"/>
                    <a:ext cx="121100" cy="15792"/>
                  </a:xfrm>
                  <a:custGeom>
                    <a:rect b="b" l="l" r="r" t="t"/>
                    <a:pathLst>
                      <a:path extrusionOk="0" h="199" w="1526">
                        <a:moveTo>
                          <a:pt x="0" y="0"/>
                        </a:moveTo>
                        <a:lnTo>
                          <a:pt x="0" y="186"/>
                        </a:lnTo>
                        <a:lnTo>
                          <a:pt x="1526" y="198"/>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7"/>
                  <p:cNvSpPr/>
                  <p:nvPr/>
                </p:nvSpPr>
                <p:spPr>
                  <a:xfrm>
                    <a:off x="4521229" y="1820322"/>
                    <a:ext cx="120861" cy="15951"/>
                  </a:xfrm>
                  <a:custGeom>
                    <a:rect b="b" l="l" r="r" t="t"/>
                    <a:pathLst>
                      <a:path extrusionOk="0" h="201" w="1523">
                        <a:moveTo>
                          <a:pt x="0" y="0"/>
                        </a:moveTo>
                        <a:lnTo>
                          <a:pt x="0" y="189"/>
                        </a:lnTo>
                        <a:lnTo>
                          <a:pt x="1523" y="201"/>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7"/>
                  <p:cNvSpPr/>
                  <p:nvPr/>
                </p:nvSpPr>
                <p:spPr>
                  <a:xfrm>
                    <a:off x="4522181" y="1613120"/>
                    <a:ext cx="122052" cy="43885"/>
                  </a:xfrm>
                  <a:custGeom>
                    <a:rect b="b" l="l" r="r" t="t"/>
                    <a:pathLst>
                      <a:path extrusionOk="0" h="553" w="1538">
                        <a:moveTo>
                          <a:pt x="12" y="1"/>
                        </a:moveTo>
                        <a:lnTo>
                          <a:pt x="0" y="537"/>
                        </a:lnTo>
                        <a:lnTo>
                          <a:pt x="1538" y="552"/>
                        </a:lnTo>
                        <a:lnTo>
                          <a:pt x="1538"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7"/>
                  <p:cNvSpPr/>
                  <p:nvPr/>
                </p:nvSpPr>
                <p:spPr>
                  <a:xfrm>
                    <a:off x="4521229" y="1756757"/>
                    <a:ext cx="122052" cy="43885"/>
                  </a:xfrm>
                  <a:custGeom>
                    <a:rect b="b" l="l" r="r" t="t"/>
                    <a:pathLst>
                      <a:path extrusionOk="0" h="553" w="1538">
                        <a:moveTo>
                          <a:pt x="12" y="1"/>
                        </a:moveTo>
                        <a:lnTo>
                          <a:pt x="0" y="540"/>
                        </a:lnTo>
                        <a:lnTo>
                          <a:pt x="1538" y="552"/>
                        </a:lnTo>
                        <a:lnTo>
                          <a:pt x="1538" y="16"/>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7"/>
                  <p:cNvSpPr/>
                  <p:nvPr/>
                </p:nvSpPr>
                <p:spPr>
                  <a:xfrm>
                    <a:off x="4521229" y="1844050"/>
                    <a:ext cx="122052" cy="19839"/>
                  </a:xfrm>
                  <a:custGeom>
                    <a:rect b="b" l="l" r="r" t="t"/>
                    <a:pathLst>
                      <a:path extrusionOk="0" h="250" w="1538">
                        <a:moveTo>
                          <a:pt x="0" y="1"/>
                        </a:moveTo>
                        <a:lnTo>
                          <a:pt x="0" y="238"/>
                        </a:lnTo>
                        <a:lnTo>
                          <a:pt x="1523" y="250"/>
                        </a:lnTo>
                        <a:lnTo>
                          <a:pt x="1538"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7"/>
                  <p:cNvSpPr/>
                  <p:nvPr/>
                </p:nvSpPr>
                <p:spPr>
                  <a:xfrm>
                    <a:off x="4520276" y="1926344"/>
                    <a:ext cx="121814" cy="19839"/>
                  </a:xfrm>
                  <a:custGeom>
                    <a:rect b="b" l="l" r="r" t="t"/>
                    <a:pathLst>
                      <a:path extrusionOk="0" h="250" w="1535">
                        <a:moveTo>
                          <a:pt x="12" y="1"/>
                        </a:moveTo>
                        <a:lnTo>
                          <a:pt x="0" y="238"/>
                        </a:lnTo>
                        <a:lnTo>
                          <a:pt x="1535" y="250"/>
                        </a:lnTo>
                        <a:lnTo>
                          <a:pt x="1535"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7"/>
                  <p:cNvSpPr/>
                  <p:nvPr/>
                </p:nvSpPr>
                <p:spPr>
                  <a:xfrm>
                    <a:off x="4520276" y="1990782"/>
                    <a:ext cx="120861" cy="19839"/>
                  </a:xfrm>
                  <a:custGeom>
                    <a:rect b="b" l="l" r="r" t="t"/>
                    <a:pathLst>
                      <a:path extrusionOk="0" h="250" w="1523">
                        <a:moveTo>
                          <a:pt x="0" y="1"/>
                        </a:moveTo>
                        <a:lnTo>
                          <a:pt x="0" y="238"/>
                        </a:lnTo>
                        <a:lnTo>
                          <a:pt x="1523" y="250"/>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7"/>
                  <p:cNvSpPr/>
                  <p:nvPr/>
                </p:nvSpPr>
                <p:spPr>
                  <a:xfrm>
                    <a:off x="4520276" y="1955150"/>
                    <a:ext cx="121814" cy="9840"/>
                  </a:xfrm>
                  <a:custGeom>
                    <a:rect b="b" l="l" r="r" t="t"/>
                    <a:pathLst>
                      <a:path extrusionOk="0" h="124" w="1535">
                        <a:moveTo>
                          <a:pt x="0" y="0"/>
                        </a:moveTo>
                        <a:lnTo>
                          <a:pt x="0" y="111"/>
                        </a:lnTo>
                        <a:lnTo>
                          <a:pt x="1523" y="123"/>
                        </a:lnTo>
                        <a:lnTo>
                          <a:pt x="15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7"/>
                  <p:cNvSpPr/>
                  <p:nvPr/>
                </p:nvSpPr>
                <p:spPr>
                  <a:xfrm>
                    <a:off x="4519324" y="2099740"/>
                    <a:ext cx="121814" cy="6983"/>
                  </a:xfrm>
                  <a:custGeom>
                    <a:rect b="b" l="l" r="r" t="t"/>
                    <a:pathLst>
                      <a:path extrusionOk="0" h="88" w="1535">
                        <a:moveTo>
                          <a:pt x="0" y="1"/>
                        </a:moveTo>
                        <a:lnTo>
                          <a:pt x="0" y="87"/>
                        </a:lnTo>
                        <a:lnTo>
                          <a:pt x="1523" y="87"/>
                        </a:lnTo>
                        <a:lnTo>
                          <a:pt x="1535"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7"/>
                  <p:cNvSpPr/>
                  <p:nvPr/>
                </p:nvSpPr>
                <p:spPr>
                  <a:xfrm>
                    <a:off x="4520276" y="2063156"/>
                    <a:ext cx="120861" cy="9999"/>
                  </a:xfrm>
                  <a:custGeom>
                    <a:rect b="b" l="l" r="r" t="t"/>
                    <a:pathLst>
                      <a:path extrusionOk="0" h="126" w="1523">
                        <a:moveTo>
                          <a:pt x="0" y="0"/>
                        </a:moveTo>
                        <a:lnTo>
                          <a:pt x="0" y="111"/>
                        </a:lnTo>
                        <a:lnTo>
                          <a:pt x="1523" y="126"/>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7"/>
                  <p:cNvSpPr/>
                  <p:nvPr/>
                </p:nvSpPr>
                <p:spPr>
                  <a:xfrm>
                    <a:off x="4520276" y="1969911"/>
                    <a:ext cx="120861" cy="15951"/>
                  </a:xfrm>
                  <a:custGeom>
                    <a:rect b="b" l="l" r="r" t="t"/>
                    <a:pathLst>
                      <a:path extrusionOk="0" h="201" w="1523">
                        <a:moveTo>
                          <a:pt x="0" y="0"/>
                        </a:moveTo>
                        <a:lnTo>
                          <a:pt x="0" y="189"/>
                        </a:lnTo>
                        <a:lnTo>
                          <a:pt x="1523" y="201"/>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7"/>
                  <p:cNvSpPr/>
                  <p:nvPr/>
                </p:nvSpPr>
                <p:spPr>
                  <a:xfrm>
                    <a:off x="4519324" y="2079980"/>
                    <a:ext cx="121814" cy="15792"/>
                  </a:xfrm>
                  <a:custGeom>
                    <a:rect b="b" l="l" r="r" t="t"/>
                    <a:pathLst>
                      <a:path extrusionOk="0" h="199" w="1535">
                        <a:moveTo>
                          <a:pt x="12" y="1"/>
                        </a:moveTo>
                        <a:lnTo>
                          <a:pt x="0" y="187"/>
                        </a:lnTo>
                        <a:lnTo>
                          <a:pt x="1535" y="199"/>
                        </a:lnTo>
                        <a:lnTo>
                          <a:pt x="15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7"/>
                  <p:cNvSpPr/>
                  <p:nvPr/>
                </p:nvSpPr>
                <p:spPr>
                  <a:xfrm>
                    <a:off x="4521229" y="1872857"/>
                    <a:ext cx="120861" cy="43567"/>
                  </a:xfrm>
                  <a:custGeom>
                    <a:rect b="b" l="l" r="r" t="t"/>
                    <a:pathLst>
                      <a:path extrusionOk="0" h="549" w="1523">
                        <a:moveTo>
                          <a:pt x="0" y="0"/>
                        </a:moveTo>
                        <a:lnTo>
                          <a:pt x="0" y="537"/>
                        </a:lnTo>
                        <a:lnTo>
                          <a:pt x="1523" y="549"/>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7"/>
                  <p:cNvSpPr/>
                  <p:nvPr/>
                </p:nvSpPr>
                <p:spPr>
                  <a:xfrm>
                    <a:off x="4520276" y="2016494"/>
                    <a:ext cx="120861" cy="43647"/>
                  </a:xfrm>
                  <a:custGeom>
                    <a:rect b="b" l="l" r="r" t="t"/>
                    <a:pathLst>
                      <a:path extrusionOk="0" h="550" w="1523">
                        <a:moveTo>
                          <a:pt x="0" y="1"/>
                        </a:moveTo>
                        <a:lnTo>
                          <a:pt x="0" y="537"/>
                        </a:lnTo>
                        <a:lnTo>
                          <a:pt x="1523" y="5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4" name="Google Shape;4374;p47"/>
                <p:cNvGrpSpPr/>
                <p:nvPr/>
              </p:nvGrpSpPr>
              <p:grpSpPr>
                <a:xfrm rot="-4080653">
                  <a:off x="6940218" y="3275561"/>
                  <a:ext cx="880365" cy="33195"/>
                  <a:chOff x="3143975" y="2577950"/>
                  <a:chExt cx="1242500" cy="46850"/>
                </a:xfrm>
              </p:grpSpPr>
              <p:sp>
                <p:nvSpPr>
                  <p:cNvPr id="4375" name="Google Shape;4375;p47"/>
                  <p:cNvSpPr/>
                  <p:nvPr/>
                </p:nvSpPr>
                <p:spPr>
                  <a:xfrm>
                    <a:off x="3143975"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7"/>
                  <p:cNvSpPr/>
                  <p:nvPr/>
                </p:nvSpPr>
                <p:spPr>
                  <a:xfrm>
                    <a:off x="3229250"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6" y="1451"/>
                          <a:pt x="1886" y="938"/>
                        </a:cubicBezTo>
                        <a:cubicBezTo>
                          <a:pt x="1886"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7"/>
                  <p:cNvSpPr/>
                  <p:nvPr/>
                </p:nvSpPr>
                <p:spPr>
                  <a:xfrm>
                    <a:off x="3314725" y="2577950"/>
                    <a:ext cx="46875" cy="46850"/>
                  </a:xfrm>
                  <a:custGeom>
                    <a:rect b="b" l="l" r="r" t="t"/>
                    <a:pathLst>
                      <a:path extrusionOk="0" h="1874" w="1875">
                        <a:moveTo>
                          <a:pt x="939" y="0"/>
                        </a:moveTo>
                        <a:cubicBezTo>
                          <a:pt x="427" y="0"/>
                          <a:pt x="1" y="414"/>
                          <a:pt x="1" y="938"/>
                        </a:cubicBezTo>
                        <a:cubicBezTo>
                          <a:pt x="1" y="1451"/>
                          <a:pt x="427"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7"/>
                  <p:cNvSpPr/>
                  <p:nvPr/>
                </p:nvSpPr>
                <p:spPr>
                  <a:xfrm>
                    <a:off x="3400300" y="2577950"/>
                    <a:ext cx="46850" cy="46850"/>
                  </a:xfrm>
                  <a:custGeom>
                    <a:rect b="b" l="l" r="r" t="t"/>
                    <a:pathLst>
                      <a:path extrusionOk="0" h="1874" w="1874">
                        <a:moveTo>
                          <a:pt x="936" y="0"/>
                        </a:moveTo>
                        <a:cubicBezTo>
                          <a:pt x="411" y="0"/>
                          <a:pt x="1" y="414"/>
                          <a:pt x="1" y="938"/>
                        </a:cubicBezTo>
                        <a:cubicBezTo>
                          <a:pt x="1" y="1451"/>
                          <a:pt x="411" y="1873"/>
                          <a:pt x="936" y="1873"/>
                        </a:cubicBezTo>
                        <a:cubicBezTo>
                          <a:pt x="1448" y="1873"/>
                          <a:pt x="1874" y="1451"/>
                          <a:pt x="1874" y="938"/>
                        </a:cubicBezTo>
                        <a:cubicBezTo>
                          <a:pt x="1874" y="414"/>
                          <a:pt x="1448"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7"/>
                  <p:cNvSpPr/>
                  <p:nvPr/>
                </p:nvSpPr>
                <p:spPr>
                  <a:xfrm>
                    <a:off x="3485500"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7"/>
                  <p:cNvSpPr/>
                  <p:nvPr/>
                </p:nvSpPr>
                <p:spPr>
                  <a:xfrm>
                    <a:off x="3571050"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7"/>
                  <p:cNvSpPr/>
                  <p:nvPr/>
                </p:nvSpPr>
                <p:spPr>
                  <a:xfrm>
                    <a:off x="3656325"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5" y="1451"/>
                          <a:pt x="1885" y="938"/>
                        </a:cubicBezTo>
                        <a:cubicBezTo>
                          <a:pt x="1885"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7"/>
                  <p:cNvSpPr/>
                  <p:nvPr/>
                </p:nvSpPr>
                <p:spPr>
                  <a:xfrm>
                    <a:off x="374180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7"/>
                  <p:cNvSpPr/>
                  <p:nvPr/>
                </p:nvSpPr>
                <p:spPr>
                  <a:xfrm>
                    <a:off x="3827375"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7"/>
                  <p:cNvSpPr/>
                  <p:nvPr/>
                </p:nvSpPr>
                <p:spPr>
                  <a:xfrm>
                    <a:off x="391255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7"/>
                  <p:cNvSpPr/>
                  <p:nvPr/>
                </p:nvSpPr>
                <p:spPr>
                  <a:xfrm>
                    <a:off x="3998125" y="2577950"/>
                    <a:ext cx="46850" cy="46850"/>
                  </a:xfrm>
                  <a:custGeom>
                    <a:rect b="b" l="l" r="r" t="t"/>
                    <a:pathLst>
                      <a:path extrusionOk="0" h="1874" w="1874">
                        <a:moveTo>
                          <a:pt x="938" y="0"/>
                        </a:moveTo>
                        <a:cubicBezTo>
                          <a:pt x="414" y="0"/>
                          <a:pt x="0" y="414"/>
                          <a:pt x="0" y="938"/>
                        </a:cubicBezTo>
                        <a:cubicBezTo>
                          <a:pt x="0" y="1451"/>
                          <a:pt x="414" y="1873"/>
                          <a:pt x="938" y="1873"/>
                        </a:cubicBezTo>
                        <a:cubicBezTo>
                          <a:pt x="1448" y="1873"/>
                          <a:pt x="1874" y="1451"/>
                          <a:pt x="1874" y="938"/>
                        </a:cubicBezTo>
                        <a:cubicBezTo>
                          <a:pt x="1874" y="414"/>
                          <a:pt x="1448"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7"/>
                  <p:cNvSpPr/>
                  <p:nvPr/>
                </p:nvSpPr>
                <p:spPr>
                  <a:xfrm>
                    <a:off x="4083375" y="2577950"/>
                    <a:ext cx="47175" cy="46850"/>
                  </a:xfrm>
                  <a:custGeom>
                    <a:rect b="b" l="l" r="r" t="t"/>
                    <a:pathLst>
                      <a:path extrusionOk="0" h="1874" w="1887">
                        <a:moveTo>
                          <a:pt x="936" y="0"/>
                        </a:moveTo>
                        <a:cubicBezTo>
                          <a:pt x="424" y="0"/>
                          <a:pt x="1" y="414"/>
                          <a:pt x="1" y="938"/>
                        </a:cubicBezTo>
                        <a:cubicBezTo>
                          <a:pt x="1" y="1451"/>
                          <a:pt x="424" y="1873"/>
                          <a:pt x="936" y="1873"/>
                        </a:cubicBezTo>
                        <a:cubicBezTo>
                          <a:pt x="1461" y="1873"/>
                          <a:pt x="1886" y="1451"/>
                          <a:pt x="1886" y="938"/>
                        </a:cubicBezTo>
                        <a:cubicBezTo>
                          <a:pt x="1886" y="414"/>
                          <a:pt x="1461"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7"/>
                  <p:cNvSpPr/>
                  <p:nvPr/>
                </p:nvSpPr>
                <p:spPr>
                  <a:xfrm>
                    <a:off x="416887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7"/>
                  <p:cNvSpPr/>
                  <p:nvPr/>
                </p:nvSpPr>
                <p:spPr>
                  <a:xfrm>
                    <a:off x="4254450"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7"/>
                  <p:cNvSpPr/>
                  <p:nvPr/>
                </p:nvSpPr>
                <p:spPr>
                  <a:xfrm>
                    <a:off x="433962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90" name="Google Shape;4390;p47"/>
            <p:cNvGrpSpPr/>
            <p:nvPr/>
          </p:nvGrpSpPr>
          <p:grpSpPr>
            <a:xfrm rot="1320208">
              <a:off x="7689965" y="-152996"/>
              <a:ext cx="794314" cy="1691256"/>
              <a:chOff x="1894490" y="2649667"/>
              <a:chExt cx="931164" cy="1982636"/>
            </a:xfrm>
          </p:grpSpPr>
          <p:grpSp>
            <p:nvGrpSpPr>
              <p:cNvPr id="4391" name="Google Shape;4391;p47"/>
              <p:cNvGrpSpPr/>
              <p:nvPr/>
            </p:nvGrpSpPr>
            <p:grpSpPr>
              <a:xfrm>
                <a:off x="1894490" y="2649667"/>
                <a:ext cx="931164" cy="1982636"/>
                <a:chOff x="2950128" y="2762904"/>
                <a:chExt cx="931164" cy="1982636"/>
              </a:xfrm>
            </p:grpSpPr>
            <p:sp>
              <p:nvSpPr>
                <p:cNvPr id="4392" name="Google Shape;4392;p47"/>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7"/>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7"/>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7"/>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7"/>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7"/>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7"/>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7"/>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7"/>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7"/>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7"/>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7"/>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7"/>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7"/>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7"/>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7"/>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7"/>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7"/>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7"/>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7"/>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7"/>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7"/>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4" name="Google Shape;4414;p47"/>
              <p:cNvSpPr/>
              <p:nvPr/>
            </p:nvSpPr>
            <p:spPr>
              <a:xfrm>
                <a:off x="2159276" y="2969650"/>
                <a:ext cx="461729" cy="956340"/>
              </a:xfrm>
              <a:custGeom>
                <a:rect b="b" l="l" r="r" t="t"/>
                <a:pathLst>
                  <a:path extrusionOk="0" h="9517" w="4595">
                    <a:moveTo>
                      <a:pt x="1" y="1"/>
                    </a:moveTo>
                    <a:lnTo>
                      <a:pt x="762" y="5995"/>
                    </a:lnTo>
                    <a:lnTo>
                      <a:pt x="2497" y="4958"/>
                    </a:lnTo>
                    <a:lnTo>
                      <a:pt x="2860" y="9516"/>
                    </a:lnTo>
                    <a:lnTo>
                      <a:pt x="4595" y="1835"/>
                    </a:lnTo>
                    <a:lnTo>
                      <a:pt x="2758" y="2647"/>
                    </a:lnTo>
                    <a:lnTo>
                      <a:pt x="28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47"/>
            <p:cNvGrpSpPr/>
            <p:nvPr/>
          </p:nvGrpSpPr>
          <p:grpSpPr>
            <a:xfrm rot="1319958">
              <a:off x="7825349" y="3207417"/>
              <a:ext cx="894003" cy="2521191"/>
              <a:chOff x="89915" y="1124842"/>
              <a:chExt cx="893992" cy="2521159"/>
            </a:xfrm>
          </p:grpSpPr>
          <p:grpSp>
            <p:nvGrpSpPr>
              <p:cNvPr id="4416" name="Google Shape;4416;p47"/>
              <p:cNvGrpSpPr/>
              <p:nvPr/>
            </p:nvGrpSpPr>
            <p:grpSpPr>
              <a:xfrm>
                <a:off x="89915" y="1124842"/>
                <a:ext cx="893992" cy="2521159"/>
                <a:chOff x="6244575" y="510538"/>
                <a:chExt cx="1603285" cy="4521447"/>
              </a:xfrm>
            </p:grpSpPr>
            <p:sp>
              <p:nvSpPr>
                <p:cNvPr id="4417" name="Google Shape;4417;p47"/>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7"/>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9" name="Google Shape;4419;p47"/>
                <p:cNvGrpSpPr/>
                <p:nvPr/>
              </p:nvGrpSpPr>
              <p:grpSpPr>
                <a:xfrm>
                  <a:off x="6556707" y="3830218"/>
                  <a:ext cx="979021" cy="384206"/>
                  <a:chOff x="2403095" y="3887593"/>
                  <a:chExt cx="979021" cy="384206"/>
                </a:xfrm>
              </p:grpSpPr>
              <p:sp>
                <p:nvSpPr>
                  <p:cNvPr id="4420" name="Google Shape;4420;p47"/>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7"/>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7"/>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7"/>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7"/>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7"/>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7"/>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7"/>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7"/>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7"/>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7"/>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7"/>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7"/>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7"/>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7"/>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7"/>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7"/>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7"/>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7"/>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7"/>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7"/>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7"/>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7"/>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7"/>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7"/>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7"/>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7"/>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7"/>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7"/>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7"/>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7"/>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7"/>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7"/>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7"/>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7"/>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7"/>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7"/>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7"/>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7"/>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7"/>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7"/>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7"/>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2" name="Google Shape;4462;p47"/>
                <p:cNvSpPr/>
                <p:nvPr/>
              </p:nvSpPr>
              <p:spPr>
                <a:xfrm>
                  <a:off x="6446794" y="2231059"/>
                  <a:ext cx="1198847" cy="1181346"/>
                </a:xfrm>
                <a:custGeom>
                  <a:rect b="b" l="l" r="r" t="t"/>
                  <a:pathLst>
                    <a:path extrusionOk="0" h="11678" w="11851">
                      <a:moveTo>
                        <a:pt x="7982" y="1"/>
                      </a:moveTo>
                      <a:lnTo>
                        <a:pt x="5932" y="2650"/>
                      </a:lnTo>
                      <a:lnTo>
                        <a:pt x="3873" y="1"/>
                      </a:lnTo>
                      <a:lnTo>
                        <a:pt x="3873" y="1"/>
                      </a:lnTo>
                      <a:lnTo>
                        <a:pt x="3999" y="3348"/>
                      </a:lnTo>
                      <a:lnTo>
                        <a:pt x="714" y="2650"/>
                      </a:lnTo>
                      <a:lnTo>
                        <a:pt x="2962" y="5135"/>
                      </a:lnTo>
                      <a:lnTo>
                        <a:pt x="1" y="6708"/>
                      </a:lnTo>
                      <a:lnTo>
                        <a:pt x="3324" y="7170"/>
                      </a:lnTo>
                      <a:lnTo>
                        <a:pt x="2063" y="10266"/>
                      </a:lnTo>
                      <a:lnTo>
                        <a:pt x="4898" y="8482"/>
                      </a:lnTo>
                      <a:lnTo>
                        <a:pt x="5932" y="11677"/>
                      </a:lnTo>
                      <a:lnTo>
                        <a:pt x="6957" y="8482"/>
                      </a:lnTo>
                      <a:lnTo>
                        <a:pt x="9792" y="10266"/>
                      </a:lnTo>
                      <a:lnTo>
                        <a:pt x="8530" y="7170"/>
                      </a:lnTo>
                      <a:lnTo>
                        <a:pt x="11851" y="6708"/>
                      </a:lnTo>
                      <a:lnTo>
                        <a:pt x="8893" y="5135"/>
                      </a:lnTo>
                      <a:lnTo>
                        <a:pt x="11140" y="2650"/>
                      </a:lnTo>
                      <a:lnTo>
                        <a:pt x="7868" y="3348"/>
                      </a:lnTo>
                      <a:lnTo>
                        <a:pt x="7868" y="3348"/>
                      </a:lnTo>
                      <a:lnTo>
                        <a:pt x="7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3" name="Google Shape;4463;p47"/>
                <p:cNvGrpSpPr/>
                <p:nvPr/>
              </p:nvGrpSpPr>
              <p:grpSpPr>
                <a:xfrm>
                  <a:off x="6491955" y="3632291"/>
                  <a:ext cx="1108525" cy="45360"/>
                  <a:chOff x="2263150" y="3743816"/>
                  <a:chExt cx="1108525" cy="45360"/>
                </a:xfrm>
              </p:grpSpPr>
              <p:sp>
                <p:nvSpPr>
                  <p:cNvPr id="4464" name="Google Shape;4464;p47"/>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7"/>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7"/>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7"/>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7"/>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7"/>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7"/>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7"/>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7"/>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7"/>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7"/>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7"/>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7"/>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7"/>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8" name="Google Shape;4478;p47"/>
              <p:cNvGrpSpPr/>
              <p:nvPr/>
            </p:nvGrpSpPr>
            <p:grpSpPr>
              <a:xfrm>
                <a:off x="288125" y="1413362"/>
                <a:ext cx="497586" cy="486700"/>
                <a:chOff x="5934550" y="2672200"/>
                <a:chExt cx="202625" cy="198200"/>
              </a:xfrm>
            </p:grpSpPr>
            <p:sp>
              <p:nvSpPr>
                <p:cNvPr id="4479" name="Google Shape;4479;p47"/>
                <p:cNvSpPr/>
                <p:nvPr/>
              </p:nvSpPr>
              <p:spPr>
                <a:xfrm>
                  <a:off x="5934550" y="2672200"/>
                  <a:ext cx="202625" cy="103025"/>
                </a:xfrm>
                <a:custGeom>
                  <a:rect b="b" l="l" r="r" t="t"/>
                  <a:pathLst>
                    <a:path extrusionOk="0" h="4121" w="8105">
                      <a:moveTo>
                        <a:pt x="1" y="0"/>
                      </a:moveTo>
                      <a:lnTo>
                        <a:pt x="1" y="60"/>
                      </a:lnTo>
                      <a:cubicBezTo>
                        <a:pt x="1" y="2296"/>
                        <a:pt x="1823" y="4121"/>
                        <a:pt x="4059" y="4121"/>
                      </a:cubicBezTo>
                      <a:cubicBezTo>
                        <a:pt x="6294" y="4121"/>
                        <a:pt x="8105" y="2296"/>
                        <a:pt x="8105" y="60"/>
                      </a:cubicBezTo>
                      <a:lnTo>
                        <a:pt x="8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7"/>
                <p:cNvSpPr/>
                <p:nvPr/>
              </p:nvSpPr>
              <p:spPr>
                <a:xfrm>
                  <a:off x="5934550" y="2767350"/>
                  <a:ext cx="202625" cy="103050"/>
                </a:xfrm>
                <a:custGeom>
                  <a:rect b="b" l="l" r="r" t="t"/>
                  <a:pathLst>
                    <a:path extrusionOk="0" h="4122" w="8105">
                      <a:moveTo>
                        <a:pt x="4059" y="0"/>
                      </a:moveTo>
                      <a:cubicBezTo>
                        <a:pt x="1823" y="0"/>
                        <a:pt x="1" y="1825"/>
                        <a:pt x="1" y="4061"/>
                      </a:cubicBezTo>
                      <a:lnTo>
                        <a:pt x="1" y="4121"/>
                      </a:lnTo>
                      <a:lnTo>
                        <a:pt x="8105" y="4121"/>
                      </a:lnTo>
                      <a:lnTo>
                        <a:pt x="8105" y="4061"/>
                      </a:lnTo>
                      <a:cubicBezTo>
                        <a:pt x="8105" y="1825"/>
                        <a:pt x="6294" y="0"/>
                        <a:pt x="4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4" name="Shape 4484"/>
        <p:cNvGrpSpPr/>
        <p:nvPr/>
      </p:nvGrpSpPr>
      <p:grpSpPr>
        <a:xfrm>
          <a:off x="0" y="0"/>
          <a:ext cx="0" cy="0"/>
          <a:chOff x="0" y="0"/>
          <a:chExt cx="0" cy="0"/>
        </a:xfrm>
      </p:grpSpPr>
      <p:sp>
        <p:nvSpPr>
          <p:cNvPr id="4485" name="Google Shape;448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4486" name="Google Shape;4486;p48"/>
          <p:cNvGrpSpPr/>
          <p:nvPr/>
        </p:nvGrpSpPr>
        <p:grpSpPr>
          <a:xfrm>
            <a:off x="1755288" y="3338375"/>
            <a:ext cx="359425" cy="189600"/>
            <a:chOff x="1755288" y="3338375"/>
            <a:chExt cx="359425" cy="189600"/>
          </a:xfrm>
        </p:grpSpPr>
        <p:sp>
          <p:nvSpPr>
            <p:cNvPr id="4487" name="Google Shape;4487;p48"/>
            <p:cNvSpPr/>
            <p:nvPr/>
          </p:nvSpPr>
          <p:spPr>
            <a:xfrm>
              <a:off x="1755288" y="3338375"/>
              <a:ext cx="359425" cy="189600"/>
            </a:xfrm>
            <a:custGeom>
              <a:rect b="b" l="l" r="r" t="t"/>
              <a:pathLst>
                <a:path extrusionOk="0" h="7584" w="14377">
                  <a:moveTo>
                    <a:pt x="13537" y="841"/>
                  </a:moveTo>
                  <a:lnTo>
                    <a:pt x="13537" y="6721"/>
                  </a:lnTo>
                  <a:lnTo>
                    <a:pt x="12624" y="6721"/>
                  </a:lnTo>
                  <a:cubicBezTo>
                    <a:pt x="12484" y="6368"/>
                    <a:pt x="12204" y="6088"/>
                    <a:pt x="11857" y="5948"/>
                  </a:cubicBezTo>
                  <a:lnTo>
                    <a:pt x="11857" y="5483"/>
                  </a:lnTo>
                  <a:cubicBezTo>
                    <a:pt x="11857" y="5270"/>
                    <a:pt x="11694" y="5063"/>
                    <a:pt x="11481" y="5041"/>
                  </a:cubicBezTo>
                  <a:cubicBezTo>
                    <a:pt x="11468" y="5040"/>
                    <a:pt x="11456" y="5039"/>
                    <a:pt x="11443" y="5039"/>
                  </a:cubicBezTo>
                  <a:cubicBezTo>
                    <a:pt x="11204" y="5039"/>
                    <a:pt x="11016" y="5237"/>
                    <a:pt x="11016" y="5461"/>
                  </a:cubicBezTo>
                  <a:lnTo>
                    <a:pt x="11016" y="5948"/>
                  </a:lnTo>
                  <a:cubicBezTo>
                    <a:pt x="10641" y="6088"/>
                    <a:pt x="10361" y="6368"/>
                    <a:pt x="10244" y="6721"/>
                  </a:cubicBezTo>
                  <a:lnTo>
                    <a:pt x="4156" y="6721"/>
                  </a:lnTo>
                  <a:cubicBezTo>
                    <a:pt x="4016" y="6368"/>
                    <a:pt x="3736" y="6088"/>
                    <a:pt x="3383" y="5948"/>
                  </a:cubicBezTo>
                  <a:lnTo>
                    <a:pt x="3383" y="5483"/>
                  </a:lnTo>
                  <a:cubicBezTo>
                    <a:pt x="3383" y="5270"/>
                    <a:pt x="3221" y="5063"/>
                    <a:pt x="3014" y="5041"/>
                  </a:cubicBezTo>
                  <a:cubicBezTo>
                    <a:pt x="3001" y="5040"/>
                    <a:pt x="2988" y="5039"/>
                    <a:pt x="2975" y="5039"/>
                  </a:cubicBezTo>
                  <a:cubicBezTo>
                    <a:pt x="2735" y="5039"/>
                    <a:pt x="2543" y="5237"/>
                    <a:pt x="2543" y="5461"/>
                  </a:cubicBezTo>
                  <a:lnTo>
                    <a:pt x="2543" y="5948"/>
                  </a:lnTo>
                  <a:cubicBezTo>
                    <a:pt x="2174" y="6088"/>
                    <a:pt x="1894" y="6368"/>
                    <a:pt x="1776" y="6721"/>
                  </a:cubicBezTo>
                  <a:lnTo>
                    <a:pt x="841" y="6721"/>
                  </a:lnTo>
                  <a:lnTo>
                    <a:pt x="841" y="841"/>
                  </a:lnTo>
                  <a:lnTo>
                    <a:pt x="1776" y="841"/>
                  </a:lnTo>
                  <a:cubicBezTo>
                    <a:pt x="1894" y="1188"/>
                    <a:pt x="2174" y="1468"/>
                    <a:pt x="2543" y="1608"/>
                  </a:cubicBezTo>
                  <a:lnTo>
                    <a:pt x="2543" y="2101"/>
                  </a:lnTo>
                  <a:cubicBezTo>
                    <a:pt x="2543" y="2308"/>
                    <a:pt x="2683" y="2498"/>
                    <a:pt x="2896" y="2521"/>
                  </a:cubicBezTo>
                  <a:cubicBezTo>
                    <a:pt x="2910" y="2522"/>
                    <a:pt x="2924" y="2522"/>
                    <a:pt x="2938" y="2522"/>
                  </a:cubicBezTo>
                  <a:cubicBezTo>
                    <a:pt x="3178" y="2522"/>
                    <a:pt x="3383" y="2344"/>
                    <a:pt x="3383" y="2101"/>
                  </a:cubicBezTo>
                  <a:lnTo>
                    <a:pt x="3383" y="1608"/>
                  </a:lnTo>
                  <a:cubicBezTo>
                    <a:pt x="3736" y="1468"/>
                    <a:pt x="4016" y="1188"/>
                    <a:pt x="4156" y="841"/>
                  </a:cubicBezTo>
                  <a:lnTo>
                    <a:pt x="10244" y="841"/>
                  </a:lnTo>
                  <a:cubicBezTo>
                    <a:pt x="10361" y="1188"/>
                    <a:pt x="10641" y="1468"/>
                    <a:pt x="11016" y="1608"/>
                  </a:cubicBezTo>
                  <a:lnTo>
                    <a:pt x="11016" y="2101"/>
                  </a:lnTo>
                  <a:cubicBezTo>
                    <a:pt x="11016" y="2308"/>
                    <a:pt x="11156" y="2498"/>
                    <a:pt x="11386" y="2521"/>
                  </a:cubicBezTo>
                  <a:cubicBezTo>
                    <a:pt x="11399" y="2522"/>
                    <a:pt x="11412" y="2522"/>
                    <a:pt x="11425" y="2522"/>
                  </a:cubicBezTo>
                  <a:cubicBezTo>
                    <a:pt x="11646" y="2522"/>
                    <a:pt x="11857" y="2344"/>
                    <a:pt x="11857" y="2101"/>
                  </a:cubicBezTo>
                  <a:lnTo>
                    <a:pt x="11857" y="1608"/>
                  </a:lnTo>
                  <a:cubicBezTo>
                    <a:pt x="12204" y="1468"/>
                    <a:pt x="12484" y="1188"/>
                    <a:pt x="12624" y="841"/>
                  </a:cubicBezTo>
                  <a:close/>
                  <a:moveTo>
                    <a:pt x="421" y="1"/>
                  </a:moveTo>
                  <a:cubicBezTo>
                    <a:pt x="185" y="1"/>
                    <a:pt x="1" y="185"/>
                    <a:pt x="1" y="421"/>
                  </a:cubicBezTo>
                  <a:lnTo>
                    <a:pt x="1" y="7163"/>
                  </a:lnTo>
                  <a:cubicBezTo>
                    <a:pt x="1" y="7398"/>
                    <a:pt x="185" y="7583"/>
                    <a:pt x="421" y="7583"/>
                  </a:cubicBezTo>
                  <a:lnTo>
                    <a:pt x="2123" y="7583"/>
                  </a:lnTo>
                  <a:cubicBezTo>
                    <a:pt x="2358" y="7583"/>
                    <a:pt x="2543" y="7370"/>
                    <a:pt x="2543" y="7163"/>
                  </a:cubicBezTo>
                  <a:cubicBezTo>
                    <a:pt x="2525" y="6922"/>
                    <a:pt x="2714" y="6724"/>
                    <a:pt x="2944" y="6724"/>
                  </a:cubicBezTo>
                  <a:cubicBezTo>
                    <a:pt x="3003" y="6724"/>
                    <a:pt x="3064" y="6737"/>
                    <a:pt x="3126" y="6766"/>
                  </a:cubicBezTo>
                  <a:cubicBezTo>
                    <a:pt x="3294" y="6838"/>
                    <a:pt x="3383" y="6978"/>
                    <a:pt x="3383" y="7141"/>
                  </a:cubicBezTo>
                  <a:cubicBezTo>
                    <a:pt x="3383" y="7370"/>
                    <a:pt x="3574" y="7583"/>
                    <a:pt x="3803" y="7583"/>
                  </a:cubicBezTo>
                  <a:lnTo>
                    <a:pt x="10596" y="7583"/>
                  </a:lnTo>
                  <a:cubicBezTo>
                    <a:pt x="10826" y="7583"/>
                    <a:pt x="11016" y="7370"/>
                    <a:pt x="11016" y="7163"/>
                  </a:cubicBezTo>
                  <a:cubicBezTo>
                    <a:pt x="11016" y="6922"/>
                    <a:pt x="11194" y="6724"/>
                    <a:pt x="11419" y="6724"/>
                  </a:cubicBezTo>
                  <a:cubicBezTo>
                    <a:pt x="11477" y="6724"/>
                    <a:pt x="11537" y="6737"/>
                    <a:pt x="11599" y="6766"/>
                  </a:cubicBezTo>
                  <a:cubicBezTo>
                    <a:pt x="11761" y="6838"/>
                    <a:pt x="11857" y="6978"/>
                    <a:pt x="11857" y="7141"/>
                  </a:cubicBezTo>
                  <a:cubicBezTo>
                    <a:pt x="11857" y="7370"/>
                    <a:pt x="12041" y="7583"/>
                    <a:pt x="12277" y="7583"/>
                  </a:cubicBezTo>
                  <a:lnTo>
                    <a:pt x="13957" y="7583"/>
                  </a:lnTo>
                  <a:cubicBezTo>
                    <a:pt x="14186" y="7583"/>
                    <a:pt x="14377" y="7398"/>
                    <a:pt x="14377" y="7163"/>
                  </a:cubicBezTo>
                  <a:lnTo>
                    <a:pt x="14377" y="421"/>
                  </a:lnTo>
                  <a:cubicBezTo>
                    <a:pt x="14377" y="185"/>
                    <a:pt x="14186" y="1"/>
                    <a:pt x="13957" y="1"/>
                  </a:cubicBezTo>
                  <a:lnTo>
                    <a:pt x="12254" y="1"/>
                  </a:lnTo>
                  <a:cubicBezTo>
                    <a:pt x="12019" y="1"/>
                    <a:pt x="11857" y="185"/>
                    <a:pt x="11857" y="421"/>
                  </a:cubicBezTo>
                  <a:cubicBezTo>
                    <a:pt x="11857" y="642"/>
                    <a:pt x="11667" y="832"/>
                    <a:pt x="11435" y="832"/>
                  </a:cubicBezTo>
                  <a:cubicBezTo>
                    <a:pt x="11374" y="832"/>
                    <a:pt x="11310" y="819"/>
                    <a:pt x="11246" y="790"/>
                  </a:cubicBezTo>
                  <a:cubicBezTo>
                    <a:pt x="11084" y="745"/>
                    <a:pt x="11016" y="583"/>
                    <a:pt x="11016" y="421"/>
                  </a:cubicBezTo>
                  <a:cubicBezTo>
                    <a:pt x="11016" y="185"/>
                    <a:pt x="10826" y="1"/>
                    <a:pt x="10596" y="1"/>
                  </a:cubicBezTo>
                  <a:lnTo>
                    <a:pt x="3781" y="1"/>
                  </a:lnTo>
                  <a:cubicBezTo>
                    <a:pt x="3546" y="1"/>
                    <a:pt x="3383" y="185"/>
                    <a:pt x="3383" y="421"/>
                  </a:cubicBezTo>
                  <a:cubicBezTo>
                    <a:pt x="3383" y="642"/>
                    <a:pt x="3194" y="832"/>
                    <a:pt x="2965" y="832"/>
                  </a:cubicBezTo>
                  <a:cubicBezTo>
                    <a:pt x="2904" y="832"/>
                    <a:pt x="2841" y="819"/>
                    <a:pt x="2778" y="790"/>
                  </a:cubicBezTo>
                  <a:cubicBezTo>
                    <a:pt x="2616" y="745"/>
                    <a:pt x="2521" y="583"/>
                    <a:pt x="2543" y="421"/>
                  </a:cubicBezTo>
                  <a:cubicBezTo>
                    <a:pt x="2543" y="185"/>
                    <a:pt x="2336" y="1"/>
                    <a:pt x="2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8"/>
            <p:cNvSpPr/>
            <p:nvPr/>
          </p:nvSpPr>
          <p:spPr>
            <a:xfrm>
              <a:off x="1924488" y="3411825"/>
              <a:ext cx="21025" cy="42125"/>
            </a:xfrm>
            <a:custGeom>
              <a:rect b="b" l="l" r="r" t="t"/>
              <a:pathLst>
                <a:path extrusionOk="0" h="1685" w="841">
                  <a:moveTo>
                    <a:pt x="429" y="1"/>
                  </a:moveTo>
                  <a:cubicBezTo>
                    <a:pt x="190" y="1"/>
                    <a:pt x="0" y="179"/>
                    <a:pt x="0" y="423"/>
                  </a:cubicBezTo>
                  <a:lnTo>
                    <a:pt x="0" y="1263"/>
                  </a:lnTo>
                  <a:cubicBezTo>
                    <a:pt x="0" y="1506"/>
                    <a:pt x="190" y="1685"/>
                    <a:pt x="429" y="1685"/>
                  </a:cubicBezTo>
                  <a:cubicBezTo>
                    <a:pt x="442" y="1685"/>
                    <a:pt x="456" y="1684"/>
                    <a:pt x="471" y="1683"/>
                  </a:cubicBezTo>
                  <a:cubicBezTo>
                    <a:pt x="678" y="1660"/>
                    <a:pt x="840" y="1470"/>
                    <a:pt x="840" y="1263"/>
                  </a:cubicBezTo>
                  <a:lnTo>
                    <a:pt x="840" y="445"/>
                  </a:lnTo>
                  <a:cubicBezTo>
                    <a:pt x="840" y="210"/>
                    <a:pt x="678" y="25"/>
                    <a:pt x="471" y="3"/>
                  </a:cubicBezTo>
                  <a:cubicBezTo>
                    <a:pt x="456" y="1"/>
                    <a:pt x="442" y="1"/>
                    <a:pt x="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8"/>
            <p:cNvSpPr/>
            <p:nvPr/>
          </p:nvSpPr>
          <p:spPr>
            <a:xfrm>
              <a:off x="1924488" y="3411825"/>
              <a:ext cx="21025" cy="42125"/>
            </a:xfrm>
            <a:custGeom>
              <a:rect b="b" l="l" r="r" t="t"/>
              <a:pathLst>
                <a:path extrusionOk="0" h="1685" w="841">
                  <a:moveTo>
                    <a:pt x="423" y="1"/>
                  </a:moveTo>
                  <a:cubicBezTo>
                    <a:pt x="186" y="1"/>
                    <a:pt x="0" y="179"/>
                    <a:pt x="0" y="423"/>
                  </a:cubicBezTo>
                  <a:lnTo>
                    <a:pt x="0" y="1263"/>
                  </a:lnTo>
                  <a:cubicBezTo>
                    <a:pt x="0" y="1506"/>
                    <a:pt x="186" y="1685"/>
                    <a:pt x="423" y="1685"/>
                  </a:cubicBezTo>
                  <a:cubicBezTo>
                    <a:pt x="437" y="1685"/>
                    <a:pt x="451" y="1684"/>
                    <a:pt x="465" y="1683"/>
                  </a:cubicBezTo>
                  <a:cubicBezTo>
                    <a:pt x="678" y="1660"/>
                    <a:pt x="841" y="1470"/>
                    <a:pt x="841" y="1263"/>
                  </a:cubicBezTo>
                  <a:lnTo>
                    <a:pt x="841" y="445"/>
                  </a:lnTo>
                  <a:cubicBezTo>
                    <a:pt x="841" y="210"/>
                    <a:pt x="678" y="25"/>
                    <a:pt x="465" y="3"/>
                  </a:cubicBezTo>
                  <a:cubicBezTo>
                    <a:pt x="451" y="1"/>
                    <a:pt x="437" y="1"/>
                    <a:pt x="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8"/>
            <p:cNvSpPr/>
            <p:nvPr/>
          </p:nvSpPr>
          <p:spPr>
            <a:xfrm>
              <a:off x="1860575" y="3380375"/>
              <a:ext cx="148850" cy="105025"/>
            </a:xfrm>
            <a:custGeom>
              <a:rect b="b" l="l" r="r" t="t"/>
              <a:pathLst>
                <a:path extrusionOk="0" h="4201" w="5954">
                  <a:moveTo>
                    <a:pt x="5091" y="841"/>
                  </a:moveTo>
                  <a:lnTo>
                    <a:pt x="5091" y="3361"/>
                  </a:lnTo>
                  <a:lnTo>
                    <a:pt x="840" y="3361"/>
                  </a:lnTo>
                  <a:lnTo>
                    <a:pt x="840" y="841"/>
                  </a:lnTo>
                  <a:close/>
                  <a:moveTo>
                    <a:pt x="420" y="1"/>
                  </a:moveTo>
                  <a:cubicBezTo>
                    <a:pt x="191" y="1"/>
                    <a:pt x="0" y="185"/>
                    <a:pt x="0" y="421"/>
                  </a:cubicBezTo>
                  <a:lnTo>
                    <a:pt x="0" y="3781"/>
                  </a:lnTo>
                  <a:cubicBezTo>
                    <a:pt x="0" y="4010"/>
                    <a:pt x="191" y="4201"/>
                    <a:pt x="420" y="4201"/>
                  </a:cubicBezTo>
                  <a:lnTo>
                    <a:pt x="5533" y="4201"/>
                  </a:lnTo>
                  <a:cubicBezTo>
                    <a:pt x="5741" y="4201"/>
                    <a:pt x="5953" y="4010"/>
                    <a:pt x="5953" y="3781"/>
                  </a:cubicBezTo>
                  <a:lnTo>
                    <a:pt x="5953" y="421"/>
                  </a:lnTo>
                  <a:cubicBezTo>
                    <a:pt x="5953" y="185"/>
                    <a:pt x="5741" y="1"/>
                    <a:pt x="55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48"/>
          <p:cNvGrpSpPr/>
          <p:nvPr/>
        </p:nvGrpSpPr>
        <p:grpSpPr>
          <a:xfrm>
            <a:off x="1006238" y="3784575"/>
            <a:ext cx="360475" cy="336225"/>
            <a:chOff x="1001263" y="3784575"/>
            <a:chExt cx="360475" cy="336225"/>
          </a:xfrm>
        </p:grpSpPr>
        <p:sp>
          <p:nvSpPr>
            <p:cNvPr id="4492" name="Google Shape;4492;p48"/>
            <p:cNvSpPr/>
            <p:nvPr/>
          </p:nvSpPr>
          <p:spPr>
            <a:xfrm>
              <a:off x="1001263" y="3784575"/>
              <a:ext cx="191225" cy="252675"/>
            </a:xfrm>
            <a:custGeom>
              <a:rect b="b" l="l" r="r" t="t"/>
              <a:pathLst>
                <a:path extrusionOk="0" h="10107" w="7649">
                  <a:moveTo>
                    <a:pt x="6808" y="1098"/>
                  </a:moveTo>
                  <a:lnTo>
                    <a:pt x="6808" y="1843"/>
                  </a:lnTo>
                  <a:lnTo>
                    <a:pt x="2586" y="3943"/>
                  </a:lnTo>
                  <a:lnTo>
                    <a:pt x="2586" y="3198"/>
                  </a:lnTo>
                  <a:lnTo>
                    <a:pt x="6808" y="1098"/>
                  </a:lnTo>
                  <a:close/>
                  <a:moveTo>
                    <a:pt x="6388" y="6721"/>
                  </a:moveTo>
                  <a:cubicBezTo>
                    <a:pt x="6623" y="6721"/>
                    <a:pt x="6808" y="6911"/>
                    <a:pt x="6808" y="7141"/>
                  </a:cubicBezTo>
                  <a:cubicBezTo>
                    <a:pt x="6808" y="7376"/>
                    <a:pt x="6623" y="7561"/>
                    <a:pt x="6388" y="7561"/>
                  </a:cubicBezTo>
                  <a:cubicBezTo>
                    <a:pt x="6159" y="7561"/>
                    <a:pt x="5968" y="7376"/>
                    <a:pt x="5968" y="7141"/>
                  </a:cubicBezTo>
                  <a:cubicBezTo>
                    <a:pt x="5968" y="6911"/>
                    <a:pt x="6159" y="6721"/>
                    <a:pt x="6388" y="6721"/>
                  </a:cubicBezTo>
                  <a:close/>
                  <a:moveTo>
                    <a:pt x="1325" y="8401"/>
                  </a:moveTo>
                  <a:cubicBezTo>
                    <a:pt x="1561" y="8401"/>
                    <a:pt x="1745" y="8614"/>
                    <a:pt x="1745" y="8843"/>
                  </a:cubicBezTo>
                  <a:cubicBezTo>
                    <a:pt x="1745" y="9056"/>
                    <a:pt x="1561" y="9263"/>
                    <a:pt x="1325" y="9263"/>
                  </a:cubicBezTo>
                  <a:cubicBezTo>
                    <a:pt x="1096" y="9263"/>
                    <a:pt x="905" y="9056"/>
                    <a:pt x="905" y="8843"/>
                  </a:cubicBezTo>
                  <a:cubicBezTo>
                    <a:pt x="905" y="8614"/>
                    <a:pt x="1096" y="8401"/>
                    <a:pt x="1325" y="8401"/>
                  </a:cubicBezTo>
                  <a:close/>
                  <a:moveTo>
                    <a:pt x="7233" y="0"/>
                  </a:moveTo>
                  <a:cubicBezTo>
                    <a:pt x="7167" y="0"/>
                    <a:pt x="7102" y="17"/>
                    <a:pt x="7043" y="51"/>
                  </a:cubicBezTo>
                  <a:lnTo>
                    <a:pt x="1981" y="2571"/>
                  </a:lnTo>
                  <a:cubicBezTo>
                    <a:pt x="1818" y="2638"/>
                    <a:pt x="1745" y="2778"/>
                    <a:pt x="1745" y="2941"/>
                  </a:cubicBezTo>
                  <a:lnTo>
                    <a:pt x="1745" y="7656"/>
                  </a:lnTo>
                  <a:cubicBezTo>
                    <a:pt x="1623" y="7601"/>
                    <a:pt x="1501" y="7575"/>
                    <a:pt x="1369" y="7575"/>
                  </a:cubicBezTo>
                  <a:cubicBezTo>
                    <a:pt x="1326" y="7575"/>
                    <a:pt x="1281" y="7578"/>
                    <a:pt x="1236" y="7583"/>
                  </a:cubicBezTo>
                  <a:cubicBezTo>
                    <a:pt x="603" y="7611"/>
                    <a:pt x="88" y="8121"/>
                    <a:pt x="65" y="8754"/>
                  </a:cubicBezTo>
                  <a:cubicBezTo>
                    <a:pt x="1" y="9472"/>
                    <a:pt x="581" y="10106"/>
                    <a:pt x="1315" y="10106"/>
                  </a:cubicBezTo>
                  <a:cubicBezTo>
                    <a:pt x="1342" y="10106"/>
                    <a:pt x="1370" y="10105"/>
                    <a:pt x="1398" y="10103"/>
                  </a:cubicBezTo>
                  <a:cubicBezTo>
                    <a:pt x="2048" y="10059"/>
                    <a:pt x="2586" y="9476"/>
                    <a:pt x="2586" y="8821"/>
                  </a:cubicBezTo>
                  <a:lnTo>
                    <a:pt x="2586" y="4878"/>
                  </a:lnTo>
                  <a:lnTo>
                    <a:pt x="6808" y="2778"/>
                  </a:lnTo>
                  <a:lnTo>
                    <a:pt x="6808" y="5954"/>
                  </a:lnTo>
                  <a:cubicBezTo>
                    <a:pt x="6646" y="5903"/>
                    <a:pt x="6483" y="5881"/>
                    <a:pt x="6299" y="5881"/>
                  </a:cubicBezTo>
                  <a:cubicBezTo>
                    <a:pt x="5688" y="5931"/>
                    <a:pt x="5178" y="6441"/>
                    <a:pt x="5128" y="7051"/>
                  </a:cubicBezTo>
                  <a:cubicBezTo>
                    <a:pt x="5086" y="7779"/>
                    <a:pt x="5653" y="8406"/>
                    <a:pt x="6367" y="8406"/>
                  </a:cubicBezTo>
                  <a:cubicBezTo>
                    <a:pt x="6405" y="8406"/>
                    <a:pt x="6444" y="8405"/>
                    <a:pt x="6483" y="8401"/>
                  </a:cubicBezTo>
                  <a:cubicBezTo>
                    <a:pt x="7139" y="8379"/>
                    <a:pt x="7648" y="7774"/>
                    <a:pt x="7648" y="7141"/>
                  </a:cubicBezTo>
                  <a:lnTo>
                    <a:pt x="7648" y="421"/>
                  </a:lnTo>
                  <a:cubicBezTo>
                    <a:pt x="7648" y="331"/>
                    <a:pt x="7626" y="213"/>
                    <a:pt x="7559" y="141"/>
                  </a:cubicBezTo>
                  <a:cubicBezTo>
                    <a:pt x="7469" y="51"/>
                    <a:pt x="7350" y="0"/>
                    <a:pt x="7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8"/>
            <p:cNvSpPr/>
            <p:nvPr/>
          </p:nvSpPr>
          <p:spPr>
            <a:xfrm>
              <a:off x="1212388" y="3910800"/>
              <a:ext cx="149350" cy="189450"/>
            </a:xfrm>
            <a:custGeom>
              <a:rect b="b" l="l" r="r" t="t"/>
              <a:pathLst>
                <a:path extrusionOk="0" h="7578" w="5974">
                  <a:moveTo>
                    <a:pt x="1331" y="5894"/>
                  </a:moveTo>
                  <a:cubicBezTo>
                    <a:pt x="1539" y="5894"/>
                    <a:pt x="1751" y="6085"/>
                    <a:pt x="1751" y="6314"/>
                  </a:cubicBezTo>
                  <a:cubicBezTo>
                    <a:pt x="1751" y="6550"/>
                    <a:pt x="1539" y="6734"/>
                    <a:pt x="1331" y="6734"/>
                  </a:cubicBezTo>
                  <a:cubicBezTo>
                    <a:pt x="1096" y="6734"/>
                    <a:pt x="911" y="6550"/>
                    <a:pt x="911" y="6314"/>
                  </a:cubicBezTo>
                  <a:cubicBezTo>
                    <a:pt x="911" y="6085"/>
                    <a:pt x="1096" y="5894"/>
                    <a:pt x="1331" y="5894"/>
                  </a:cubicBezTo>
                  <a:close/>
                  <a:moveTo>
                    <a:pt x="2179" y="0"/>
                  </a:moveTo>
                  <a:cubicBezTo>
                    <a:pt x="2118" y="0"/>
                    <a:pt x="2057" y="14"/>
                    <a:pt x="2003" y="42"/>
                  </a:cubicBezTo>
                  <a:cubicBezTo>
                    <a:pt x="1841" y="87"/>
                    <a:pt x="1723" y="249"/>
                    <a:pt x="1723" y="412"/>
                  </a:cubicBezTo>
                  <a:lnTo>
                    <a:pt x="1723" y="5127"/>
                  </a:lnTo>
                  <a:cubicBezTo>
                    <a:pt x="1618" y="5072"/>
                    <a:pt x="1487" y="5046"/>
                    <a:pt x="1359" y="5046"/>
                  </a:cubicBezTo>
                  <a:cubicBezTo>
                    <a:pt x="1317" y="5046"/>
                    <a:pt x="1276" y="5049"/>
                    <a:pt x="1236" y="5054"/>
                  </a:cubicBezTo>
                  <a:cubicBezTo>
                    <a:pt x="603" y="5105"/>
                    <a:pt x="94" y="5592"/>
                    <a:pt x="43" y="6225"/>
                  </a:cubicBezTo>
                  <a:cubicBezTo>
                    <a:pt x="0" y="6963"/>
                    <a:pt x="585" y="7577"/>
                    <a:pt x="1313" y="7577"/>
                  </a:cubicBezTo>
                  <a:cubicBezTo>
                    <a:pt x="1341" y="7577"/>
                    <a:pt x="1370" y="7576"/>
                    <a:pt x="1399" y="7575"/>
                  </a:cubicBezTo>
                  <a:cubicBezTo>
                    <a:pt x="2054" y="7530"/>
                    <a:pt x="2591" y="6947"/>
                    <a:pt x="2591" y="6292"/>
                  </a:cubicBezTo>
                  <a:lnTo>
                    <a:pt x="2591" y="1369"/>
                  </a:lnTo>
                  <a:cubicBezTo>
                    <a:pt x="3011" y="1745"/>
                    <a:pt x="3403" y="2047"/>
                    <a:pt x="3756" y="2305"/>
                  </a:cubicBezTo>
                  <a:cubicBezTo>
                    <a:pt x="4552" y="2910"/>
                    <a:pt x="5134" y="3330"/>
                    <a:pt x="5134" y="3794"/>
                  </a:cubicBezTo>
                  <a:cubicBezTo>
                    <a:pt x="5134" y="4472"/>
                    <a:pt x="4574" y="5054"/>
                    <a:pt x="3874" y="5054"/>
                  </a:cubicBezTo>
                  <a:cubicBezTo>
                    <a:pt x="3616" y="5054"/>
                    <a:pt x="3431" y="5267"/>
                    <a:pt x="3454" y="5502"/>
                  </a:cubicBezTo>
                  <a:cubicBezTo>
                    <a:pt x="3476" y="5732"/>
                    <a:pt x="3661" y="5894"/>
                    <a:pt x="3874" y="5894"/>
                  </a:cubicBezTo>
                  <a:cubicBezTo>
                    <a:pt x="5039" y="5872"/>
                    <a:pt x="5974" y="4942"/>
                    <a:pt x="5974" y="3794"/>
                  </a:cubicBezTo>
                  <a:cubicBezTo>
                    <a:pt x="5974" y="2910"/>
                    <a:pt x="5224" y="2349"/>
                    <a:pt x="4271" y="1649"/>
                  </a:cubicBezTo>
                  <a:cubicBezTo>
                    <a:pt x="3711" y="1229"/>
                    <a:pt x="3079" y="742"/>
                    <a:pt x="2451" y="109"/>
                  </a:cubicBezTo>
                  <a:cubicBezTo>
                    <a:pt x="2379" y="37"/>
                    <a:pt x="2278" y="0"/>
                    <a:pt x="2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8"/>
            <p:cNvSpPr/>
            <p:nvPr/>
          </p:nvSpPr>
          <p:spPr>
            <a:xfrm>
              <a:off x="1065888" y="4057550"/>
              <a:ext cx="64300" cy="63250"/>
            </a:xfrm>
            <a:custGeom>
              <a:rect b="b" l="l" r="r" t="t"/>
              <a:pathLst>
                <a:path extrusionOk="0" h="2530" w="2572">
                  <a:moveTo>
                    <a:pt x="1296" y="0"/>
                  </a:moveTo>
                  <a:cubicBezTo>
                    <a:pt x="1056" y="0"/>
                    <a:pt x="863" y="204"/>
                    <a:pt x="863" y="422"/>
                  </a:cubicBezTo>
                  <a:lnTo>
                    <a:pt x="863" y="842"/>
                  </a:lnTo>
                  <a:lnTo>
                    <a:pt x="443" y="842"/>
                  </a:lnTo>
                  <a:cubicBezTo>
                    <a:pt x="236" y="842"/>
                    <a:pt x="51" y="1005"/>
                    <a:pt x="23" y="1217"/>
                  </a:cubicBezTo>
                  <a:cubicBezTo>
                    <a:pt x="1" y="1475"/>
                    <a:pt x="191" y="1682"/>
                    <a:pt x="443" y="1682"/>
                  </a:cubicBezTo>
                  <a:lnTo>
                    <a:pt x="863" y="1682"/>
                  </a:lnTo>
                  <a:lnTo>
                    <a:pt x="863" y="2102"/>
                  </a:lnTo>
                  <a:cubicBezTo>
                    <a:pt x="863" y="2334"/>
                    <a:pt x="1035" y="2530"/>
                    <a:pt x="1258" y="2530"/>
                  </a:cubicBezTo>
                  <a:cubicBezTo>
                    <a:pt x="1282" y="2530"/>
                    <a:pt x="1308" y="2527"/>
                    <a:pt x="1333" y="2522"/>
                  </a:cubicBezTo>
                  <a:cubicBezTo>
                    <a:pt x="1541" y="2500"/>
                    <a:pt x="1703" y="2315"/>
                    <a:pt x="1703" y="2102"/>
                  </a:cubicBezTo>
                  <a:lnTo>
                    <a:pt x="1703" y="1682"/>
                  </a:lnTo>
                  <a:lnTo>
                    <a:pt x="2123" y="1682"/>
                  </a:lnTo>
                  <a:cubicBezTo>
                    <a:pt x="2336" y="1682"/>
                    <a:pt x="2521" y="1542"/>
                    <a:pt x="2543" y="1313"/>
                  </a:cubicBezTo>
                  <a:cubicBezTo>
                    <a:pt x="2571" y="1077"/>
                    <a:pt x="2381" y="842"/>
                    <a:pt x="2123" y="842"/>
                  </a:cubicBezTo>
                  <a:lnTo>
                    <a:pt x="1703" y="842"/>
                  </a:lnTo>
                  <a:lnTo>
                    <a:pt x="1703" y="444"/>
                  </a:lnTo>
                  <a:cubicBezTo>
                    <a:pt x="1703" y="237"/>
                    <a:pt x="1541" y="24"/>
                    <a:pt x="1333" y="2"/>
                  </a:cubicBezTo>
                  <a:cubicBezTo>
                    <a:pt x="1321" y="1"/>
                    <a:pt x="1308" y="0"/>
                    <a:pt x="12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8"/>
            <p:cNvSpPr/>
            <p:nvPr/>
          </p:nvSpPr>
          <p:spPr>
            <a:xfrm>
              <a:off x="1212888" y="3826425"/>
              <a:ext cx="64850" cy="63225"/>
            </a:xfrm>
            <a:custGeom>
              <a:rect b="b" l="l" r="r" t="t"/>
              <a:pathLst>
                <a:path extrusionOk="0" h="2529" w="2594">
                  <a:moveTo>
                    <a:pt x="1308" y="1"/>
                  </a:moveTo>
                  <a:cubicBezTo>
                    <a:pt x="1286" y="1"/>
                    <a:pt x="1262" y="2"/>
                    <a:pt x="1239" y="7"/>
                  </a:cubicBezTo>
                  <a:cubicBezTo>
                    <a:pt x="1031" y="29"/>
                    <a:pt x="863" y="219"/>
                    <a:pt x="863" y="427"/>
                  </a:cubicBezTo>
                  <a:lnTo>
                    <a:pt x="863" y="847"/>
                  </a:lnTo>
                  <a:lnTo>
                    <a:pt x="471" y="847"/>
                  </a:lnTo>
                  <a:cubicBezTo>
                    <a:pt x="258" y="847"/>
                    <a:pt x="51" y="987"/>
                    <a:pt x="23" y="1222"/>
                  </a:cubicBezTo>
                  <a:cubicBezTo>
                    <a:pt x="1" y="1457"/>
                    <a:pt x="214" y="1687"/>
                    <a:pt x="443" y="1687"/>
                  </a:cubicBezTo>
                  <a:lnTo>
                    <a:pt x="863" y="1687"/>
                  </a:lnTo>
                  <a:lnTo>
                    <a:pt x="863" y="2084"/>
                  </a:lnTo>
                  <a:cubicBezTo>
                    <a:pt x="863" y="2297"/>
                    <a:pt x="1031" y="2504"/>
                    <a:pt x="1239" y="2527"/>
                  </a:cubicBezTo>
                  <a:cubicBezTo>
                    <a:pt x="1251" y="2528"/>
                    <a:pt x="1264" y="2528"/>
                    <a:pt x="1277" y="2528"/>
                  </a:cubicBezTo>
                  <a:cubicBezTo>
                    <a:pt x="1516" y="2528"/>
                    <a:pt x="1703" y="2330"/>
                    <a:pt x="1703" y="2107"/>
                  </a:cubicBezTo>
                  <a:lnTo>
                    <a:pt x="1703" y="1687"/>
                  </a:lnTo>
                  <a:lnTo>
                    <a:pt x="2123" y="1687"/>
                  </a:lnTo>
                  <a:cubicBezTo>
                    <a:pt x="2336" y="1687"/>
                    <a:pt x="2521" y="1524"/>
                    <a:pt x="2543" y="1317"/>
                  </a:cubicBezTo>
                  <a:cubicBezTo>
                    <a:pt x="2594" y="1059"/>
                    <a:pt x="2381" y="847"/>
                    <a:pt x="2151" y="847"/>
                  </a:cubicBezTo>
                  <a:lnTo>
                    <a:pt x="1703" y="847"/>
                  </a:lnTo>
                  <a:lnTo>
                    <a:pt x="1703" y="427"/>
                  </a:lnTo>
                  <a:cubicBezTo>
                    <a:pt x="1703" y="193"/>
                    <a:pt x="1533" y="1"/>
                    <a:pt x="13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6" name="Google Shape;4496;p48"/>
          <p:cNvSpPr/>
          <p:nvPr/>
        </p:nvSpPr>
        <p:spPr>
          <a:xfrm>
            <a:off x="2523513" y="3328875"/>
            <a:ext cx="358725" cy="188800"/>
          </a:xfrm>
          <a:custGeom>
            <a:rect b="b" l="l" r="r" t="t"/>
            <a:pathLst>
              <a:path extrusionOk="0" h="7552" w="14349">
                <a:moveTo>
                  <a:pt x="7155" y="2125"/>
                </a:moveTo>
                <a:cubicBezTo>
                  <a:pt x="7543" y="2125"/>
                  <a:pt x="7934" y="2189"/>
                  <a:pt x="8306" y="2318"/>
                </a:cubicBezTo>
                <a:cubicBezTo>
                  <a:pt x="7937" y="3298"/>
                  <a:pt x="7959" y="4346"/>
                  <a:pt x="8306" y="5230"/>
                </a:cubicBezTo>
                <a:cubicBezTo>
                  <a:pt x="7934" y="5370"/>
                  <a:pt x="7543" y="5440"/>
                  <a:pt x="7155" y="5440"/>
                </a:cubicBezTo>
                <a:cubicBezTo>
                  <a:pt x="6768" y="5440"/>
                  <a:pt x="6383" y="5370"/>
                  <a:pt x="6021" y="5230"/>
                </a:cubicBezTo>
                <a:cubicBezTo>
                  <a:pt x="6369" y="4301"/>
                  <a:pt x="6369" y="3248"/>
                  <a:pt x="6021" y="2318"/>
                </a:cubicBezTo>
                <a:cubicBezTo>
                  <a:pt x="6383" y="2189"/>
                  <a:pt x="6768" y="2125"/>
                  <a:pt x="7155" y="2125"/>
                </a:cubicBezTo>
                <a:close/>
                <a:moveTo>
                  <a:pt x="1563" y="985"/>
                </a:moveTo>
                <a:lnTo>
                  <a:pt x="5159" y="2430"/>
                </a:lnTo>
                <a:cubicBezTo>
                  <a:pt x="5276" y="2688"/>
                  <a:pt x="5366" y="2990"/>
                  <a:pt x="5416" y="3270"/>
                </a:cubicBezTo>
                <a:lnTo>
                  <a:pt x="3966" y="2570"/>
                </a:lnTo>
                <a:cubicBezTo>
                  <a:pt x="3905" y="2537"/>
                  <a:pt x="3841" y="2522"/>
                  <a:pt x="3779" y="2522"/>
                </a:cubicBezTo>
                <a:cubicBezTo>
                  <a:pt x="3630" y="2522"/>
                  <a:pt x="3489" y="2611"/>
                  <a:pt x="3406" y="2761"/>
                </a:cubicBezTo>
                <a:cubicBezTo>
                  <a:pt x="3316" y="2968"/>
                  <a:pt x="3384" y="3203"/>
                  <a:pt x="3596" y="3321"/>
                </a:cubicBezTo>
                <a:lnTo>
                  <a:pt x="4526" y="3785"/>
                </a:lnTo>
                <a:lnTo>
                  <a:pt x="3596" y="4250"/>
                </a:lnTo>
                <a:cubicBezTo>
                  <a:pt x="3384" y="4346"/>
                  <a:pt x="3316" y="4603"/>
                  <a:pt x="3406" y="4810"/>
                </a:cubicBezTo>
                <a:cubicBezTo>
                  <a:pt x="3490" y="4962"/>
                  <a:pt x="3633" y="5039"/>
                  <a:pt x="3783" y="5039"/>
                </a:cubicBezTo>
                <a:cubicBezTo>
                  <a:pt x="3844" y="5039"/>
                  <a:pt x="3906" y="5027"/>
                  <a:pt x="3966" y="5001"/>
                </a:cubicBezTo>
                <a:lnTo>
                  <a:pt x="5416" y="4278"/>
                </a:lnTo>
                <a:lnTo>
                  <a:pt x="5416" y="4278"/>
                </a:lnTo>
                <a:cubicBezTo>
                  <a:pt x="5366" y="4581"/>
                  <a:pt x="5276" y="4861"/>
                  <a:pt x="5159" y="5141"/>
                </a:cubicBezTo>
                <a:lnTo>
                  <a:pt x="1563" y="6563"/>
                </a:lnTo>
                <a:lnTo>
                  <a:pt x="863" y="3785"/>
                </a:lnTo>
                <a:lnTo>
                  <a:pt x="1563" y="985"/>
                </a:lnTo>
                <a:close/>
                <a:moveTo>
                  <a:pt x="12786" y="985"/>
                </a:moveTo>
                <a:lnTo>
                  <a:pt x="13487" y="3785"/>
                </a:lnTo>
                <a:lnTo>
                  <a:pt x="12786" y="6563"/>
                </a:lnTo>
                <a:lnTo>
                  <a:pt x="9169" y="5141"/>
                </a:lnTo>
                <a:cubicBezTo>
                  <a:pt x="9057" y="4906"/>
                  <a:pt x="8984" y="4670"/>
                  <a:pt x="8939" y="4441"/>
                </a:cubicBezTo>
                <a:lnTo>
                  <a:pt x="8939" y="4441"/>
                </a:lnTo>
                <a:lnTo>
                  <a:pt x="10384" y="5001"/>
                </a:lnTo>
                <a:cubicBezTo>
                  <a:pt x="10438" y="5024"/>
                  <a:pt x="10494" y="5035"/>
                  <a:pt x="10548" y="5035"/>
                </a:cubicBezTo>
                <a:cubicBezTo>
                  <a:pt x="10706" y="5035"/>
                  <a:pt x="10851" y="4940"/>
                  <a:pt x="10922" y="4766"/>
                </a:cubicBezTo>
                <a:cubicBezTo>
                  <a:pt x="11017" y="4558"/>
                  <a:pt x="10899" y="4323"/>
                  <a:pt x="10686" y="4228"/>
                </a:cubicBezTo>
                <a:lnTo>
                  <a:pt x="9589" y="3785"/>
                </a:lnTo>
                <a:lnTo>
                  <a:pt x="10686" y="3321"/>
                </a:lnTo>
                <a:cubicBezTo>
                  <a:pt x="10899" y="3248"/>
                  <a:pt x="11017" y="2990"/>
                  <a:pt x="10922" y="2783"/>
                </a:cubicBezTo>
                <a:cubicBezTo>
                  <a:pt x="10849" y="2620"/>
                  <a:pt x="10698" y="2517"/>
                  <a:pt x="10536" y="2517"/>
                </a:cubicBezTo>
                <a:cubicBezTo>
                  <a:pt x="10485" y="2517"/>
                  <a:pt x="10434" y="2527"/>
                  <a:pt x="10384" y="2548"/>
                </a:cubicBezTo>
                <a:lnTo>
                  <a:pt x="8939" y="3130"/>
                </a:lnTo>
                <a:cubicBezTo>
                  <a:pt x="8984" y="2901"/>
                  <a:pt x="9057" y="2643"/>
                  <a:pt x="9169" y="2430"/>
                </a:cubicBezTo>
                <a:lnTo>
                  <a:pt x="12786" y="985"/>
                </a:lnTo>
                <a:close/>
                <a:moveTo>
                  <a:pt x="1273" y="0"/>
                </a:moveTo>
                <a:cubicBezTo>
                  <a:pt x="1082" y="0"/>
                  <a:pt x="899" y="126"/>
                  <a:pt x="863" y="308"/>
                </a:cubicBezTo>
                <a:lnTo>
                  <a:pt x="23" y="3668"/>
                </a:lnTo>
                <a:cubicBezTo>
                  <a:pt x="1" y="3741"/>
                  <a:pt x="1" y="3808"/>
                  <a:pt x="23" y="3881"/>
                </a:cubicBezTo>
                <a:lnTo>
                  <a:pt x="863" y="7241"/>
                </a:lnTo>
                <a:cubicBezTo>
                  <a:pt x="898" y="7439"/>
                  <a:pt x="1072" y="7551"/>
                  <a:pt x="1258" y="7551"/>
                </a:cubicBezTo>
                <a:cubicBezTo>
                  <a:pt x="1313" y="7551"/>
                  <a:pt x="1369" y="7541"/>
                  <a:pt x="1423" y="7521"/>
                </a:cubicBezTo>
                <a:lnTo>
                  <a:pt x="5461" y="5908"/>
                </a:lnTo>
                <a:cubicBezTo>
                  <a:pt x="5999" y="6166"/>
                  <a:pt x="6581" y="6283"/>
                  <a:pt x="7164" y="6283"/>
                </a:cubicBezTo>
                <a:cubicBezTo>
                  <a:pt x="7746" y="6283"/>
                  <a:pt x="8329" y="6166"/>
                  <a:pt x="8866" y="5908"/>
                </a:cubicBezTo>
                <a:lnTo>
                  <a:pt x="12926" y="7521"/>
                </a:lnTo>
                <a:cubicBezTo>
                  <a:pt x="12980" y="7541"/>
                  <a:pt x="13037" y="7551"/>
                  <a:pt x="13092" y="7551"/>
                </a:cubicBezTo>
                <a:cubicBezTo>
                  <a:pt x="13278" y="7551"/>
                  <a:pt x="13452" y="7439"/>
                  <a:pt x="13487" y="7241"/>
                </a:cubicBezTo>
                <a:lnTo>
                  <a:pt x="14327" y="3881"/>
                </a:lnTo>
                <a:cubicBezTo>
                  <a:pt x="14349" y="3808"/>
                  <a:pt x="14349" y="3741"/>
                  <a:pt x="14327" y="3668"/>
                </a:cubicBezTo>
                <a:lnTo>
                  <a:pt x="13487" y="308"/>
                </a:lnTo>
                <a:cubicBezTo>
                  <a:pt x="13451" y="126"/>
                  <a:pt x="13268" y="0"/>
                  <a:pt x="13077" y="0"/>
                </a:cubicBezTo>
                <a:cubicBezTo>
                  <a:pt x="13026" y="0"/>
                  <a:pt x="12976" y="9"/>
                  <a:pt x="12926" y="28"/>
                </a:cubicBezTo>
                <a:lnTo>
                  <a:pt x="8866" y="1641"/>
                </a:lnTo>
                <a:cubicBezTo>
                  <a:pt x="8331" y="1405"/>
                  <a:pt x="7749" y="1288"/>
                  <a:pt x="7166" y="1288"/>
                </a:cubicBezTo>
                <a:cubicBezTo>
                  <a:pt x="6583" y="1288"/>
                  <a:pt x="5999" y="1405"/>
                  <a:pt x="5461" y="1641"/>
                </a:cubicBezTo>
                <a:lnTo>
                  <a:pt x="1423" y="28"/>
                </a:lnTo>
                <a:cubicBezTo>
                  <a:pt x="1374" y="9"/>
                  <a:pt x="1324" y="0"/>
                  <a:pt x="1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8"/>
          <p:cNvSpPr/>
          <p:nvPr/>
        </p:nvSpPr>
        <p:spPr>
          <a:xfrm>
            <a:off x="6979450" y="3772950"/>
            <a:ext cx="359425" cy="359425"/>
          </a:xfrm>
          <a:custGeom>
            <a:rect b="b" l="l" r="r" t="t"/>
            <a:pathLst>
              <a:path extrusionOk="0" h="14377" w="14377">
                <a:moveTo>
                  <a:pt x="6352" y="841"/>
                </a:moveTo>
                <a:cubicBezTo>
                  <a:pt x="7052" y="841"/>
                  <a:pt x="7612" y="1423"/>
                  <a:pt x="7612" y="2123"/>
                </a:cubicBezTo>
                <a:cubicBezTo>
                  <a:pt x="7612" y="3266"/>
                  <a:pt x="8569" y="4223"/>
                  <a:pt x="9734" y="4223"/>
                </a:cubicBezTo>
                <a:lnTo>
                  <a:pt x="12254" y="4223"/>
                </a:lnTo>
                <a:cubicBezTo>
                  <a:pt x="12954" y="4223"/>
                  <a:pt x="13537" y="4783"/>
                  <a:pt x="13537" y="5483"/>
                </a:cubicBezTo>
                <a:lnTo>
                  <a:pt x="13537" y="8446"/>
                </a:lnTo>
                <a:lnTo>
                  <a:pt x="10154" y="8446"/>
                </a:lnTo>
                <a:lnTo>
                  <a:pt x="10154" y="7186"/>
                </a:lnTo>
                <a:cubicBezTo>
                  <a:pt x="10154" y="6956"/>
                  <a:pt x="9942" y="6766"/>
                  <a:pt x="9734" y="6766"/>
                </a:cubicBezTo>
                <a:lnTo>
                  <a:pt x="4672" y="6766"/>
                </a:lnTo>
                <a:cubicBezTo>
                  <a:pt x="4436" y="6766"/>
                  <a:pt x="4252" y="6956"/>
                  <a:pt x="4252" y="7186"/>
                </a:cubicBezTo>
                <a:lnTo>
                  <a:pt x="4252" y="8446"/>
                </a:lnTo>
                <a:lnTo>
                  <a:pt x="869" y="8446"/>
                </a:lnTo>
                <a:lnTo>
                  <a:pt x="869" y="2101"/>
                </a:lnTo>
                <a:cubicBezTo>
                  <a:pt x="869" y="1423"/>
                  <a:pt x="1451" y="841"/>
                  <a:pt x="2151" y="841"/>
                </a:cubicBezTo>
                <a:close/>
                <a:moveTo>
                  <a:pt x="6772" y="7606"/>
                </a:moveTo>
                <a:lnTo>
                  <a:pt x="6772" y="10176"/>
                </a:lnTo>
                <a:lnTo>
                  <a:pt x="5092" y="10176"/>
                </a:lnTo>
                <a:lnTo>
                  <a:pt x="5092" y="7606"/>
                </a:lnTo>
                <a:close/>
                <a:moveTo>
                  <a:pt x="9292" y="7606"/>
                </a:moveTo>
                <a:lnTo>
                  <a:pt x="9292" y="10176"/>
                </a:lnTo>
                <a:lnTo>
                  <a:pt x="7612" y="10176"/>
                </a:lnTo>
                <a:lnTo>
                  <a:pt x="7612" y="7606"/>
                </a:lnTo>
                <a:close/>
                <a:moveTo>
                  <a:pt x="4252" y="9286"/>
                </a:moveTo>
                <a:lnTo>
                  <a:pt x="4252" y="10176"/>
                </a:lnTo>
                <a:lnTo>
                  <a:pt x="2151" y="10176"/>
                </a:lnTo>
                <a:cubicBezTo>
                  <a:pt x="1916" y="10176"/>
                  <a:pt x="1731" y="10361"/>
                  <a:pt x="1731" y="10596"/>
                </a:cubicBezTo>
                <a:lnTo>
                  <a:pt x="1731" y="11856"/>
                </a:lnTo>
                <a:lnTo>
                  <a:pt x="869" y="11856"/>
                </a:lnTo>
                <a:lnTo>
                  <a:pt x="869" y="9286"/>
                </a:lnTo>
                <a:close/>
                <a:moveTo>
                  <a:pt x="13537" y="9286"/>
                </a:moveTo>
                <a:lnTo>
                  <a:pt x="13537" y="11856"/>
                </a:lnTo>
                <a:lnTo>
                  <a:pt x="12674" y="11856"/>
                </a:lnTo>
                <a:lnTo>
                  <a:pt x="12674" y="10596"/>
                </a:lnTo>
                <a:cubicBezTo>
                  <a:pt x="12674" y="10361"/>
                  <a:pt x="12490" y="10176"/>
                  <a:pt x="12254" y="10176"/>
                </a:cubicBezTo>
                <a:lnTo>
                  <a:pt x="10154" y="10176"/>
                </a:lnTo>
                <a:lnTo>
                  <a:pt x="10154" y="9286"/>
                </a:lnTo>
                <a:close/>
                <a:moveTo>
                  <a:pt x="11834" y="11016"/>
                </a:moveTo>
                <a:lnTo>
                  <a:pt x="11834" y="13537"/>
                </a:lnTo>
                <a:lnTo>
                  <a:pt x="2572" y="13537"/>
                </a:lnTo>
                <a:lnTo>
                  <a:pt x="2572" y="11016"/>
                </a:lnTo>
                <a:lnTo>
                  <a:pt x="3412" y="11016"/>
                </a:lnTo>
                <a:lnTo>
                  <a:pt x="3412" y="12248"/>
                </a:lnTo>
                <a:cubicBezTo>
                  <a:pt x="3412" y="12484"/>
                  <a:pt x="3574" y="12669"/>
                  <a:pt x="3781" y="12697"/>
                </a:cubicBezTo>
                <a:cubicBezTo>
                  <a:pt x="3794" y="12698"/>
                  <a:pt x="3806" y="12698"/>
                  <a:pt x="3818" y="12698"/>
                </a:cubicBezTo>
                <a:cubicBezTo>
                  <a:pt x="4059" y="12698"/>
                  <a:pt x="4252" y="12495"/>
                  <a:pt x="4252" y="12276"/>
                </a:cubicBezTo>
                <a:lnTo>
                  <a:pt x="4252" y="11016"/>
                </a:lnTo>
                <a:lnTo>
                  <a:pt x="5092" y="11016"/>
                </a:lnTo>
                <a:lnTo>
                  <a:pt x="5092" y="12248"/>
                </a:lnTo>
                <a:cubicBezTo>
                  <a:pt x="5092" y="12484"/>
                  <a:pt x="5254" y="12669"/>
                  <a:pt x="5461" y="12697"/>
                </a:cubicBezTo>
                <a:cubicBezTo>
                  <a:pt x="5474" y="12698"/>
                  <a:pt x="5486" y="12698"/>
                  <a:pt x="5499" y="12698"/>
                </a:cubicBezTo>
                <a:cubicBezTo>
                  <a:pt x="5739" y="12698"/>
                  <a:pt x="5932" y="12495"/>
                  <a:pt x="5932" y="12276"/>
                </a:cubicBezTo>
                <a:lnTo>
                  <a:pt x="5932" y="11016"/>
                </a:lnTo>
                <a:lnTo>
                  <a:pt x="6772" y="11016"/>
                </a:lnTo>
                <a:lnTo>
                  <a:pt x="6772" y="12248"/>
                </a:lnTo>
                <a:cubicBezTo>
                  <a:pt x="6772" y="12484"/>
                  <a:pt x="6934" y="12669"/>
                  <a:pt x="7141" y="12697"/>
                </a:cubicBezTo>
                <a:cubicBezTo>
                  <a:pt x="7154" y="12698"/>
                  <a:pt x="7166" y="12698"/>
                  <a:pt x="7179" y="12698"/>
                </a:cubicBezTo>
                <a:cubicBezTo>
                  <a:pt x="7419" y="12698"/>
                  <a:pt x="7612" y="12495"/>
                  <a:pt x="7612" y="12276"/>
                </a:cubicBezTo>
                <a:lnTo>
                  <a:pt x="7612" y="11016"/>
                </a:lnTo>
                <a:lnTo>
                  <a:pt x="8452" y="11016"/>
                </a:lnTo>
                <a:lnTo>
                  <a:pt x="8452" y="12248"/>
                </a:lnTo>
                <a:cubicBezTo>
                  <a:pt x="8452" y="12484"/>
                  <a:pt x="8614" y="12669"/>
                  <a:pt x="8821" y="12697"/>
                </a:cubicBezTo>
                <a:cubicBezTo>
                  <a:pt x="8834" y="12698"/>
                  <a:pt x="8846" y="12698"/>
                  <a:pt x="8859" y="12698"/>
                </a:cubicBezTo>
                <a:cubicBezTo>
                  <a:pt x="9099" y="12698"/>
                  <a:pt x="9292" y="12495"/>
                  <a:pt x="9292" y="12276"/>
                </a:cubicBezTo>
                <a:lnTo>
                  <a:pt x="9292" y="11016"/>
                </a:lnTo>
                <a:lnTo>
                  <a:pt x="10154" y="11016"/>
                </a:lnTo>
                <a:lnTo>
                  <a:pt x="10154" y="12248"/>
                </a:lnTo>
                <a:cubicBezTo>
                  <a:pt x="10154" y="12484"/>
                  <a:pt x="10294" y="12669"/>
                  <a:pt x="10530" y="12697"/>
                </a:cubicBezTo>
                <a:cubicBezTo>
                  <a:pt x="10541" y="12698"/>
                  <a:pt x="10552" y="12698"/>
                  <a:pt x="10563" y="12698"/>
                </a:cubicBezTo>
                <a:cubicBezTo>
                  <a:pt x="10782" y="12698"/>
                  <a:pt x="10994" y="12495"/>
                  <a:pt x="10994" y="12276"/>
                </a:cubicBezTo>
                <a:lnTo>
                  <a:pt x="10994" y="11016"/>
                </a:lnTo>
                <a:close/>
                <a:moveTo>
                  <a:pt x="2151" y="1"/>
                </a:moveTo>
                <a:cubicBezTo>
                  <a:pt x="981" y="1"/>
                  <a:pt x="1" y="958"/>
                  <a:pt x="1" y="2146"/>
                </a:cubicBezTo>
                <a:lnTo>
                  <a:pt x="1" y="12276"/>
                </a:lnTo>
                <a:cubicBezTo>
                  <a:pt x="1" y="12506"/>
                  <a:pt x="214" y="12697"/>
                  <a:pt x="449" y="12697"/>
                </a:cubicBezTo>
                <a:lnTo>
                  <a:pt x="1731" y="12697"/>
                </a:lnTo>
                <a:lnTo>
                  <a:pt x="1731" y="13957"/>
                </a:lnTo>
                <a:cubicBezTo>
                  <a:pt x="1731" y="14186"/>
                  <a:pt x="1916" y="14377"/>
                  <a:pt x="2151" y="14377"/>
                </a:cubicBezTo>
                <a:lnTo>
                  <a:pt x="12254" y="14377"/>
                </a:lnTo>
                <a:cubicBezTo>
                  <a:pt x="12490" y="14377"/>
                  <a:pt x="12674" y="14186"/>
                  <a:pt x="12674" y="13957"/>
                </a:cubicBezTo>
                <a:lnTo>
                  <a:pt x="12674" y="12697"/>
                </a:lnTo>
                <a:lnTo>
                  <a:pt x="13957" y="12697"/>
                </a:lnTo>
                <a:cubicBezTo>
                  <a:pt x="14192" y="12697"/>
                  <a:pt x="14377" y="12506"/>
                  <a:pt x="14377" y="12276"/>
                </a:cubicBezTo>
                <a:lnTo>
                  <a:pt x="14377" y="5483"/>
                </a:lnTo>
                <a:cubicBezTo>
                  <a:pt x="14377" y="4319"/>
                  <a:pt x="13442" y="3383"/>
                  <a:pt x="12277" y="3383"/>
                </a:cubicBezTo>
                <a:lnTo>
                  <a:pt x="9734" y="3383"/>
                </a:lnTo>
                <a:cubicBezTo>
                  <a:pt x="9034" y="3383"/>
                  <a:pt x="8452" y="2801"/>
                  <a:pt x="8452" y="2101"/>
                </a:cubicBezTo>
                <a:cubicBezTo>
                  <a:pt x="8452" y="958"/>
                  <a:pt x="7517" y="1"/>
                  <a:pt x="63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8"/>
          <p:cNvSpPr/>
          <p:nvPr/>
        </p:nvSpPr>
        <p:spPr>
          <a:xfrm>
            <a:off x="1006763" y="2731800"/>
            <a:ext cx="359425" cy="189525"/>
          </a:xfrm>
          <a:custGeom>
            <a:rect b="b" l="l" r="r" t="t"/>
            <a:pathLst>
              <a:path extrusionOk="0" h="7581" w="14377">
                <a:moveTo>
                  <a:pt x="7606" y="1700"/>
                </a:moveTo>
                <a:lnTo>
                  <a:pt x="7606" y="2540"/>
                </a:lnTo>
                <a:lnTo>
                  <a:pt x="6766" y="2540"/>
                </a:lnTo>
                <a:lnTo>
                  <a:pt x="6766" y="1700"/>
                </a:lnTo>
                <a:close/>
                <a:moveTo>
                  <a:pt x="9286" y="1700"/>
                </a:moveTo>
                <a:lnTo>
                  <a:pt x="9286" y="2540"/>
                </a:lnTo>
                <a:lnTo>
                  <a:pt x="8446" y="2540"/>
                </a:lnTo>
                <a:lnTo>
                  <a:pt x="8446" y="1700"/>
                </a:lnTo>
                <a:close/>
                <a:moveTo>
                  <a:pt x="841" y="1627"/>
                </a:moveTo>
                <a:cubicBezTo>
                  <a:pt x="1586" y="2467"/>
                  <a:pt x="2661" y="3380"/>
                  <a:pt x="3781" y="3380"/>
                </a:cubicBezTo>
                <a:lnTo>
                  <a:pt x="13509" y="3380"/>
                </a:lnTo>
                <a:lnTo>
                  <a:pt x="13509" y="4220"/>
                </a:lnTo>
                <a:lnTo>
                  <a:pt x="3781" y="4220"/>
                </a:lnTo>
                <a:cubicBezTo>
                  <a:pt x="2661" y="4220"/>
                  <a:pt x="1586" y="5105"/>
                  <a:pt x="841" y="5945"/>
                </a:cubicBezTo>
                <a:lnTo>
                  <a:pt x="841" y="1627"/>
                </a:lnTo>
                <a:close/>
                <a:moveTo>
                  <a:pt x="5926" y="5060"/>
                </a:moveTo>
                <a:lnTo>
                  <a:pt x="5926" y="6740"/>
                </a:lnTo>
                <a:cubicBezTo>
                  <a:pt x="5461" y="6740"/>
                  <a:pt x="5086" y="6365"/>
                  <a:pt x="5086" y="5900"/>
                </a:cubicBezTo>
                <a:cubicBezTo>
                  <a:pt x="5086" y="5430"/>
                  <a:pt x="5461" y="5060"/>
                  <a:pt x="5926" y="5060"/>
                </a:cubicBezTo>
                <a:close/>
                <a:moveTo>
                  <a:pt x="7606" y="5060"/>
                </a:moveTo>
                <a:lnTo>
                  <a:pt x="7606" y="6740"/>
                </a:lnTo>
                <a:lnTo>
                  <a:pt x="6766" y="6740"/>
                </a:lnTo>
                <a:lnTo>
                  <a:pt x="6766" y="5060"/>
                </a:lnTo>
                <a:close/>
                <a:moveTo>
                  <a:pt x="9286" y="5060"/>
                </a:moveTo>
                <a:lnTo>
                  <a:pt x="9286" y="6740"/>
                </a:lnTo>
                <a:lnTo>
                  <a:pt x="8446" y="6740"/>
                </a:lnTo>
                <a:lnTo>
                  <a:pt x="8446" y="5060"/>
                </a:lnTo>
                <a:close/>
                <a:moveTo>
                  <a:pt x="10126" y="5060"/>
                </a:moveTo>
                <a:cubicBezTo>
                  <a:pt x="10596" y="5060"/>
                  <a:pt x="10966" y="5430"/>
                  <a:pt x="10966" y="5900"/>
                </a:cubicBezTo>
                <a:cubicBezTo>
                  <a:pt x="10966" y="6365"/>
                  <a:pt x="10596" y="6740"/>
                  <a:pt x="10126" y="6740"/>
                </a:cubicBezTo>
                <a:lnTo>
                  <a:pt x="10126" y="5060"/>
                </a:lnTo>
                <a:close/>
                <a:moveTo>
                  <a:pt x="410" y="1"/>
                </a:moveTo>
                <a:cubicBezTo>
                  <a:pt x="351" y="1"/>
                  <a:pt x="291" y="14"/>
                  <a:pt x="236" y="42"/>
                </a:cubicBezTo>
                <a:cubicBezTo>
                  <a:pt x="96" y="132"/>
                  <a:pt x="1" y="272"/>
                  <a:pt x="1" y="440"/>
                </a:cubicBezTo>
                <a:lnTo>
                  <a:pt x="1" y="7160"/>
                </a:lnTo>
                <a:cubicBezTo>
                  <a:pt x="1" y="7323"/>
                  <a:pt x="96" y="7463"/>
                  <a:pt x="236" y="7530"/>
                </a:cubicBezTo>
                <a:cubicBezTo>
                  <a:pt x="292" y="7559"/>
                  <a:pt x="353" y="7572"/>
                  <a:pt x="414" y="7572"/>
                </a:cubicBezTo>
                <a:cubicBezTo>
                  <a:pt x="553" y="7572"/>
                  <a:pt x="690" y="7503"/>
                  <a:pt x="768" y="7390"/>
                </a:cubicBezTo>
                <a:cubicBezTo>
                  <a:pt x="1216" y="6740"/>
                  <a:pt x="2588" y="5060"/>
                  <a:pt x="3781" y="5060"/>
                </a:cubicBezTo>
                <a:lnTo>
                  <a:pt x="4458" y="5060"/>
                </a:lnTo>
                <a:cubicBezTo>
                  <a:pt x="4246" y="5430"/>
                  <a:pt x="4156" y="5923"/>
                  <a:pt x="4318" y="6432"/>
                </a:cubicBezTo>
                <a:cubicBezTo>
                  <a:pt x="4526" y="7110"/>
                  <a:pt x="5181" y="7580"/>
                  <a:pt x="5903" y="7580"/>
                </a:cubicBezTo>
                <a:lnTo>
                  <a:pt x="10148" y="7580"/>
                </a:lnTo>
                <a:cubicBezTo>
                  <a:pt x="10876" y="7580"/>
                  <a:pt x="11526" y="7110"/>
                  <a:pt x="11739" y="6432"/>
                </a:cubicBezTo>
                <a:cubicBezTo>
                  <a:pt x="11879" y="5923"/>
                  <a:pt x="11806" y="5430"/>
                  <a:pt x="11576" y="5060"/>
                </a:cubicBezTo>
                <a:lnTo>
                  <a:pt x="13509" y="5060"/>
                </a:lnTo>
                <a:lnTo>
                  <a:pt x="13509" y="5480"/>
                </a:lnTo>
                <a:cubicBezTo>
                  <a:pt x="13509" y="5665"/>
                  <a:pt x="13626" y="5827"/>
                  <a:pt x="13817" y="5872"/>
                </a:cubicBezTo>
                <a:cubicBezTo>
                  <a:pt x="13864" y="5888"/>
                  <a:pt x="13911" y="5896"/>
                  <a:pt x="13956" y="5896"/>
                </a:cubicBezTo>
                <a:cubicBezTo>
                  <a:pt x="14183" y="5896"/>
                  <a:pt x="14377" y="5713"/>
                  <a:pt x="14377" y="5480"/>
                </a:cubicBezTo>
                <a:lnTo>
                  <a:pt x="14377" y="2120"/>
                </a:lnTo>
                <a:cubicBezTo>
                  <a:pt x="14377" y="1930"/>
                  <a:pt x="14259" y="1767"/>
                  <a:pt x="14069" y="1700"/>
                </a:cubicBezTo>
                <a:cubicBezTo>
                  <a:pt x="14031" y="1690"/>
                  <a:pt x="13993" y="1686"/>
                  <a:pt x="13956" y="1686"/>
                </a:cubicBezTo>
                <a:cubicBezTo>
                  <a:pt x="13718" y="1686"/>
                  <a:pt x="13509" y="1878"/>
                  <a:pt x="13509" y="2120"/>
                </a:cubicBezTo>
                <a:lnTo>
                  <a:pt x="13509" y="2540"/>
                </a:lnTo>
                <a:lnTo>
                  <a:pt x="10126" y="2540"/>
                </a:lnTo>
                <a:lnTo>
                  <a:pt x="10126" y="1700"/>
                </a:lnTo>
                <a:lnTo>
                  <a:pt x="11386" y="1700"/>
                </a:lnTo>
                <a:cubicBezTo>
                  <a:pt x="11599" y="1700"/>
                  <a:pt x="11784" y="1532"/>
                  <a:pt x="11806" y="1325"/>
                </a:cubicBezTo>
                <a:cubicBezTo>
                  <a:pt x="11828" y="1067"/>
                  <a:pt x="11644" y="860"/>
                  <a:pt x="11386" y="860"/>
                </a:cubicBezTo>
                <a:lnTo>
                  <a:pt x="4666" y="860"/>
                </a:lnTo>
                <a:cubicBezTo>
                  <a:pt x="4458" y="860"/>
                  <a:pt x="4268" y="1000"/>
                  <a:pt x="4246" y="1230"/>
                </a:cubicBezTo>
                <a:cubicBezTo>
                  <a:pt x="4201" y="1465"/>
                  <a:pt x="4408" y="1700"/>
                  <a:pt x="4666" y="1700"/>
                </a:cubicBezTo>
                <a:lnTo>
                  <a:pt x="5926" y="1700"/>
                </a:lnTo>
                <a:lnTo>
                  <a:pt x="5926" y="2540"/>
                </a:lnTo>
                <a:lnTo>
                  <a:pt x="3781" y="2540"/>
                </a:lnTo>
                <a:cubicBezTo>
                  <a:pt x="2588" y="2540"/>
                  <a:pt x="1216" y="832"/>
                  <a:pt x="768" y="205"/>
                </a:cubicBezTo>
                <a:cubicBezTo>
                  <a:pt x="689" y="75"/>
                  <a:pt x="550" y="1"/>
                  <a:pt x="4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9" name="Google Shape;4499;p48"/>
          <p:cNvGrpSpPr/>
          <p:nvPr/>
        </p:nvGrpSpPr>
        <p:grpSpPr>
          <a:xfrm>
            <a:off x="6268075" y="3772950"/>
            <a:ext cx="336600" cy="359425"/>
            <a:chOff x="6307488" y="3772950"/>
            <a:chExt cx="336600" cy="359425"/>
          </a:xfrm>
        </p:grpSpPr>
        <p:sp>
          <p:nvSpPr>
            <p:cNvPr id="4500" name="Google Shape;4500;p48"/>
            <p:cNvSpPr/>
            <p:nvPr/>
          </p:nvSpPr>
          <p:spPr>
            <a:xfrm>
              <a:off x="6412513" y="3814950"/>
              <a:ext cx="63025" cy="63600"/>
            </a:xfrm>
            <a:custGeom>
              <a:rect b="b" l="l" r="r" t="t"/>
              <a:pathLst>
                <a:path extrusionOk="0" h="2544" w="2521">
                  <a:moveTo>
                    <a:pt x="1260" y="863"/>
                  </a:moveTo>
                  <a:cubicBezTo>
                    <a:pt x="1490" y="863"/>
                    <a:pt x="1680" y="1048"/>
                    <a:pt x="1680" y="1283"/>
                  </a:cubicBezTo>
                  <a:cubicBezTo>
                    <a:pt x="1680" y="1518"/>
                    <a:pt x="1490" y="1703"/>
                    <a:pt x="1260" y="1703"/>
                  </a:cubicBezTo>
                  <a:cubicBezTo>
                    <a:pt x="1025" y="1703"/>
                    <a:pt x="840" y="1518"/>
                    <a:pt x="840" y="1283"/>
                  </a:cubicBezTo>
                  <a:cubicBezTo>
                    <a:pt x="840" y="1048"/>
                    <a:pt x="1025" y="863"/>
                    <a:pt x="1260" y="863"/>
                  </a:cubicBezTo>
                  <a:close/>
                  <a:moveTo>
                    <a:pt x="1260" y="1"/>
                  </a:moveTo>
                  <a:cubicBezTo>
                    <a:pt x="560" y="1"/>
                    <a:pt x="0" y="583"/>
                    <a:pt x="0" y="1283"/>
                  </a:cubicBezTo>
                  <a:cubicBezTo>
                    <a:pt x="0" y="1961"/>
                    <a:pt x="560" y="2543"/>
                    <a:pt x="1260" y="2543"/>
                  </a:cubicBezTo>
                  <a:cubicBezTo>
                    <a:pt x="1960" y="2543"/>
                    <a:pt x="2520" y="1961"/>
                    <a:pt x="2520" y="1283"/>
                  </a:cubicBezTo>
                  <a:cubicBezTo>
                    <a:pt x="2520" y="583"/>
                    <a:pt x="1960"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8"/>
            <p:cNvSpPr/>
            <p:nvPr/>
          </p:nvSpPr>
          <p:spPr>
            <a:xfrm>
              <a:off x="6349488" y="3878525"/>
              <a:ext cx="63050" cy="63025"/>
            </a:xfrm>
            <a:custGeom>
              <a:rect b="b" l="l" r="r" t="t"/>
              <a:pathLst>
                <a:path extrusionOk="0" h="2521" w="2522">
                  <a:moveTo>
                    <a:pt x="1261" y="840"/>
                  </a:moveTo>
                  <a:cubicBezTo>
                    <a:pt x="1491" y="840"/>
                    <a:pt x="1681" y="1025"/>
                    <a:pt x="1681" y="1260"/>
                  </a:cubicBezTo>
                  <a:cubicBezTo>
                    <a:pt x="1681" y="1496"/>
                    <a:pt x="1491" y="1680"/>
                    <a:pt x="1261" y="1680"/>
                  </a:cubicBezTo>
                  <a:cubicBezTo>
                    <a:pt x="1026" y="1680"/>
                    <a:pt x="841" y="1496"/>
                    <a:pt x="841" y="1260"/>
                  </a:cubicBezTo>
                  <a:cubicBezTo>
                    <a:pt x="841" y="1025"/>
                    <a:pt x="1026" y="840"/>
                    <a:pt x="1261" y="840"/>
                  </a:cubicBezTo>
                  <a:close/>
                  <a:moveTo>
                    <a:pt x="1261" y="0"/>
                  </a:moveTo>
                  <a:cubicBezTo>
                    <a:pt x="561" y="0"/>
                    <a:pt x="1" y="560"/>
                    <a:pt x="1" y="1260"/>
                  </a:cubicBezTo>
                  <a:cubicBezTo>
                    <a:pt x="1" y="1960"/>
                    <a:pt x="561" y="2520"/>
                    <a:pt x="1261" y="2520"/>
                  </a:cubicBezTo>
                  <a:cubicBezTo>
                    <a:pt x="1961" y="2520"/>
                    <a:pt x="2521" y="1960"/>
                    <a:pt x="2521" y="1260"/>
                  </a:cubicBezTo>
                  <a:cubicBezTo>
                    <a:pt x="2521" y="560"/>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8"/>
            <p:cNvSpPr/>
            <p:nvPr/>
          </p:nvSpPr>
          <p:spPr>
            <a:xfrm>
              <a:off x="6412513" y="4027350"/>
              <a:ext cx="63025" cy="63025"/>
            </a:xfrm>
            <a:custGeom>
              <a:rect b="b" l="l" r="r" t="t"/>
              <a:pathLst>
                <a:path extrusionOk="0" h="2521" w="2521">
                  <a:moveTo>
                    <a:pt x="1260" y="840"/>
                  </a:moveTo>
                  <a:cubicBezTo>
                    <a:pt x="1490" y="840"/>
                    <a:pt x="1680" y="1025"/>
                    <a:pt x="1680" y="1260"/>
                  </a:cubicBezTo>
                  <a:cubicBezTo>
                    <a:pt x="1680" y="1490"/>
                    <a:pt x="1490" y="1680"/>
                    <a:pt x="1260" y="1680"/>
                  </a:cubicBezTo>
                  <a:cubicBezTo>
                    <a:pt x="1025" y="1680"/>
                    <a:pt x="840" y="1490"/>
                    <a:pt x="840" y="1260"/>
                  </a:cubicBezTo>
                  <a:cubicBezTo>
                    <a:pt x="840" y="1025"/>
                    <a:pt x="1025" y="840"/>
                    <a:pt x="1260" y="840"/>
                  </a:cubicBezTo>
                  <a:close/>
                  <a:moveTo>
                    <a:pt x="1260" y="0"/>
                  </a:moveTo>
                  <a:cubicBezTo>
                    <a:pt x="560" y="0"/>
                    <a:pt x="0" y="560"/>
                    <a:pt x="0" y="1260"/>
                  </a:cubicBezTo>
                  <a:cubicBezTo>
                    <a:pt x="0" y="1960"/>
                    <a:pt x="560" y="2521"/>
                    <a:pt x="1260" y="2521"/>
                  </a:cubicBezTo>
                  <a:cubicBezTo>
                    <a:pt x="1960" y="2521"/>
                    <a:pt x="2520" y="1960"/>
                    <a:pt x="2520" y="1260"/>
                  </a:cubicBezTo>
                  <a:cubicBezTo>
                    <a:pt x="2520" y="560"/>
                    <a:pt x="1960" y="0"/>
                    <a:pt x="1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8"/>
            <p:cNvSpPr/>
            <p:nvPr/>
          </p:nvSpPr>
          <p:spPr>
            <a:xfrm>
              <a:off x="6349488" y="3963650"/>
              <a:ext cx="63050" cy="63725"/>
            </a:xfrm>
            <a:custGeom>
              <a:rect b="b" l="l" r="r" t="t"/>
              <a:pathLst>
                <a:path extrusionOk="0" h="2549" w="2522">
                  <a:moveTo>
                    <a:pt x="1261" y="840"/>
                  </a:moveTo>
                  <a:cubicBezTo>
                    <a:pt x="1491" y="840"/>
                    <a:pt x="1681" y="1053"/>
                    <a:pt x="1681" y="1260"/>
                  </a:cubicBezTo>
                  <a:cubicBezTo>
                    <a:pt x="1681" y="1496"/>
                    <a:pt x="1491" y="1708"/>
                    <a:pt x="1261" y="1708"/>
                  </a:cubicBezTo>
                  <a:cubicBezTo>
                    <a:pt x="1026" y="1708"/>
                    <a:pt x="841" y="1496"/>
                    <a:pt x="841" y="1260"/>
                  </a:cubicBezTo>
                  <a:cubicBezTo>
                    <a:pt x="841" y="1053"/>
                    <a:pt x="1026" y="840"/>
                    <a:pt x="1261" y="840"/>
                  </a:cubicBezTo>
                  <a:close/>
                  <a:moveTo>
                    <a:pt x="1261" y="0"/>
                  </a:moveTo>
                  <a:cubicBezTo>
                    <a:pt x="561" y="0"/>
                    <a:pt x="1" y="588"/>
                    <a:pt x="1" y="1260"/>
                  </a:cubicBezTo>
                  <a:cubicBezTo>
                    <a:pt x="1" y="1960"/>
                    <a:pt x="561" y="2548"/>
                    <a:pt x="1261" y="2548"/>
                  </a:cubicBezTo>
                  <a:cubicBezTo>
                    <a:pt x="1961" y="2548"/>
                    <a:pt x="2521" y="1960"/>
                    <a:pt x="2521" y="1260"/>
                  </a:cubicBezTo>
                  <a:cubicBezTo>
                    <a:pt x="2521" y="588"/>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8"/>
            <p:cNvSpPr/>
            <p:nvPr/>
          </p:nvSpPr>
          <p:spPr>
            <a:xfrm>
              <a:off x="6581063" y="3772950"/>
              <a:ext cx="63025" cy="359425"/>
            </a:xfrm>
            <a:custGeom>
              <a:rect b="b" l="l" r="r" t="t"/>
              <a:pathLst>
                <a:path extrusionOk="0" h="14377" w="2521">
                  <a:moveTo>
                    <a:pt x="1261" y="1166"/>
                  </a:moveTo>
                  <a:cubicBezTo>
                    <a:pt x="1586" y="2241"/>
                    <a:pt x="1681" y="4296"/>
                    <a:pt x="1681" y="5483"/>
                  </a:cubicBezTo>
                  <a:cubicBezTo>
                    <a:pt x="1681" y="7679"/>
                    <a:pt x="1446" y="9168"/>
                    <a:pt x="1261" y="9824"/>
                  </a:cubicBezTo>
                  <a:cubicBezTo>
                    <a:pt x="1076" y="9168"/>
                    <a:pt x="841" y="7679"/>
                    <a:pt x="841" y="5483"/>
                  </a:cubicBezTo>
                  <a:cubicBezTo>
                    <a:pt x="841" y="4296"/>
                    <a:pt x="936" y="2263"/>
                    <a:pt x="1261" y="1166"/>
                  </a:cubicBezTo>
                  <a:close/>
                  <a:moveTo>
                    <a:pt x="1261" y="11016"/>
                  </a:moveTo>
                  <a:cubicBezTo>
                    <a:pt x="1496" y="11016"/>
                    <a:pt x="1681" y="11201"/>
                    <a:pt x="1681" y="11436"/>
                  </a:cubicBezTo>
                  <a:cubicBezTo>
                    <a:pt x="1681" y="11548"/>
                    <a:pt x="1658" y="11526"/>
                    <a:pt x="1261" y="12697"/>
                  </a:cubicBezTo>
                  <a:cubicBezTo>
                    <a:pt x="863" y="11526"/>
                    <a:pt x="841" y="11548"/>
                    <a:pt x="841" y="11436"/>
                  </a:cubicBezTo>
                  <a:cubicBezTo>
                    <a:pt x="841" y="11201"/>
                    <a:pt x="1026" y="11016"/>
                    <a:pt x="1261" y="11016"/>
                  </a:cubicBezTo>
                  <a:close/>
                  <a:moveTo>
                    <a:pt x="1261" y="1"/>
                  </a:moveTo>
                  <a:cubicBezTo>
                    <a:pt x="796" y="1"/>
                    <a:pt x="606" y="516"/>
                    <a:pt x="538" y="678"/>
                  </a:cubicBezTo>
                  <a:cubicBezTo>
                    <a:pt x="96" y="1798"/>
                    <a:pt x="1" y="4246"/>
                    <a:pt x="1" y="5483"/>
                  </a:cubicBezTo>
                  <a:cubicBezTo>
                    <a:pt x="1" y="6766"/>
                    <a:pt x="96" y="9196"/>
                    <a:pt x="538" y="10339"/>
                  </a:cubicBezTo>
                  <a:cubicBezTo>
                    <a:pt x="538" y="10339"/>
                    <a:pt x="538" y="10361"/>
                    <a:pt x="561" y="10384"/>
                  </a:cubicBezTo>
                  <a:cubicBezTo>
                    <a:pt x="208" y="10596"/>
                    <a:pt x="1" y="10988"/>
                    <a:pt x="1" y="11436"/>
                  </a:cubicBezTo>
                  <a:cubicBezTo>
                    <a:pt x="1" y="11806"/>
                    <a:pt x="96" y="11828"/>
                    <a:pt x="863" y="14097"/>
                  </a:cubicBezTo>
                  <a:cubicBezTo>
                    <a:pt x="908" y="14259"/>
                    <a:pt x="1076" y="14377"/>
                    <a:pt x="1261" y="14377"/>
                  </a:cubicBezTo>
                  <a:cubicBezTo>
                    <a:pt x="1446" y="14377"/>
                    <a:pt x="1586" y="14259"/>
                    <a:pt x="1658" y="14097"/>
                  </a:cubicBezTo>
                  <a:cubicBezTo>
                    <a:pt x="2426" y="11856"/>
                    <a:pt x="2521" y="11806"/>
                    <a:pt x="2521" y="11436"/>
                  </a:cubicBezTo>
                  <a:cubicBezTo>
                    <a:pt x="2521" y="10988"/>
                    <a:pt x="2286" y="10596"/>
                    <a:pt x="1961" y="10384"/>
                  </a:cubicBezTo>
                  <a:cubicBezTo>
                    <a:pt x="1961" y="10361"/>
                    <a:pt x="1983" y="10339"/>
                    <a:pt x="1983" y="10339"/>
                  </a:cubicBezTo>
                  <a:cubicBezTo>
                    <a:pt x="2426" y="9168"/>
                    <a:pt x="2521" y="6743"/>
                    <a:pt x="2521" y="5483"/>
                  </a:cubicBezTo>
                  <a:cubicBezTo>
                    <a:pt x="2521" y="4223"/>
                    <a:pt x="2426" y="1798"/>
                    <a:pt x="1983" y="678"/>
                  </a:cubicBezTo>
                  <a:cubicBezTo>
                    <a:pt x="1916" y="516"/>
                    <a:pt x="1703" y="1"/>
                    <a:pt x="1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8"/>
            <p:cNvSpPr/>
            <p:nvPr/>
          </p:nvSpPr>
          <p:spPr>
            <a:xfrm>
              <a:off x="6307488" y="3773525"/>
              <a:ext cx="231600" cy="358850"/>
            </a:xfrm>
            <a:custGeom>
              <a:rect b="b" l="l" r="r" t="t"/>
              <a:pathLst>
                <a:path extrusionOk="0" h="14354" w="9264">
                  <a:moveTo>
                    <a:pt x="5366" y="840"/>
                  </a:moveTo>
                  <a:cubicBezTo>
                    <a:pt x="6884" y="840"/>
                    <a:pt x="8424" y="1843"/>
                    <a:pt x="8424" y="3780"/>
                  </a:cubicBezTo>
                  <a:cubicBezTo>
                    <a:pt x="8424" y="4436"/>
                    <a:pt x="8099" y="4783"/>
                    <a:pt x="7701" y="5180"/>
                  </a:cubicBezTo>
                  <a:cubicBezTo>
                    <a:pt x="7231" y="5645"/>
                    <a:pt x="6721" y="6183"/>
                    <a:pt x="6721" y="7185"/>
                  </a:cubicBezTo>
                  <a:cubicBezTo>
                    <a:pt x="6721" y="8216"/>
                    <a:pt x="7259" y="8753"/>
                    <a:pt x="7701" y="9173"/>
                  </a:cubicBezTo>
                  <a:cubicBezTo>
                    <a:pt x="8099" y="9565"/>
                    <a:pt x="8424" y="9896"/>
                    <a:pt x="8424" y="10573"/>
                  </a:cubicBezTo>
                  <a:cubicBezTo>
                    <a:pt x="8424" y="12578"/>
                    <a:pt x="6839" y="13514"/>
                    <a:pt x="5366" y="13514"/>
                  </a:cubicBezTo>
                  <a:cubicBezTo>
                    <a:pt x="4246" y="13514"/>
                    <a:pt x="3148" y="12976"/>
                    <a:pt x="2331" y="12063"/>
                  </a:cubicBezTo>
                  <a:cubicBezTo>
                    <a:pt x="1350" y="10921"/>
                    <a:pt x="841" y="9241"/>
                    <a:pt x="841" y="7185"/>
                  </a:cubicBezTo>
                  <a:cubicBezTo>
                    <a:pt x="841" y="5136"/>
                    <a:pt x="1350" y="3433"/>
                    <a:pt x="2331" y="2285"/>
                  </a:cubicBezTo>
                  <a:cubicBezTo>
                    <a:pt x="3148" y="1378"/>
                    <a:pt x="4246" y="840"/>
                    <a:pt x="5366" y="840"/>
                  </a:cubicBezTo>
                  <a:close/>
                  <a:moveTo>
                    <a:pt x="5366" y="0"/>
                  </a:moveTo>
                  <a:cubicBezTo>
                    <a:pt x="4011" y="0"/>
                    <a:pt x="2661" y="633"/>
                    <a:pt x="1703" y="1753"/>
                  </a:cubicBezTo>
                  <a:cubicBezTo>
                    <a:pt x="583" y="3035"/>
                    <a:pt x="1" y="4923"/>
                    <a:pt x="1" y="7185"/>
                  </a:cubicBezTo>
                  <a:cubicBezTo>
                    <a:pt x="1" y="9453"/>
                    <a:pt x="583" y="11318"/>
                    <a:pt x="1703" y="12601"/>
                  </a:cubicBezTo>
                  <a:cubicBezTo>
                    <a:pt x="2661" y="13721"/>
                    <a:pt x="4011" y="14354"/>
                    <a:pt x="5366" y="14354"/>
                  </a:cubicBezTo>
                  <a:cubicBezTo>
                    <a:pt x="7466" y="14354"/>
                    <a:pt x="9264" y="12881"/>
                    <a:pt x="9264" y="10573"/>
                  </a:cubicBezTo>
                  <a:cubicBezTo>
                    <a:pt x="9264" y="9543"/>
                    <a:pt x="8726" y="9005"/>
                    <a:pt x="8284" y="8585"/>
                  </a:cubicBezTo>
                  <a:cubicBezTo>
                    <a:pt x="7886" y="8193"/>
                    <a:pt x="7561" y="7863"/>
                    <a:pt x="7561" y="7185"/>
                  </a:cubicBezTo>
                  <a:cubicBezTo>
                    <a:pt x="7561" y="6536"/>
                    <a:pt x="7886" y="6183"/>
                    <a:pt x="8284" y="5785"/>
                  </a:cubicBezTo>
                  <a:cubicBezTo>
                    <a:pt x="8748" y="5320"/>
                    <a:pt x="9264" y="4783"/>
                    <a:pt x="9264" y="3780"/>
                  </a:cubicBezTo>
                  <a:cubicBezTo>
                    <a:pt x="9264" y="1473"/>
                    <a:pt x="7488" y="0"/>
                    <a:pt x="5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6" name="Google Shape;4506;p48"/>
          <p:cNvSpPr/>
          <p:nvPr/>
        </p:nvSpPr>
        <p:spPr>
          <a:xfrm>
            <a:off x="7737825" y="3772950"/>
            <a:ext cx="358850" cy="359425"/>
          </a:xfrm>
          <a:custGeom>
            <a:rect b="b" l="l" r="r" t="t"/>
            <a:pathLst>
              <a:path extrusionOk="0" h="14377" w="14354">
                <a:moveTo>
                  <a:pt x="13514" y="841"/>
                </a:moveTo>
                <a:lnTo>
                  <a:pt x="13514" y="1798"/>
                </a:lnTo>
                <a:cubicBezTo>
                  <a:pt x="13234" y="1888"/>
                  <a:pt x="12999" y="2078"/>
                  <a:pt x="12814" y="2241"/>
                </a:cubicBezTo>
                <a:cubicBezTo>
                  <a:pt x="12601" y="2448"/>
                  <a:pt x="12461" y="2566"/>
                  <a:pt x="12254" y="2566"/>
                </a:cubicBezTo>
                <a:cubicBezTo>
                  <a:pt x="12063" y="2566"/>
                  <a:pt x="11923" y="2448"/>
                  <a:pt x="11694" y="2241"/>
                </a:cubicBezTo>
                <a:cubicBezTo>
                  <a:pt x="11436" y="2006"/>
                  <a:pt x="11111" y="1726"/>
                  <a:pt x="10574" y="1726"/>
                </a:cubicBezTo>
                <a:cubicBezTo>
                  <a:pt x="10058" y="1726"/>
                  <a:pt x="9711" y="2006"/>
                  <a:pt x="9454" y="2241"/>
                </a:cubicBezTo>
                <a:cubicBezTo>
                  <a:pt x="9218" y="2448"/>
                  <a:pt x="9101" y="2566"/>
                  <a:pt x="8893" y="2566"/>
                </a:cubicBezTo>
                <a:cubicBezTo>
                  <a:pt x="8681" y="2566"/>
                  <a:pt x="8541" y="2448"/>
                  <a:pt x="8311" y="2241"/>
                </a:cubicBezTo>
                <a:cubicBezTo>
                  <a:pt x="8053" y="2006"/>
                  <a:pt x="7701" y="1726"/>
                  <a:pt x="7191" y="1726"/>
                </a:cubicBezTo>
                <a:cubicBezTo>
                  <a:pt x="6653" y="1726"/>
                  <a:pt x="6323" y="2006"/>
                  <a:pt x="6043" y="2241"/>
                </a:cubicBezTo>
                <a:cubicBezTo>
                  <a:pt x="5813" y="2448"/>
                  <a:pt x="5673" y="2566"/>
                  <a:pt x="5460" y="2566"/>
                </a:cubicBezTo>
                <a:cubicBezTo>
                  <a:pt x="5276" y="2566"/>
                  <a:pt x="5136" y="2448"/>
                  <a:pt x="4900" y="2241"/>
                </a:cubicBezTo>
                <a:cubicBezTo>
                  <a:pt x="4643" y="2006"/>
                  <a:pt x="4318" y="1726"/>
                  <a:pt x="3780" y="1726"/>
                </a:cubicBezTo>
                <a:cubicBezTo>
                  <a:pt x="3271" y="1726"/>
                  <a:pt x="2918" y="2006"/>
                  <a:pt x="2660" y="2241"/>
                </a:cubicBezTo>
                <a:cubicBezTo>
                  <a:pt x="2431" y="2448"/>
                  <a:pt x="2313" y="2566"/>
                  <a:pt x="2100" y="2566"/>
                </a:cubicBezTo>
                <a:cubicBezTo>
                  <a:pt x="1915" y="2566"/>
                  <a:pt x="1775" y="2448"/>
                  <a:pt x="1540" y="2241"/>
                </a:cubicBezTo>
                <a:cubicBezTo>
                  <a:pt x="1355" y="2078"/>
                  <a:pt x="1143" y="1888"/>
                  <a:pt x="840" y="1798"/>
                </a:cubicBezTo>
                <a:lnTo>
                  <a:pt x="840" y="841"/>
                </a:lnTo>
                <a:close/>
                <a:moveTo>
                  <a:pt x="3780" y="2566"/>
                </a:moveTo>
                <a:cubicBezTo>
                  <a:pt x="3993" y="2566"/>
                  <a:pt x="4133" y="2683"/>
                  <a:pt x="4340" y="2868"/>
                </a:cubicBezTo>
                <a:cubicBezTo>
                  <a:pt x="4531" y="3036"/>
                  <a:pt x="4738" y="3243"/>
                  <a:pt x="5040" y="3338"/>
                </a:cubicBezTo>
                <a:cubicBezTo>
                  <a:pt x="4973" y="4901"/>
                  <a:pt x="4531" y="6066"/>
                  <a:pt x="3663" y="6788"/>
                </a:cubicBezTo>
                <a:cubicBezTo>
                  <a:pt x="2796" y="7532"/>
                  <a:pt x="1675" y="7660"/>
                  <a:pt x="1020" y="7660"/>
                </a:cubicBezTo>
                <a:cubicBezTo>
                  <a:pt x="955" y="7660"/>
                  <a:pt x="895" y="7658"/>
                  <a:pt x="840" y="7656"/>
                </a:cubicBezTo>
                <a:lnTo>
                  <a:pt x="840" y="2756"/>
                </a:lnTo>
                <a:cubicBezTo>
                  <a:pt x="891" y="2801"/>
                  <a:pt x="935" y="2823"/>
                  <a:pt x="980" y="2868"/>
                </a:cubicBezTo>
                <a:cubicBezTo>
                  <a:pt x="1238" y="3103"/>
                  <a:pt x="1563" y="3406"/>
                  <a:pt x="2100" y="3406"/>
                </a:cubicBezTo>
                <a:cubicBezTo>
                  <a:pt x="2263" y="3406"/>
                  <a:pt x="2380" y="3383"/>
                  <a:pt x="2520" y="3338"/>
                </a:cubicBezTo>
                <a:lnTo>
                  <a:pt x="2520" y="3338"/>
                </a:lnTo>
                <a:cubicBezTo>
                  <a:pt x="2476" y="3876"/>
                  <a:pt x="2380" y="4716"/>
                  <a:pt x="1915" y="4946"/>
                </a:cubicBezTo>
                <a:cubicBezTo>
                  <a:pt x="1703" y="5063"/>
                  <a:pt x="1613" y="5321"/>
                  <a:pt x="1731" y="5528"/>
                </a:cubicBezTo>
                <a:cubicBezTo>
                  <a:pt x="1807" y="5672"/>
                  <a:pt x="1949" y="5750"/>
                  <a:pt x="2100" y="5750"/>
                </a:cubicBezTo>
                <a:cubicBezTo>
                  <a:pt x="2171" y="5750"/>
                  <a:pt x="2245" y="5732"/>
                  <a:pt x="2313" y="5696"/>
                </a:cubicBezTo>
                <a:cubicBezTo>
                  <a:pt x="3220" y="5203"/>
                  <a:pt x="3383" y="3876"/>
                  <a:pt x="3360" y="2846"/>
                </a:cubicBezTo>
                <a:lnTo>
                  <a:pt x="3360" y="2756"/>
                </a:lnTo>
                <a:cubicBezTo>
                  <a:pt x="3500" y="2638"/>
                  <a:pt x="3618" y="2566"/>
                  <a:pt x="3780" y="2566"/>
                </a:cubicBezTo>
                <a:close/>
                <a:moveTo>
                  <a:pt x="10574" y="2566"/>
                </a:moveTo>
                <a:cubicBezTo>
                  <a:pt x="10736" y="2566"/>
                  <a:pt x="10854" y="2638"/>
                  <a:pt x="10994" y="2756"/>
                </a:cubicBezTo>
                <a:cubicBezTo>
                  <a:pt x="10971" y="3826"/>
                  <a:pt x="11134" y="5203"/>
                  <a:pt x="12063" y="5696"/>
                </a:cubicBezTo>
                <a:cubicBezTo>
                  <a:pt x="12132" y="5732"/>
                  <a:pt x="12203" y="5750"/>
                  <a:pt x="12271" y="5750"/>
                </a:cubicBezTo>
                <a:cubicBezTo>
                  <a:pt x="12415" y="5750"/>
                  <a:pt x="12547" y="5672"/>
                  <a:pt x="12623" y="5528"/>
                </a:cubicBezTo>
                <a:cubicBezTo>
                  <a:pt x="12741" y="5321"/>
                  <a:pt x="12674" y="5063"/>
                  <a:pt x="12461" y="4946"/>
                </a:cubicBezTo>
                <a:cubicBezTo>
                  <a:pt x="11996" y="4716"/>
                  <a:pt x="11878" y="3876"/>
                  <a:pt x="11856" y="3338"/>
                </a:cubicBezTo>
                <a:lnTo>
                  <a:pt x="11856" y="3338"/>
                </a:lnTo>
                <a:cubicBezTo>
                  <a:pt x="11974" y="3383"/>
                  <a:pt x="12114" y="3406"/>
                  <a:pt x="12254" y="3406"/>
                </a:cubicBezTo>
                <a:cubicBezTo>
                  <a:pt x="12791" y="3406"/>
                  <a:pt x="13116" y="3103"/>
                  <a:pt x="13374" y="2868"/>
                </a:cubicBezTo>
                <a:cubicBezTo>
                  <a:pt x="13441" y="2823"/>
                  <a:pt x="13491" y="2801"/>
                  <a:pt x="13514" y="2756"/>
                </a:cubicBezTo>
                <a:lnTo>
                  <a:pt x="13514" y="7656"/>
                </a:lnTo>
                <a:cubicBezTo>
                  <a:pt x="13454" y="7659"/>
                  <a:pt x="13387" y="7660"/>
                  <a:pt x="13315" y="7660"/>
                </a:cubicBezTo>
                <a:cubicBezTo>
                  <a:pt x="12676" y="7660"/>
                  <a:pt x="11571" y="7542"/>
                  <a:pt x="10691" y="6788"/>
                </a:cubicBezTo>
                <a:cubicBezTo>
                  <a:pt x="9851" y="6066"/>
                  <a:pt x="9381" y="4901"/>
                  <a:pt x="9314" y="3338"/>
                </a:cubicBezTo>
                <a:cubicBezTo>
                  <a:pt x="9616" y="3243"/>
                  <a:pt x="9823" y="3036"/>
                  <a:pt x="10014" y="2868"/>
                </a:cubicBezTo>
                <a:cubicBezTo>
                  <a:pt x="10243" y="2683"/>
                  <a:pt x="10383" y="2566"/>
                  <a:pt x="10574" y="2566"/>
                </a:cubicBezTo>
                <a:close/>
                <a:moveTo>
                  <a:pt x="840" y="8564"/>
                </a:moveTo>
                <a:cubicBezTo>
                  <a:pt x="1983" y="9241"/>
                  <a:pt x="2453" y="12204"/>
                  <a:pt x="2520" y="13537"/>
                </a:cubicBezTo>
                <a:lnTo>
                  <a:pt x="840" y="13537"/>
                </a:lnTo>
                <a:lnTo>
                  <a:pt x="840" y="8564"/>
                </a:lnTo>
                <a:close/>
                <a:moveTo>
                  <a:pt x="9314" y="12697"/>
                </a:moveTo>
                <a:lnTo>
                  <a:pt x="9314" y="13537"/>
                </a:lnTo>
                <a:lnTo>
                  <a:pt x="5040" y="13537"/>
                </a:lnTo>
                <a:lnTo>
                  <a:pt x="5040" y="12697"/>
                </a:lnTo>
                <a:close/>
                <a:moveTo>
                  <a:pt x="7191" y="2566"/>
                </a:moveTo>
                <a:cubicBezTo>
                  <a:pt x="7376" y="2566"/>
                  <a:pt x="7516" y="2683"/>
                  <a:pt x="7773" y="2868"/>
                </a:cubicBezTo>
                <a:cubicBezTo>
                  <a:pt x="7958" y="3036"/>
                  <a:pt x="8171" y="3243"/>
                  <a:pt x="8473" y="3338"/>
                </a:cubicBezTo>
                <a:cubicBezTo>
                  <a:pt x="8541" y="5181"/>
                  <a:pt x="9101" y="6559"/>
                  <a:pt x="10154" y="7443"/>
                </a:cubicBezTo>
                <a:cubicBezTo>
                  <a:pt x="10876" y="8048"/>
                  <a:pt x="11716" y="8328"/>
                  <a:pt x="12438" y="8424"/>
                </a:cubicBezTo>
                <a:cubicBezTo>
                  <a:pt x="11481" y="9639"/>
                  <a:pt x="11061" y="11996"/>
                  <a:pt x="11016" y="13537"/>
                </a:cubicBezTo>
                <a:lnTo>
                  <a:pt x="10154" y="13537"/>
                </a:lnTo>
                <a:lnTo>
                  <a:pt x="10154" y="12276"/>
                </a:lnTo>
                <a:cubicBezTo>
                  <a:pt x="10154" y="12041"/>
                  <a:pt x="9963" y="11856"/>
                  <a:pt x="9734" y="11856"/>
                </a:cubicBezTo>
                <a:lnTo>
                  <a:pt x="4620" y="11856"/>
                </a:lnTo>
                <a:cubicBezTo>
                  <a:pt x="4391" y="11856"/>
                  <a:pt x="4200" y="12041"/>
                  <a:pt x="4200" y="12276"/>
                </a:cubicBezTo>
                <a:lnTo>
                  <a:pt x="4200" y="13537"/>
                </a:lnTo>
                <a:lnTo>
                  <a:pt x="3360" y="13537"/>
                </a:lnTo>
                <a:cubicBezTo>
                  <a:pt x="3293" y="11996"/>
                  <a:pt x="2896" y="9639"/>
                  <a:pt x="1915" y="8424"/>
                </a:cubicBezTo>
                <a:cubicBezTo>
                  <a:pt x="2638" y="8328"/>
                  <a:pt x="3478" y="8048"/>
                  <a:pt x="4200" y="7443"/>
                </a:cubicBezTo>
                <a:cubicBezTo>
                  <a:pt x="5253" y="6559"/>
                  <a:pt x="5813" y="5181"/>
                  <a:pt x="5881" y="3338"/>
                </a:cubicBezTo>
                <a:cubicBezTo>
                  <a:pt x="6183" y="3243"/>
                  <a:pt x="6418" y="3036"/>
                  <a:pt x="6603" y="2868"/>
                </a:cubicBezTo>
                <a:cubicBezTo>
                  <a:pt x="6838" y="2683"/>
                  <a:pt x="6978" y="2566"/>
                  <a:pt x="7191" y="2566"/>
                </a:cubicBezTo>
                <a:close/>
                <a:moveTo>
                  <a:pt x="13514" y="8564"/>
                </a:moveTo>
                <a:lnTo>
                  <a:pt x="13514" y="13537"/>
                </a:lnTo>
                <a:lnTo>
                  <a:pt x="11856" y="13537"/>
                </a:lnTo>
                <a:cubicBezTo>
                  <a:pt x="11901" y="12204"/>
                  <a:pt x="12371" y="9241"/>
                  <a:pt x="13514" y="8564"/>
                </a:cubicBezTo>
                <a:close/>
                <a:moveTo>
                  <a:pt x="420" y="1"/>
                </a:moveTo>
                <a:cubicBezTo>
                  <a:pt x="191" y="1"/>
                  <a:pt x="0" y="186"/>
                  <a:pt x="0" y="421"/>
                </a:cubicBezTo>
                <a:lnTo>
                  <a:pt x="0" y="13957"/>
                </a:lnTo>
                <a:cubicBezTo>
                  <a:pt x="0" y="14186"/>
                  <a:pt x="191" y="14377"/>
                  <a:pt x="420" y="14377"/>
                </a:cubicBezTo>
                <a:lnTo>
                  <a:pt x="13934" y="14377"/>
                </a:lnTo>
                <a:cubicBezTo>
                  <a:pt x="14163" y="14377"/>
                  <a:pt x="14354" y="14186"/>
                  <a:pt x="14354" y="13957"/>
                </a:cubicBezTo>
                <a:lnTo>
                  <a:pt x="14354" y="421"/>
                </a:lnTo>
                <a:cubicBezTo>
                  <a:pt x="14354" y="186"/>
                  <a:pt x="14163" y="1"/>
                  <a:pt x="13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7" name="Google Shape;4507;p48"/>
          <p:cNvGrpSpPr/>
          <p:nvPr/>
        </p:nvGrpSpPr>
        <p:grpSpPr>
          <a:xfrm>
            <a:off x="5526113" y="3837025"/>
            <a:ext cx="359275" cy="231650"/>
            <a:chOff x="5554963" y="3837025"/>
            <a:chExt cx="359275" cy="231650"/>
          </a:xfrm>
        </p:grpSpPr>
        <p:sp>
          <p:nvSpPr>
            <p:cNvPr id="4508" name="Google Shape;4508;p48"/>
            <p:cNvSpPr/>
            <p:nvPr/>
          </p:nvSpPr>
          <p:spPr>
            <a:xfrm>
              <a:off x="5554963" y="3837025"/>
              <a:ext cx="359275" cy="231650"/>
            </a:xfrm>
            <a:custGeom>
              <a:rect b="b" l="l" r="r" t="t"/>
              <a:pathLst>
                <a:path extrusionOk="0" h="9266" w="14371">
                  <a:moveTo>
                    <a:pt x="13530" y="1218"/>
                  </a:moveTo>
                  <a:lnTo>
                    <a:pt x="13530" y="3805"/>
                  </a:lnTo>
                  <a:cubicBezTo>
                    <a:pt x="13530" y="5418"/>
                    <a:pt x="12203" y="6745"/>
                    <a:pt x="10568" y="6745"/>
                  </a:cubicBezTo>
                  <a:lnTo>
                    <a:pt x="10008" y="6745"/>
                  </a:lnTo>
                  <a:cubicBezTo>
                    <a:pt x="9145" y="6745"/>
                    <a:pt x="8770" y="6745"/>
                    <a:pt x="8468" y="6818"/>
                  </a:cubicBezTo>
                  <a:cubicBezTo>
                    <a:pt x="8070" y="6913"/>
                    <a:pt x="7930" y="7143"/>
                    <a:pt x="7768" y="7423"/>
                  </a:cubicBezTo>
                  <a:cubicBezTo>
                    <a:pt x="7678" y="7613"/>
                    <a:pt x="7510" y="7865"/>
                    <a:pt x="7185" y="8241"/>
                  </a:cubicBezTo>
                  <a:cubicBezTo>
                    <a:pt x="6861" y="7865"/>
                    <a:pt x="6698" y="7613"/>
                    <a:pt x="6603" y="7423"/>
                  </a:cubicBezTo>
                  <a:cubicBezTo>
                    <a:pt x="6441" y="7143"/>
                    <a:pt x="6300" y="6913"/>
                    <a:pt x="5903" y="6818"/>
                  </a:cubicBezTo>
                  <a:cubicBezTo>
                    <a:pt x="5645" y="6745"/>
                    <a:pt x="5343" y="6745"/>
                    <a:pt x="4738" y="6745"/>
                  </a:cubicBezTo>
                  <a:lnTo>
                    <a:pt x="3803" y="6745"/>
                  </a:lnTo>
                  <a:cubicBezTo>
                    <a:pt x="2167" y="6745"/>
                    <a:pt x="840" y="5418"/>
                    <a:pt x="840" y="3805"/>
                  </a:cubicBezTo>
                  <a:lnTo>
                    <a:pt x="840" y="1218"/>
                  </a:lnTo>
                  <a:cubicBezTo>
                    <a:pt x="885" y="1240"/>
                    <a:pt x="930" y="1285"/>
                    <a:pt x="980" y="1313"/>
                  </a:cubicBezTo>
                  <a:cubicBezTo>
                    <a:pt x="2285" y="2198"/>
                    <a:pt x="2778" y="2523"/>
                    <a:pt x="3803" y="2523"/>
                  </a:cubicBezTo>
                  <a:cubicBezTo>
                    <a:pt x="4990" y="2523"/>
                    <a:pt x="5505" y="3060"/>
                    <a:pt x="5948" y="3503"/>
                  </a:cubicBezTo>
                  <a:cubicBezTo>
                    <a:pt x="6300" y="3833"/>
                    <a:pt x="6625" y="4180"/>
                    <a:pt x="7163" y="4225"/>
                  </a:cubicBezTo>
                  <a:lnTo>
                    <a:pt x="7208" y="4225"/>
                  </a:lnTo>
                  <a:cubicBezTo>
                    <a:pt x="7745" y="4180"/>
                    <a:pt x="8070" y="3833"/>
                    <a:pt x="8423" y="3503"/>
                  </a:cubicBezTo>
                  <a:cubicBezTo>
                    <a:pt x="8865" y="3060"/>
                    <a:pt x="9381" y="2523"/>
                    <a:pt x="10590" y="2523"/>
                  </a:cubicBezTo>
                  <a:cubicBezTo>
                    <a:pt x="11598" y="2523"/>
                    <a:pt x="12086" y="2198"/>
                    <a:pt x="13390" y="1313"/>
                  </a:cubicBezTo>
                  <a:cubicBezTo>
                    <a:pt x="13441" y="1285"/>
                    <a:pt x="13486" y="1240"/>
                    <a:pt x="13530" y="1218"/>
                  </a:cubicBezTo>
                  <a:close/>
                  <a:moveTo>
                    <a:pt x="435" y="1"/>
                  </a:moveTo>
                  <a:cubicBezTo>
                    <a:pt x="366" y="1"/>
                    <a:pt x="295" y="19"/>
                    <a:pt x="230" y="53"/>
                  </a:cubicBezTo>
                  <a:cubicBezTo>
                    <a:pt x="90" y="120"/>
                    <a:pt x="0" y="260"/>
                    <a:pt x="0" y="423"/>
                  </a:cubicBezTo>
                  <a:lnTo>
                    <a:pt x="0" y="3783"/>
                  </a:lnTo>
                  <a:cubicBezTo>
                    <a:pt x="0" y="4718"/>
                    <a:pt x="347" y="5581"/>
                    <a:pt x="930" y="6258"/>
                  </a:cubicBezTo>
                  <a:cubicBezTo>
                    <a:pt x="370" y="6633"/>
                    <a:pt x="0" y="7283"/>
                    <a:pt x="0" y="7983"/>
                  </a:cubicBezTo>
                  <a:cubicBezTo>
                    <a:pt x="0" y="8218"/>
                    <a:pt x="185" y="8403"/>
                    <a:pt x="420" y="8403"/>
                  </a:cubicBezTo>
                  <a:cubicBezTo>
                    <a:pt x="650" y="8403"/>
                    <a:pt x="840" y="8218"/>
                    <a:pt x="840" y="7983"/>
                  </a:cubicBezTo>
                  <a:cubicBezTo>
                    <a:pt x="840" y="7496"/>
                    <a:pt x="1143" y="7053"/>
                    <a:pt x="1563" y="6841"/>
                  </a:cubicBezTo>
                  <a:cubicBezTo>
                    <a:pt x="2005" y="7165"/>
                    <a:pt x="2498" y="7378"/>
                    <a:pt x="3030" y="7496"/>
                  </a:cubicBezTo>
                  <a:cubicBezTo>
                    <a:pt x="2705" y="7865"/>
                    <a:pt x="2520" y="8336"/>
                    <a:pt x="2520" y="8823"/>
                  </a:cubicBezTo>
                  <a:cubicBezTo>
                    <a:pt x="2520" y="9058"/>
                    <a:pt x="2705" y="9265"/>
                    <a:pt x="2940" y="9265"/>
                  </a:cubicBezTo>
                  <a:cubicBezTo>
                    <a:pt x="3170" y="9265"/>
                    <a:pt x="3360" y="9058"/>
                    <a:pt x="3360" y="8823"/>
                  </a:cubicBezTo>
                  <a:cubicBezTo>
                    <a:pt x="3360" y="8145"/>
                    <a:pt x="3965" y="7563"/>
                    <a:pt x="4665" y="7563"/>
                  </a:cubicBezTo>
                  <a:cubicBezTo>
                    <a:pt x="4878" y="7563"/>
                    <a:pt x="5483" y="7563"/>
                    <a:pt x="5690" y="7613"/>
                  </a:cubicBezTo>
                  <a:cubicBezTo>
                    <a:pt x="5763" y="7636"/>
                    <a:pt x="5763" y="7636"/>
                    <a:pt x="5858" y="7821"/>
                  </a:cubicBezTo>
                  <a:cubicBezTo>
                    <a:pt x="6020" y="8078"/>
                    <a:pt x="6250" y="8498"/>
                    <a:pt x="6883" y="9125"/>
                  </a:cubicBezTo>
                  <a:cubicBezTo>
                    <a:pt x="6978" y="9221"/>
                    <a:pt x="7068" y="9265"/>
                    <a:pt x="7185" y="9265"/>
                  </a:cubicBezTo>
                  <a:cubicBezTo>
                    <a:pt x="7303" y="9265"/>
                    <a:pt x="7398" y="9221"/>
                    <a:pt x="7488" y="9125"/>
                  </a:cubicBezTo>
                  <a:cubicBezTo>
                    <a:pt x="8121" y="8498"/>
                    <a:pt x="8350" y="8078"/>
                    <a:pt x="8518" y="7821"/>
                  </a:cubicBezTo>
                  <a:cubicBezTo>
                    <a:pt x="8608" y="7636"/>
                    <a:pt x="8608" y="7636"/>
                    <a:pt x="8681" y="7613"/>
                  </a:cubicBezTo>
                  <a:cubicBezTo>
                    <a:pt x="8843" y="7563"/>
                    <a:pt x="9168" y="7563"/>
                    <a:pt x="9705" y="7563"/>
                  </a:cubicBezTo>
                  <a:lnTo>
                    <a:pt x="9728" y="7563"/>
                  </a:lnTo>
                  <a:cubicBezTo>
                    <a:pt x="10428" y="7563"/>
                    <a:pt x="11010" y="8145"/>
                    <a:pt x="11010" y="8823"/>
                  </a:cubicBezTo>
                  <a:cubicBezTo>
                    <a:pt x="11010" y="9058"/>
                    <a:pt x="11201" y="9265"/>
                    <a:pt x="11430" y="9265"/>
                  </a:cubicBezTo>
                  <a:cubicBezTo>
                    <a:pt x="11666" y="9265"/>
                    <a:pt x="11850" y="9058"/>
                    <a:pt x="11850" y="8823"/>
                  </a:cubicBezTo>
                  <a:cubicBezTo>
                    <a:pt x="11850" y="8336"/>
                    <a:pt x="11666" y="7865"/>
                    <a:pt x="11363" y="7496"/>
                  </a:cubicBezTo>
                  <a:cubicBezTo>
                    <a:pt x="11901" y="7378"/>
                    <a:pt x="12388" y="7165"/>
                    <a:pt x="12808" y="6841"/>
                  </a:cubicBezTo>
                  <a:cubicBezTo>
                    <a:pt x="13228" y="7053"/>
                    <a:pt x="13530" y="7496"/>
                    <a:pt x="13530" y="7983"/>
                  </a:cubicBezTo>
                  <a:cubicBezTo>
                    <a:pt x="13530" y="8218"/>
                    <a:pt x="13721" y="8403"/>
                    <a:pt x="13951" y="8403"/>
                  </a:cubicBezTo>
                  <a:cubicBezTo>
                    <a:pt x="14186" y="8403"/>
                    <a:pt x="14371" y="8218"/>
                    <a:pt x="14371" y="7983"/>
                  </a:cubicBezTo>
                  <a:cubicBezTo>
                    <a:pt x="14371" y="7283"/>
                    <a:pt x="14001" y="6633"/>
                    <a:pt x="13441" y="6258"/>
                  </a:cubicBezTo>
                  <a:cubicBezTo>
                    <a:pt x="14023" y="5581"/>
                    <a:pt x="14371" y="4718"/>
                    <a:pt x="14371" y="3783"/>
                  </a:cubicBezTo>
                  <a:lnTo>
                    <a:pt x="14371" y="423"/>
                  </a:lnTo>
                  <a:cubicBezTo>
                    <a:pt x="14371" y="260"/>
                    <a:pt x="14281" y="120"/>
                    <a:pt x="14141" y="53"/>
                  </a:cubicBezTo>
                  <a:cubicBezTo>
                    <a:pt x="14076" y="19"/>
                    <a:pt x="14005" y="1"/>
                    <a:pt x="13937" y="1"/>
                  </a:cubicBezTo>
                  <a:cubicBezTo>
                    <a:pt x="13859" y="1"/>
                    <a:pt x="13784" y="25"/>
                    <a:pt x="13721" y="75"/>
                  </a:cubicBezTo>
                  <a:cubicBezTo>
                    <a:pt x="13418" y="260"/>
                    <a:pt x="13161" y="445"/>
                    <a:pt x="12926" y="613"/>
                  </a:cubicBezTo>
                  <a:cubicBezTo>
                    <a:pt x="11666" y="1453"/>
                    <a:pt x="11341" y="1683"/>
                    <a:pt x="10590" y="1683"/>
                  </a:cubicBezTo>
                  <a:cubicBezTo>
                    <a:pt x="9028" y="1683"/>
                    <a:pt x="8328" y="2383"/>
                    <a:pt x="7818" y="2898"/>
                  </a:cubicBezTo>
                  <a:cubicBezTo>
                    <a:pt x="7538" y="3178"/>
                    <a:pt x="7370" y="3340"/>
                    <a:pt x="7185" y="3363"/>
                  </a:cubicBezTo>
                  <a:cubicBezTo>
                    <a:pt x="7001" y="3340"/>
                    <a:pt x="6838" y="3178"/>
                    <a:pt x="6558" y="2898"/>
                  </a:cubicBezTo>
                  <a:cubicBezTo>
                    <a:pt x="6043" y="2383"/>
                    <a:pt x="5343" y="1683"/>
                    <a:pt x="3803" y="1683"/>
                  </a:cubicBezTo>
                  <a:cubicBezTo>
                    <a:pt x="3030" y="1683"/>
                    <a:pt x="2705" y="1453"/>
                    <a:pt x="1445" y="613"/>
                  </a:cubicBezTo>
                  <a:cubicBezTo>
                    <a:pt x="1210" y="445"/>
                    <a:pt x="958" y="260"/>
                    <a:pt x="650" y="75"/>
                  </a:cubicBezTo>
                  <a:cubicBezTo>
                    <a:pt x="590" y="25"/>
                    <a:pt x="514" y="1"/>
                    <a:pt x="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8"/>
            <p:cNvSpPr/>
            <p:nvPr/>
          </p:nvSpPr>
          <p:spPr>
            <a:xfrm>
              <a:off x="5596963" y="3913075"/>
              <a:ext cx="127150" cy="75150"/>
            </a:xfrm>
            <a:custGeom>
              <a:rect b="b" l="l" r="r" t="t"/>
              <a:pathLst>
                <a:path extrusionOk="0" h="3006" w="5086">
                  <a:moveTo>
                    <a:pt x="885" y="1021"/>
                  </a:moveTo>
                  <a:cubicBezTo>
                    <a:pt x="1260" y="1116"/>
                    <a:pt x="1658" y="1161"/>
                    <a:pt x="2123" y="1161"/>
                  </a:cubicBezTo>
                  <a:cubicBezTo>
                    <a:pt x="2425" y="1161"/>
                    <a:pt x="2498" y="1161"/>
                    <a:pt x="2638" y="1256"/>
                  </a:cubicBezTo>
                  <a:cubicBezTo>
                    <a:pt x="2823" y="1374"/>
                    <a:pt x="3080" y="1603"/>
                    <a:pt x="3478" y="2001"/>
                  </a:cubicBezTo>
                  <a:lnTo>
                    <a:pt x="2123" y="2001"/>
                  </a:lnTo>
                  <a:cubicBezTo>
                    <a:pt x="1518" y="2001"/>
                    <a:pt x="1003" y="1581"/>
                    <a:pt x="885" y="1021"/>
                  </a:cubicBezTo>
                  <a:close/>
                  <a:moveTo>
                    <a:pt x="429" y="0"/>
                  </a:moveTo>
                  <a:cubicBezTo>
                    <a:pt x="348" y="0"/>
                    <a:pt x="266" y="24"/>
                    <a:pt x="185" y="63"/>
                  </a:cubicBezTo>
                  <a:cubicBezTo>
                    <a:pt x="67" y="158"/>
                    <a:pt x="0" y="276"/>
                    <a:pt x="0" y="416"/>
                  </a:cubicBezTo>
                  <a:lnTo>
                    <a:pt x="0" y="836"/>
                  </a:lnTo>
                  <a:cubicBezTo>
                    <a:pt x="23" y="1396"/>
                    <a:pt x="258" y="1883"/>
                    <a:pt x="650" y="2281"/>
                  </a:cubicBezTo>
                  <a:cubicBezTo>
                    <a:pt x="1047" y="2656"/>
                    <a:pt x="1563" y="2863"/>
                    <a:pt x="2123" y="2863"/>
                  </a:cubicBezTo>
                  <a:lnTo>
                    <a:pt x="3080" y="2863"/>
                  </a:lnTo>
                  <a:cubicBezTo>
                    <a:pt x="3640" y="2863"/>
                    <a:pt x="4128" y="2863"/>
                    <a:pt x="4525" y="2981"/>
                  </a:cubicBezTo>
                  <a:cubicBezTo>
                    <a:pt x="4572" y="2998"/>
                    <a:pt x="4619" y="3006"/>
                    <a:pt x="4664" y="3006"/>
                  </a:cubicBezTo>
                  <a:cubicBezTo>
                    <a:pt x="4756" y="3006"/>
                    <a:pt x="4845" y="2973"/>
                    <a:pt x="4923" y="2914"/>
                  </a:cubicBezTo>
                  <a:cubicBezTo>
                    <a:pt x="5018" y="2841"/>
                    <a:pt x="5085" y="2701"/>
                    <a:pt x="5085" y="2561"/>
                  </a:cubicBezTo>
                  <a:cubicBezTo>
                    <a:pt x="5085" y="2331"/>
                    <a:pt x="4945" y="2214"/>
                    <a:pt x="4828" y="2163"/>
                  </a:cubicBezTo>
                  <a:cubicBezTo>
                    <a:pt x="4643" y="1978"/>
                    <a:pt x="4480" y="1816"/>
                    <a:pt x="4318" y="1654"/>
                  </a:cubicBezTo>
                  <a:cubicBezTo>
                    <a:pt x="3080" y="461"/>
                    <a:pt x="2963" y="343"/>
                    <a:pt x="2123" y="343"/>
                  </a:cubicBezTo>
                  <a:cubicBezTo>
                    <a:pt x="1540" y="343"/>
                    <a:pt x="1070" y="254"/>
                    <a:pt x="605" y="41"/>
                  </a:cubicBezTo>
                  <a:cubicBezTo>
                    <a:pt x="546" y="13"/>
                    <a:pt x="488" y="0"/>
                    <a:pt x="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8"/>
            <p:cNvSpPr/>
            <p:nvPr/>
          </p:nvSpPr>
          <p:spPr>
            <a:xfrm>
              <a:off x="5744713" y="3912500"/>
              <a:ext cx="127525" cy="75100"/>
            </a:xfrm>
            <a:custGeom>
              <a:rect b="b" l="l" r="r" t="t"/>
              <a:pathLst>
                <a:path extrusionOk="0" h="3004" w="5101">
                  <a:moveTo>
                    <a:pt x="4216" y="1044"/>
                  </a:moveTo>
                  <a:lnTo>
                    <a:pt x="4216" y="1044"/>
                  </a:lnTo>
                  <a:cubicBezTo>
                    <a:pt x="4098" y="1604"/>
                    <a:pt x="3588" y="2024"/>
                    <a:pt x="3000" y="2024"/>
                  </a:cubicBezTo>
                  <a:lnTo>
                    <a:pt x="1628" y="2024"/>
                  </a:lnTo>
                  <a:cubicBezTo>
                    <a:pt x="2048" y="1626"/>
                    <a:pt x="2278" y="1397"/>
                    <a:pt x="2468" y="1279"/>
                  </a:cubicBezTo>
                  <a:cubicBezTo>
                    <a:pt x="2608" y="1184"/>
                    <a:pt x="2676" y="1184"/>
                    <a:pt x="3000" y="1184"/>
                  </a:cubicBezTo>
                  <a:cubicBezTo>
                    <a:pt x="3448" y="1184"/>
                    <a:pt x="3840" y="1139"/>
                    <a:pt x="4216" y="1044"/>
                  </a:cubicBezTo>
                  <a:close/>
                  <a:moveTo>
                    <a:pt x="4683" y="1"/>
                  </a:moveTo>
                  <a:cubicBezTo>
                    <a:pt x="4624" y="1"/>
                    <a:pt x="4567" y="13"/>
                    <a:pt x="4518" y="41"/>
                  </a:cubicBezTo>
                  <a:cubicBezTo>
                    <a:pt x="4031" y="254"/>
                    <a:pt x="3560" y="321"/>
                    <a:pt x="3000" y="321"/>
                  </a:cubicBezTo>
                  <a:cubicBezTo>
                    <a:pt x="2138" y="321"/>
                    <a:pt x="2020" y="461"/>
                    <a:pt x="788" y="1654"/>
                  </a:cubicBezTo>
                  <a:lnTo>
                    <a:pt x="273" y="2164"/>
                  </a:lnTo>
                  <a:cubicBezTo>
                    <a:pt x="155" y="2214"/>
                    <a:pt x="15" y="2326"/>
                    <a:pt x="15" y="2539"/>
                  </a:cubicBezTo>
                  <a:cubicBezTo>
                    <a:pt x="15" y="2538"/>
                    <a:pt x="15" y="2538"/>
                    <a:pt x="15" y="2538"/>
                  </a:cubicBezTo>
                  <a:lnTo>
                    <a:pt x="15" y="2538"/>
                  </a:lnTo>
                  <a:cubicBezTo>
                    <a:pt x="14" y="2538"/>
                    <a:pt x="1" y="2780"/>
                    <a:pt x="178" y="2914"/>
                  </a:cubicBezTo>
                  <a:cubicBezTo>
                    <a:pt x="256" y="2974"/>
                    <a:pt x="345" y="3004"/>
                    <a:pt x="436" y="3004"/>
                  </a:cubicBezTo>
                  <a:cubicBezTo>
                    <a:pt x="482" y="3004"/>
                    <a:pt x="529" y="2996"/>
                    <a:pt x="575" y="2982"/>
                  </a:cubicBezTo>
                  <a:cubicBezTo>
                    <a:pt x="973" y="2864"/>
                    <a:pt x="1460" y="2864"/>
                    <a:pt x="2020" y="2864"/>
                  </a:cubicBezTo>
                  <a:lnTo>
                    <a:pt x="3000" y="2864"/>
                  </a:lnTo>
                  <a:cubicBezTo>
                    <a:pt x="3538" y="2864"/>
                    <a:pt x="4053" y="2657"/>
                    <a:pt x="4451" y="2281"/>
                  </a:cubicBezTo>
                  <a:cubicBezTo>
                    <a:pt x="4848" y="1884"/>
                    <a:pt x="5078" y="1397"/>
                    <a:pt x="5100" y="837"/>
                  </a:cubicBezTo>
                  <a:lnTo>
                    <a:pt x="5100" y="417"/>
                  </a:lnTo>
                  <a:cubicBezTo>
                    <a:pt x="5100" y="277"/>
                    <a:pt x="5033" y="159"/>
                    <a:pt x="4916" y="64"/>
                  </a:cubicBezTo>
                  <a:cubicBezTo>
                    <a:pt x="4847" y="25"/>
                    <a:pt x="4764" y="1"/>
                    <a:pt x="4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1" name="Google Shape;4511;p48"/>
          <p:cNvSpPr/>
          <p:nvPr/>
        </p:nvSpPr>
        <p:spPr>
          <a:xfrm>
            <a:off x="4782325" y="3772950"/>
            <a:ext cx="316725" cy="359425"/>
          </a:xfrm>
          <a:custGeom>
            <a:rect b="b" l="l" r="r" t="t"/>
            <a:pathLst>
              <a:path extrusionOk="0" h="14377" w="12669">
                <a:moveTo>
                  <a:pt x="6324" y="841"/>
                </a:moveTo>
                <a:cubicBezTo>
                  <a:pt x="6956" y="841"/>
                  <a:pt x="7489" y="1306"/>
                  <a:pt x="7584" y="1916"/>
                </a:cubicBezTo>
                <a:cubicBezTo>
                  <a:pt x="7444" y="2006"/>
                  <a:pt x="7349" y="2078"/>
                  <a:pt x="7237" y="2196"/>
                </a:cubicBezTo>
                <a:cubicBezTo>
                  <a:pt x="7069" y="2358"/>
                  <a:pt x="7069" y="2616"/>
                  <a:pt x="7237" y="2778"/>
                </a:cubicBezTo>
                <a:cubicBezTo>
                  <a:pt x="7318" y="2860"/>
                  <a:pt x="7428" y="2900"/>
                  <a:pt x="7539" y="2900"/>
                </a:cubicBezTo>
                <a:cubicBezTo>
                  <a:pt x="7650" y="2900"/>
                  <a:pt x="7760" y="2860"/>
                  <a:pt x="7841" y="2778"/>
                </a:cubicBezTo>
                <a:cubicBezTo>
                  <a:pt x="7909" y="2706"/>
                  <a:pt x="8004" y="2638"/>
                  <a:pt x="8099" y="2588"/>
                </a:cubicBezTo>
                <a:cubicBezTo>
                  <a:pt x="8166" y="2588"/>
                  <a:pt x="8261" y="2543"/>
                  <a:pt x="8424" y="2543"/>
                </a:cubicBezTo>
                <a:cubicBezTo>
                  <a:pt x="8889" y="2543"/>
                  <a:pt x="9264" y="2918"/>
                  <a:pt x="9264" y="3383"/>
                </a:cubicBezTo>
                <a:cubicBezTo>
                  <a:pt x="9264" y="3478"/>
                  <a:pt x="9241" y="3618"/>
                  <a:pt x="9219" y="3708"/>
                </a:cubicBezTo>
                <a:cubicBezTo>
                  <a:pt x="9124" y="3943"/>
                  <a:pt x="9241" y="4223"/>
                  <a:pt x="9499" y="4268"/>
                </a:cubicBezTo>
                <a:cubicBezTo>
                  <a:pt x="9846" y="4386"/>
                  <a:pt x="10104" y="4716"/>
                  <a:pt x="10104" y="5086"/>
                </a:cubicBezTo>
                <a:lnTo>
                  <a:pt x="2543" y="5086"/>
                </a:lnTo>
                <a:cubicBezTo>
                  <a:pt x="2543" y="4716"/>
                  <a:pt x="2801" y="4386"/>
                  <a:pt x="3176" y="4268"/>
                </a:cubicBezTo>
                <a:cubicBezTo>
                  <a:pt x="3406" y="4223"/>
                  <a:pt x="3546" y="3943"/>
                  <a:pt x="3456" y="3708"/>
                </a:cubicBezTo>
                <a:cubicBezTo>
                  <a:pt x="3406" y="3618"/>
                  <a:pt x="3383" y="3478"/>
                  <a:pt x="3383" y="3383"/>
                </a:cubicBezTo>
                <a:cubicBezTo>
                  <a:pt x="3383" y="2918"/>
                  <a:pt x="3759" y="2543"/>
                  <a:pt x="4224" y="2543"/>
                </a:cubicBezTo>
                <a:cubicBezTo>
                  <a:pt x="4386" y="2543"/>
                  <a:pt x="4504" y="2588"/>
                  <a:pt x="4548" y="2588"/>
                </a:cubicBezTo>
                <a:cubicBezTo>
                  <a:pt x="4644" y="2638"/>
                  <a:pt x="4739" y="2706"/>
                  <a:pt x="4806" y="2778"/>
                </a:cubicBezTo>
                <a:cubicBezTo>
                  <a:pt x="4901" y="2860"/>
                  <a:pt x="5012" y="2900"/>
                  <a:pt x="5120" y="2900"/>
                </a:cubicBezTo>
                <a:cubicBezTo>
                  <a:pt x="5227" y="2900"/>
                  <a:pt x="5332" y="2860"/>
                  <a:pt x="5416" y="2778"/>
                </a:cubicBezTo>
                <a:cubicBezTo>
                  <a:pt x="5579" y="2616"/>
                  <a:pt x="5579" y="2358"/>
                  <a:pt x="5416" y="2196"/>
                </a:cubicBezTo>
                <a:cubicBezTo>
                  <a:pt x="5321" y="2078"/>
                  <a:pt x="5204" y="2006"/>
                  <a:pt x="5086" y="1916"/>
                </a:cubicBezTo>
                <a:cubicBezTo>
                  <a:pt x="5181" y="1306"/>
                  <a:pt x="5696" y="841"/>
                  <a:pt x="6324" y="841"/>
                </a:cubicBezTo>
                <a:close/>
                <a:moveTo>
                  <a:pt x="7746" y="5926"/>
                </a:moveTo>
                <a:lnTo>
                  <a:pt x="7561" y="7796"/>
                </a:lnTo>
                <a:cubicBezTo>
                  <a:pt x="7186" y="7679"/>
                  <a:pt x="6766" y="7606"/>
                  <a:pt x="6324" y="7606"/>
                </a:cubicBezTo>
                <a:cubicBezTo>
                  <a:pt x="5881" y="7606"/>
                  <a:pt x="5461" y="7679"/>
                  <a:pt x="5086" y="7796"/>
                </a:cubicBezTo>
                <a:lnTo>
                  <a:pt x="4901" y="5926"/>
                </a:lnTo>
                <a:close/>
                <a:moveTo>
                  <a:pt x="6324" y="8446"/>
                </a:moveTo>
                <a:cubicBezTo>
                  <a:pt x="6861" y="8446"/>
                  <a:pt x="7349" y="8564"/>
                  <a:pt x="7724" y="8748"/>
                </a:cubicBezTo>
                <a:cubicBezTo>
                  <a:pt x="7724" y="8776"/>
                  <a:pt x="7724" y="8776"/>
                  <a:pt x="7746" y="8776"/>
                </a:cubicBezTo>
                <a:cubicBezTo>
                  <a:pt x="8166" y="9006"/>
                  <a:pt x="8424" y="9336"/>
                  <a:pt x="8424" y="9706"/>
                </a:cubicBezTo>
                <a:cubicBezTo>
                  <a:pt x="8424" y="10199"/>
                  <a:pt x="7959" y="10546"/>
                  <a:pt x="7489" y="10759"/>
                </a:cubicBezTo>
                <a:cubicBezTo>
                  <a:pt x="7164" y="10876"/>
                  <a:pt x="6744" y="10966"/>
                  <a:pt x="6324" y="10966"/>
                </a:cubicBezTo>
                <a:cubicBezTo>
                  <a:pt x="5926" y="10966"/>
                  <a:pt x="5528" y="10899"/>
                  <a:pt x="5159" y="10736"/>
                </a:cubicBezTo>
                <a:cubicBezTo>
                  <a:pt x="4599" y="10524"/>
                  <a:pt x="4224" y="10126"/>
                  <a:pt x="4224" y="9706"/>
                </a:cubicBezTo>
                <a:cubicBezTo>
                  <a:pt x="4224" y="9336"/>
                  <a:pt x="4481" y="9006"/>
                  <a:pt x="4901" y="8776"/>
                </a:cubicBezTo>
                <a:cubicBezTo>
                  <a:pt x="4924" y="8776"/>
                  <a:pt x="4924" y="8776"/>
                  <a:pt x="4946" y="8748"/>
                </a:cubicBezTo>
                <a:cubicBezTo>
                  <a:pt x="5321" y="8564"/>
                  <a:pt x="5808" y="8446"/>
                  <a:pt x="6324" y="8446"/>
                </a:cubicBezTo>
                <a:close/>
                <a:moveTo>
                  <a:pt x="4061" y="5926"/>
                </a:moveTo>
                <a:lnTo>
                  <a:pt x="4268" y="8188"/>
                </a:lnTo>
                <a:cubicBezTo>
                  <a:pt x="3708" y="8586"/>
                  <a:pt x="3383" y="9124"/>
                  <a:pt x="3383" y="9706"/>
                </a:cubicBezTo>
                <a:cubicBezTo>
                  <a:pt x="3383" y="10316"/>
                  <a:pt x="3708" y="10848"/>
                  <a:pt x="4319" y="11246"/>
                </a:cubicBezTo>
                <a:cubicBezTo>
                  <a:pt x="4408" y="11319"/>
                  <a:pt x="4504" y="11364"/>
                  <a:pt x="4599" y="11436"/>
                </a:cubicBezTo>
                <a:lnTo>
                  <a:pt x="4806" y="13537"/>
                </a:lnTo>
                <a:lnTo>
                  <a:pt x="3316" y="13537"/>
                </a:lnTo>
                <a:lnTo>
                  <a:pt x="1799" y="5926"/>
                </a:lnTo>
                <a:close/>
                <a:moveTo>
                  <a:pt x="7186" y="11739"/>
                </a:moveTo>
                <a:lnTo>
                  <a:pt x="7001" y="13537"/>
                </a:lnTo>
                <a:lnTo>
                  <a:pt x="5646" y="13537"/>
                </a:lnTo>
                <a:lnTo>
                  <a:pt x="5484" y="11739"/>
                </a:lnTo>
                <a:lnTo>
                  <a:pt x="5484" y="11739"/>
                </a:lnTo>
                <a:cubicBezTo>
                  <a:pt x="5741" y="11784"/>
                  <a:pt x="6044" y="11828"/>
                  <a:pt x="6324" y="11828"/>
                </a:cubicBezTo>
                <a:cubicBezTo>
                  <a:pt x="6626" y="11828"/>
                  <a:pt x="6906" y="11784"/>
                  <a:pt x="7186" y="11739"/>
                </a:cubicBezTo>
                <a:close/>
                <a:moveTo>
                  <a:pt x="10877" y="5926"/>
                </a:moveTo>
                <a:lnTo>
                  <a:pt x="9359" y="13537"/>
                </a:lnTo>
                <a:lnTo>
                  <a:pt x="7841" y="13537"/>
                </a:lnTo>
                <a:lnTo>
                  <a:pt x="8049" y="11436"/>
                </a:lnTo>
                <a:cubicBezTo>
                  <a:pt x="8144" y="11364"/>
                  <a:pt x="8261" y="11319"/>
                  <a:pt x="8357" y="11246"/>
                </a:cubicBezTo>
                <a:cubicBezTo>
                  <a:pt x="8939" y="10848"/>
                  <a:pt x="9264" y="10316"/>
                  <a:pt x="9264" y="9706"/>
                </a:cubicBezTo>
                <a:cubicBezTo>
                  <a:pt x="9264" y="9124"/>
                  <a:pt x="8961" y="8586"/>
                  <a:pt x="8379" y="8188"/>
                </a:cubicBezTo>
                <a:lnTo>
                  <a:pt x="8609" y="5926"/>
                </a:lnTo>
                <a:close/>
                <a:moveTo>
                  <a:pt x="6324" y="1"/>
                </a:moveTo>
                <a:cubicBezTo>
                  <a:pt x="5321" y="1"/>
                  <a:pt x="4459" y="723"/>
                  <a:pt x="4268" y="1681"/>
                </a:cubicBezTo>
                <a:lnTo>
                  <a:pt x="4224" y="1681"/>
                </a:lnTo>
                <a:cubicBezTo>
                  <a:pt x="3288" y="1681"/>
                  <a:pt x="2543" y="2448"/>
                  <a:pt x="2543" y="3383"/>
                </a:cubicBezTo>
                <a:cubicBezTo>
                  <a:pt x="2543" y="3456"/>
                  <a:pt x="2543" y="3546"/>
                  <a:pt x="2566" y="3618"/>
                </a:cubicBezTo>
                <a:cubicBezTo>
                  <a:pt x="2028" y="3921"/>
                  <a:pt x="1703" y="4481"/>
                  <a:pt x="1703" y="5086"/>
                </a:cubicBezTo>
                <a:lnTo>
                  <a:pt x="443" y="5086"/>
                </a:lnTo>
                <a:cubicBezTo>
                  <a:pt x="236" y="5086"/>
                  <a:pt x="46" y="5248"/>
                  <a:pt x="23" y="5461"/>
                </a:cubicBezTo>
                <a:cubicBezTo>
                  <a:pt x="1" y="5719"/>
                  <a:pt x="186" y="5926"/>
                  <a:pt x="443" y="5926"/>
                </a:cubicBezTo>
                <a:lnTo>
                  <a:pt x="936" y="5926"/>
                </a:lnTo>
                <a:lnTo>
                  <a:pt x="2543" y="14024"/>
                </a:lnTo>
                <a:cubicBezTo>
                  <a:pt x="2588" y="14237"/>
                  <a:pt x="2756" y="14377"/>
                  <a:pt x="2963" y="14377"/>
                </a:cubicBezTo>
                <a:lnTo>
                  <a:pt x="9684" y="14377"/>
                </a:lnTo>
                <a:cubicBezTo>
                  <a:pt x="9897" y="14377"/>
                  <a:pt x="10059" y="14237"/>
                  <a:pt x="10104" y="14024"/>
                </a:cubicBezTo>
                <a:lnTo>
                  <a:pt x="11717" y="5926"/>
                </a:lnTo>
                <a:lnTo>
                  <a:pt x="12204" y="5926"/>
                </a:lnTo>
                <a:cubicBezTo>
                  <a:pt x="12417" y="5926"/>
                  <a:pt x="12624" y="5763"/>
                  <a:pt x="12646" y="5556"/>
                </a:cubicBezTo>
                <a:cubicBezTo>
                  <a:pt x="12669" y="5299"/>
                  <a:pt x="12462" y="5086"/>
                  <a:pt x="12226" y="5086"/>
                </a:cubicBezTo>
                <a:lnTo>
                  <a:pt x="10966" y="5086"/>
                </a:lnTo>
                <a:cubicBezTo>
                  <a:pt x="10966" y="4481"/>
                  <a:pt x="10619" y="3921"/>
                  <a:pt x="10104" y="3618"/>
                </a:cubicBezTo>
                <a:lnTo>
                  <a:pt x="10104" y="3383"/>
                </a:lnTo>
                <a:cubicBezTo>
                  <a:pt x="10104" y="2448"/>
                  <a:pt x="9359" y="1681"/>
                  <a:pt x="8424" y="1681"/>
                </a:cubicBezTo>
                <a:lnTo>
                  <a:pt x="8401" y="1681"/>
                </a:lnTo>
                <a:cubicBezTo>
                  <a:pt x="8189" y="723"/>
                  <a:pt x="7349" y="1"/>
                  <a:pt x="63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8"/>
          <p:cNvSpPr/>
          <p:nvPr/>
        </p:nvSpPr>
        <p:spPr>
          <a:xfrm>
            <a:off x="4076675" y="3772950"/>
            <a:ext cx="312100" cy="359425"/>
          </a:xfrm>
          <a:custGeom>
            <a:rect b="b" l="l" r="r" t="t"/>
            <a:pathLst>
              <a:path extrusionOk="0" h="14377" w="12484">
                <a:moveTo>
                  <a:pt x="8844" y="5063"/>
                </a:moveTo>
                <a:lnTo>
                  <a:pt x="8446" y="5506"/>
                </a:lnTo>
                <a:lnTo>
                  <a:pt x="8446" y="5063"/>
                </a:lnTo>
                <a:close/>
                <a:moveTo>
                  <a:pt x="6766" y="4996"/>
                </a:moveTo>
                <a:cubicBezTo>
                  <a:pt x="6883" y="5041"/>
                  <a:pt x="7046" y="5063"/>
                  <a:pt x="7186" y="5063"/>
                </a:cubicBezTo>
                <a:lnTo>
                  <a:pt x="7606" y="5063"/>
                </a:lnTo>
                <a:lnTo>
                  <a:pt x="7606" y="6441"/>
                </a:lnTo>
                <a:lnTo>
                  <a:pt x="6766" y="7376"/>
                </a:lnTo>
                <a:lnTo>
                  <a:pt x="6766" y="4996"/>
                </a:lnTo>
                <a:close/>
                <a:moveTo>
                  <a:pt x="5086" y="3478"/>
                </a:moveTo>
                <a:lnTo>
                  <a:pt x="5926" y="4319"/>
                </a:lnTo>
                <a:lnTo>
                  <a:pt x="5926" y="8328"/>
                </a:lnTo>
                <a:lnTo>
                  <a:pt x="5086" y="9264"/>
                </a:lnTo>
                <a:lnTo>
                  <a:pt x="5086" y="3478"/>
                </a:lnTo>
                <a:close/>
                <a:moveTo>
                  <a:pt x="4246" y="3383"/>
                </a:moveTo>
                <a:lnTo>
                  <a:pt x="4246" y="10221"/>
                </a:lnTo>
                <a:lnTo>
                  <a:pt x="3383" y="11156"/>
                </a:lnTo>
                <a:lnTo>
                  <a:pt x="3383" y="3383"/>
                </a:lnTo>
                <a:close/>
                <a:moveTo>
                  <a:pt x="2543" y="841"/>
                </a:moveTo>
                <a:lnTo>
                  <a:pt x="2543" y="13537"/>
                </a:lnTo>
                <a:lnTo>
                  <a:pt x="1703" y="13537"/>
                </a:lnTo>
                <a:lnTo>
                  <a:pt x="1703" y="841"/>
                </a:lnTo>
                <a:close/>
                <a:moveTo>
                  <a:pt x="5506" y="1681"/>
                </a:moveTo>
                <a:cubicBezTo>
                  <a:pt x="5601" y="1681"/>
                  <a:pt x="5719" y="1726"/>
                  <a:pt x="5786" y="1821"/>
                </a:cubicBezTo>
                <a:lnTo>
                  <a:pt x="7236" y="3243"/>
                </a:lnTo>
                <a:cubicBezTo>
                  <a:pt x="7303" y="3338"/>
                  <a:pt x="7421" y="3383"/>
                  <a:pt x="7539" y="3383"/>
                </a:cubicBezTo>
                <a:lnTo>
                  <a:pt x="9779" y="3383"/>
                </a:lnTo>
                <a:cubicBezTo>
                  <a:pt x="10781" y="3383"/>
                  <a:pt x="11386" y="4503"/>
                  <a:pt x="10826" y="5343"/>
                </a:cubicBezTo>
                <a:lnTo>
                  <a:pt x="3618" y="13537"/>
                </a:lnTo>
                <a:lnTo>
                  <a:pt x="3383" y="13537"/>
                </a:lnTo>
                <a:lnTo>
                  <a:pt x="3383" y="12439"/>
                </a:lnTo>
                <a:cubicBezTo>
                  <a:pt x="4039" y="11688"/>
                  <a:pt x="9124" y="5999"/>
                  <a:pt x="10081" y="4923"/>
                </a:cubicBezTo>
                <a:cubicBezTo>
                  <a:pt x="10339" y="4643"/>
                  <a:pt x="10126" y="4223"/>
                  <a:pt x="9779" y="4223"/>
                </a:cubicBezTo>
                <a:lnTo>
                  <a:pt x="7186" y="4223"/>
                </a:lnTo>
                <a:cubicBezTo>
                  <a:pt x="6934" y="4223"/>
                  <a:pt x="6816" y="4016"/>
                  <a:pt x="6626" y="3848"/>
                </a:cubicBezTo>
                <a:lnTo>
                  <a:pt x="5439" y="2661"/>
                </a:lnTo>
                <a:cubicBezTo>
                  <a:pt x="5366" y="2566"/>
                  <a:pt x="5276" y="2543"/>
                  <a:pt x="5159" y="2543"/>
                </a:cubicBezTo>
                <a:lnTo>
                  <a:pt x="3383" y="2543"/>
                </a:lnTo>
                <a:lnTo>
                  <a:pt x="3383" y="1681"/>
                </a:lnTo>
                <a:close/>
                <a:moveTo>
                  <a:pt x="466" y="1"/>
                </a:moveTo>
                <a:cubicBezTo>
                  <a:pt x="236" y="1"/>
                  <a:pt x="45" y="163"/>
                  <a:pt x="23" y="376"/>
                </a:cubicBezTo>
                <a:cubicBezTo>
                  <a:pt x="1" y="628"/>
                  <a:pt x="214" y="841"/>
                  <a:pt x="443" y="841"/>
                </a:cubicBezTo>
                <a:lnTo>
                  <a:pt x="863" y="841"/>
                </a:lnTo>
                <a:lnTo>
                  <a:pt x="863" y="13537"/>
                </a:lnTo>
                <a:lnTo>
                  <a:pt x="466" y="13537"/>
                </a:lnTo>
                <a:cubicBezTo>
                  <a:pt x="236" y="13537"/>
                  <a:pt x="45" y="13699"/>
                  <a:pt x="23" y="13906"/>
                </a:cubicBezTo>
                <a:cubicBezTo>
                  <a:pt x="1" y="14164"/>
                  <a:pt x="214" y="14377"/>
                  <a:pt x="443" y="14377"/>
                </a:cubicBezTo>
                <a:lnTo>
                  <a:pt x="4643" y="14377"/>
                </a:lnTo>
                <a:cubicBezTo>
                  <a:pt x="4879" y="14377"/>
                  <a:pt x="5063" y="14209"/>
                  <a:pt x="5086" y="14001"/>
                </a:cubicBezTo>
                <a:cubicBezTo>
                  <a:pt x="5114" y="13766"/>
                  <a:pt x="4946" y="13581"/>
                  <a:pt x="4739" y="13537"/>
                </a:cubicBezTo>
                <a:lnTo>
                  <a:pt x="11481" y="5881"/>
                </a:lnTo>
                <a:cubicBezTo>
                  <a:pt x="11481" y="5859"/>
                  <a:pt x="11504" y="5859"/>
                  <a:pt x="11504" y="5836"/>
                </a:cubicBezTo>
                <a:cubicBezTo>
                  <a:pt x="12484" y="4459"/>
                  <a:pt x="11481" y="2543"/>
                  <a:pt x="9779" y="2543"/>
                </a:cubicBezTo>
                <a:lnTo>
                  <a:pt x="7701" y="2543"/>
                </a:lnTo>
                <a:lnTo>
                  <a:pt x="6396" y="1216"/>
                </a:lnTo>
                <a:cubicBezTo>
                  <a:pt x="6161" y="981"/>
                  <a:pt x="5836" y="841"/>
                  <a:pt x="5506" y="841"/>
                </a:cubicBezTo>
                <a:lnTo>
                  <a:pt x="3383" y="841"/>
                </a:lnTo>
                <a:lnTo>
                  <a:pt x="3383" y="421"/>
                </a:lnTo>
                <a:cubicBezTo>
                  <a:pt x="3383" y="186"/>
                  <a:pt x="3198" y="1"/>
                  <a:pt x="2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3" name="Google Shape;4513;p48"/>
          <p:cNvGrpSpPr/>
          <p:nvPr/>
        </p:nvGrpSpPr>
        <p:grpSpPr>
          <a:xfrm>
            <a:off x="3290263" y="3773625"/>
            <a:ext cx="230475" cy="358050"/>
            <a:chOff x="3367338" y="3773625"/>
            <a:chExt cx="230475" cy="358050"/>
          </a:xfrm>
        </p:grpSpPr>
        <p:sp>
          <p:nvSpPr>
            <p:cNvPr id="4514" name="Google Shape;4514;p48"/>
            <p:cNvSpPr/>
            <p:nvPr/>
          </p:nvSpPr>
          <p:spPr>
            <a:xfrm>
              <a:off x="3367338" y="3773625"/>
              <a:ext cx="230475" cy="358050"/>
            </a:xfrm>
            <a:custGeom>
              <a:rect b="b" l="l" r="r" t="t"/>
              <a:pathLst>
                <a:path extrusionOk="0" h="14322" w="9219">
                  <a:moveTo>
                    <a:pt x="5018" y="3356"/>
                  </a:moveTo>
                  <a:lnTo>
                    <a:pt x="5018" y="3614"/>
                  </a:lnTo>
                  <a:lnTo>
                    <a:pt x="4598" y="4034"/>
                  </a:lnTo>
                  <a:lnTo>
                    <a:pt x="4178" y="3614"/>
                  </a:lnTo>
                  <a:lnTo>
                    <a:pt x="4178" y="3356"/>
                  </a:lnTo>
                  <a:close/>
                  <a:moveTo>
                    <a:pt x="3338" y="3356"/>
                  </a:moveTo>
                  <a:lnTo>
                    <a:pt x="3338" y="3776"/>
                  </a:lnTo>
                  <a:cubicBezTo>
                    <a:pt x="3338" y="3894"/>
                    <a:pt x="3383" y="3989"/>
                    <a:pt x="3450" y="4079"/>
                  </a:cubicBezTo>
                  <a:lnTo>
                    <a:pt x="4290" y="4919"/>
                  </a:lnTo>
                  <a:cubicBezTo>
                    <a:pt x="4385" y="4992"/>
                    <a:pt x="4481" y="5036"/>
                    <a:pt x="4598" y="5036"/>
                  </a:cubicBezTo>
                  <a:lnTo>
                    <a:pt x="840" y="5036"/>
                  </a:lnTo>
                  <a:lnTo>
                    <a:pt x="840" y="3356"/>
                  </a:lnTo>
                  <a:close/>
                  <a:moveTo>
                    <a:pt x="8378" y="3356"/>
                  </a:moveTo>
                  <a:lnTo>
                    <a:pt x="8378" y="5036"/>
                  </a:lnTo>
                  <a:lnTo>
                    <a:pt x="4598" y="5036"/>
                  </a:lnTo>
                  <a:cubicBezTo>
                    <a:pt x="4688" y="5036"/>
                    <a:pt x="4805" y="4992"/>
                    <a:pt x="4901" y="4919"/>
                  </a:cubicBezTo>
                  <a:lnTo>
                    <a:pt x="5741" y="4079"/>
                  </a:lnTo>
                  <a:cubicBezTo>
                    <a:pt x="5808" y="3989"/>
                    <a:pt x="5858" y="3894"/>
                    <a:pt x="5858" y="3776"/>
                  </a:cubicBezTo>
                  <a:lnTo>
                    <a:pt x="5858" y="3356"/>
                  </a:lnTo>
                  <a:close/>
                  <a:moveTo>
                    <a:pt x="8378" y="5876"/>
                  </a:moveTo>
                  <a:lnTo>
                    <a:pt x="8378" y="13482"/>
                  </a:lnTo>
                  <a:lnTo>
                    <a:pt x="840" y="13482"/>
                  </a:lnTo>
                  <a:lnTo>
                    <a:pt x="840" y="5876"/>
                  </a:lnTo>
                  <a:close/>
                  <a:moveTo>
                    <a:pt x="2505" y="1"/>
                  </a:moveTo>
                  <a:cubicBezTo>
                    <a:pt x="2413" y="1"/>
                    <a:pt x="2320" y="31"/>
                    <a:pt x="2240" y="91"/>
                  </a:cubicBezTo>
                  <a:cubicBezTo>
                    <a:pt x="2050" y="254"/>
                    <a:pt x="2028" y="511"/>
                    <a:pt x="2190" y="696"/>
                  </a:cubicBezTo>
                  <a:lnTo>
                    <a:pt x="3708" y="2516"/>
                  </a:lnTo>
                  <a:lnTo>
                    <a:pt x="420" y="2516"/>
                  </a:lnTo>
                  <a:cubicBezTo>
                    <a:pt x="185" y="2516"/>
                    <a:pt x="0" y="2701"/>
                    <a:pt x="0" y="2936"/>
                  </a:cubicBezTo>
                  <a:lnTo>
                    <a:pt x="0" y="13902"/>
                  </a:lnTo>
                  <a:cubicBezTo>
                    <a:pt x="0" y="14137"/>
                    <a:pt x="185" y="14322"/>
                    <a:pt x="420" y="14322"/>
                  </a:cubicBezTo>
                  <a:lnTo>
                    <a:pt x="8798" y="14322"/>
                  </a:lnTo>
                  <a:cubicBezTo>
                    <a:pt x="9028" y="14322"/>
                    <a:pt x="9218" y="14137"/>
                    <a:pt x="9218" y="13902"/>
                  </a:cubicBezTo>
                  <a:lnTo>
                    <a:pt x="9218" y="2936"/>
                  </a:lnTo>
                  <a:cubicBezTo>
                    <a:pt x="9218" y="2701"/>
                    <a:pt x="9028" y="2516"/>
                    <a:pt x="8798" y="2516"/>
                  </a:cubicBezTo>
                  <a:lnTo>
                    <a:pt x="5505" y="2516"/>
                  </a:lnTo>
                  <a:lnTo>
                    <a:pt x="7023" y="696"/>
                  </a:lnTo>
                  <a:cubicBezTo>
                    <a:pt x="7163" y="511"/>
                    <a:pt x="7141" y="254"/>
                    <a:pt x="6978" y="91"/>
                  </a:cubicBezTo>
                  <a:cubicBezTo>
                    <a:pt x="6896" y="31"/>
                    <a:pt x="6802" y="1"/>
                    <a:pt x="6708" y="1"/>
                  </a:cubicBezTo>
                  <a:cubicBezTo>
                    <a:pt x="6584" y="1"/>
                    <a:pt x="6460" y="53"/>
                    <a:pt x="6368" y="159"/>
                  </a:cubicBezTo>
                  <a:lnTo>
                    <a:pt x="4598" y="2281"/>
                  </a:lnTo>
                  <a:lnTo>
                    <a:pt x="2823" y="159"/>
                  </a:lnTo>
                  <a:cubicBezTo>
                    <a:pt x="2743" y="53"/>
                    <a:pt x="2626" y="1"/>
                    <a:pt x="2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8"/>
            <p:cNvSpPr/>
            <p:nvPr/>
          </p:nvSpPr>
          <p:spPr>
            <a:xfrm>
              <a:off x="3408088" y="3942075"/>
              <a:ext cx="148275" cy="147125"/>
            </a:xfrm>
            <a:custGeom>
              <a:rect b="b" l="l" r="r" t="t"/>
              <a:pathLst>
                <a:path extrusionOk="0" h="5885" w="5931">
                  <a:moveTo>
                    <a:pt x="2968" y="1401"/>
                  </a:moveTo>
                  <a:lnTo>
                    <a:pt x="3360" y="2263"/>
                  </a:lnTo>
                  <a:cubicBezTo>
                    <a:pt x="3433" y="2381"/>
                    <a:pt x="3551" y="2476"/>
                    <a:pt x="3691" y="2499"/>
                  </a:cubicBezTo>
                  <a:lnTo>
                    <a:pt x="4620" y="2639"/>
                  </a:lnTo>
                  <a:lnTo>
                    <a:pt x="3920" y="3339"/>
                  </a:lnTo>
                  <a:cubicBezTo>
                    <a:pt x="3831" y="3434"/>
                    <a:pt x="3808" y="3574"/>
                    <a:pt x="3808" y="3714"/>
                  </a:cubicBezTo>
                  <a:lnTo>
                    <a:pt x="3971" y="4671"/>
                  </a:lnTo>
                  <a:lnTo>
                    <a:pt x="3971" y="4671"/>
                  </a:lnTo>
                  <a:lnTo>
                    <a:pt x="3175" y="4223"/>
                  </a:lnTo>
                  <a:cubicBezTo>
                    <a:pt x="3108" y="4201"/>
                    <a:pt x="3035" y="4179"/>
                    <a:pt x="2968" y="4179"/>
                  </a:cubicBezTo>
                  <a:cubicBezTo>
                    <a:pt x="2895" y="4179"/>
                    <a:pt x="2828" y="4201"/>
                    <a:pt x="2755" y="4223"/>
                  </a:cubicBezTo>
                  <a:lnTo>
                    <a:pt x="1960" y="4671"/>
                  </a:lnTo>
                  <a:lnTo>
                    <a:pt x="1960" y="4671"/>
                  </a:lnTo>
                  <a:lnTo>
                    <a:pt x="2128" y="3714"/>
                  </a:lnTo>
                  <a:cubicBezTo>
                    <a:pt x="2151" y="3574"/>
                    <a:pt x="2100" y="3434"/>
                    <a:pt x="2011" y="3339"/>
                  </a:cubicBezTo>
                  <a:lnTo>
                    <a:pt x="1333" y="2639"/>
                  </a:lnTo>
                  <a:lnTo>
                    <a:pt x="2268" y="2499"/>
                  </a:lnTo>
                  <a:cubicBezTo>
                    <a:pt x="2380" y="2476"/>
                    <a:pt x="2520" y="2381"/>
                    <a:pt x="2571" y="2263"/>
                  </a:cubicBezTo>
                  <a:lnTo>
                    <a:pt x="2968" y="1401"/>
                  </a:lnTo>
                  <a:close/>
                  <a:moveTo>
                    <a:pt x="2968" y="1"/>
                  </a:moveTo>
                  <a:cubicBezTo>
                    <a:pt x="2800" y="1"/>
                    <a:pt x="2660" y="96"/>
                    <a:pt x="2593" y="236"/>
                  </a:cubicBezTo>
                  <a:lnTo>
                    <a:pt x="1915" y="1703"/>
                  </a:lnTo>
                  <a:lnTo>
                    <a:pt x="375" y="1939"/>
                  </a:lnTo>
                  <a:cubicBezTo>
                    <a:pt x="235" y="1961"/>
                    <a:pt x="95" y="2056"/>
                    <a:pt x="50" y="2219"/>
                  </a:cubicBezTo>
                  <a:cubicBezTo>
                    <a:pt x="0" y="2359"/>
                    <a:pt x="50" y="2521"/>
                    <a:pt x="140" y="2639"/>
                  </a:cubicBezTo>
                  <a:lnTo>
                    <a:pt x="1260" y="3781"/>
                  </a:lnTo>
                  <a:lnTo>
                    <a:pt x="1008" y="5394"/>
                  </a:lnTo>
                  <a:cubicBezTo>
                    <a:pt x="980" y="5556"/>
                    <a:pt x="1031" y="5719"/>
                    <a:pt x="1171" y="5814"/>
                  </a:cubicBezTo>
                  <a:cubicBezTo>
                    <a:pt x="1246" y="5862"/>
                    <a:pt x="1327" y="5884"/>
                    <a:pt x="1408" y="5884"/>
                  </a:cubicBezTo>
                  <a:cubicBezTo>
                    <a:pt x="1478" y="5884"/>
                    <a:pt x="1548" y="5868"/>
                    <a:pt x="1613" y="5836"/>
                  </a:cubicBezTo>
                  <a:lnTo>
                    <a:pt x="2968" y="5091"/>
                  </a:lnTo>
                  <a:lnTo>
                    <a:pt x="4318" y="5836"/>
                  </a:lnTo>
                  <a:cubicBezTo>
                    <a:pt x="4383" y="5868"/>
                    <a:pt x="4459" y="5884"/>
                    <a:pt x="4533" y="5884"/>
                  </a:cubicBezTo>
                  <a:cubicBezTo>
                    <a:pt x="4618" y="5884"/>
                    <a:pt x="4700" y="5862"/>
                    <a:pt x="4760" y="5814"/>
                  </a:cubicBezTo>
                  <a:cubicBezTo>
                    <a:pt x="4900" y="5719"/>
                    <a:pt x="4973" y="5556"/>
                    <a:pt x="4951" y="5394"/>
                  </a:cubicBezTo>
                  <a:lnTo>
                    <a:pt x="4671" y="3781"/>
                  </a:lnTo>
                  <a:lnTo>
                    <a:pt x="5791" y="2639"/>
                  </a:lnTo>
                  <a:cubicBezTo>
                    <a:pt x="5908" y="2521"/>
                    <a:pt x="5931" y="2359"/>
                    <a:pt x="5880" y="2219"/>
                  </a:cubicBezTo>
                  <a:cubicBezTo>
                    <a:pt x="5836" y="2056"/>
                    <a:pt x="5718" y="1961"/>
                    <a:pt x="5556" y="1939"/>
                  </a:cubicBezTo>
                  <a:lnTo>
                    <a:pt x="4038" y="1703"/>
                  </a:lnTo>
                  <a:lnTo>
                    <a:pt x="3338" y="236"/>
                  </a:lnTo>
                  <a:cubicBezTo>
                    <a:pt x="3293" y="96"/>
                    <a:pt x="3131" y="1"/>
                    <a:pt x="29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6" name="Google Shape;4516;p48"/>
          <p:cNvGrpSpPr/>
          <p:nvPr/>
        </p:nvGrpSpPr>
        <p:grpSpPr>
          <a:xfrm>
            <a:off x="1028600" y="3205375"/>
            <a:ext cx="315750" cy="359050"/>
            <a:chOff x="1024438" y="3205375"/>
            <a:chExt cx="315750" cy="359050"/>
          </a:xfrm>
        </p:grpSpPr>
        <p:sp>
          <p:nvSpPr>
            <p:cNvPr id="4517" name="Google Shape;4517;p48"/>
            <p:cNvSpPr/>
            <p:nvPr/>
          </p:nvSpPr>
          <p:spPr>
            <a:xfrm>
              <a:off x="1097963" y="3247375"/>
              <a:ext cx="63025" cy="21025"/>
            </a:xfrm>
            <a:custGeom>
              <a:rect b="b" l="l" r="r" t="t"/>
              <a:pathLst>
                <a:path extrusionOk="0" h="841" w="2521">
                  <a:moveTo>
                    <a:pt x="420" y="0"/>
                  </a:moveTo>
                  <a:cubicBezTo>
                    <a:pt x="190" y="0"/>
                    <a:pt x="0" y="185"/>
                    <a:pt x="0" y="420"/>
                  </a:cubicBezTo>
                  <a:cubicBezTo>
                    <a:pt x="0" y="650"/>
                    <a:pt x="190" y="840"/>
                    <a:pt x="420" y="840"/>
                  </a:cubicBezTo>
                  <a:lnTo>
                    <a:pt x="2100" y="840"/>
                  </a:lnTo>
                  <a:cubicBezTo>
                    <a:pt x="2335" y="840"/>
                    <a:pt x="2520" y="650"/>
                    <a:pt x="2520" y="420"/>
                  </a:cubicBezTo>
                  <a:cubicBezTo>
                    <a:pt x="2520" y="185"/>
                    <a:pt x="2335"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8"/>
            <p:cNvSpPr/>
            <p:nvPr/>
          </p:nvSpPr>
          <p:spPr>
            <a:xfrm>
              <a:off x="1097963" y="3289375"/>
              <a:ext cx="63025" cy="21025"/>
            </a:xfrm>
            <a:custGeom>
              <a:rect b="b" l="l" r="r" t="t"/>
              <a:pathLst>
                <a:path extrusionOk="0" h="841" w="2521">
                  <a:moveTo>
                    <a:pt x="420" y="0"/>
                  </a:moveTo>
                  <a:cubicBezTo>
                    <a:pt x="190" y="0"/>
                    <a:pt x="0" y="185"/>
                    <a:pt x="0" y="420"/>
                  </a:cubicBezTo>
                  <a:cubicBezTo>
                    <a:pt x="0" y="650"/>
                    <a:pt x="190" y="840"/>
                    <a:pt x="420" y="840"/>
                  </a:cubicBezTo>
                  <a:lnTo>
                    <a:pt x="2100" y="840"/>
                  </a:lnTo>
                  <a:cubicBezTo>
                    <a:pt x="2335" y="840"/>
                    <a:pt x="2520" y="650"/>
                    <a:pt x="2520" y="420"/>
                  </a:cubicBezTo>
                  <a:cubicBezTo>
                    <a:pt x="2520" y="185"/>
                    <a:pt x="2335"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8"/>
            <p:cNvSpPr/>
            <p:nvPr/>
          </p:nvSpPr>
          <p:spPr>
            <a:xfrm>
              <a:off x="1202963" y="3247375"/>
              <a:ext cx="63025" cy="21025"/>
            </a:xfrm>
            <a:custGeom>
              <a:rect b="b" l="l" r="r" t="t"/>
              <a:pathLst>
                <a:path extrusionOk="0" h="841" w="2521">
                  <a:moveTo>
                    <a:pt x="420" y="0"/>
                  </a:moveTo>
                  <a:cubicBezTo>
                    <a:pt x="191" y="0"/>
                    <a:pt x="0" y="185"/>
                    <a:pt x="0" y="420"/>
                  </a:cubicBezTo>
                  <a:cubicBezTo>
                    <a:pt x="0" y="650"/>
                    <a:pt x="191" y="840"/>
                    <a:pt x="420" y="840"/>
                  </a:cubicBezTo>
                  <a:lnTo>
                    <a:pt x="2100" y="840"/>
                  </a:lnTo>
                  <a:cubicBezTo>
                    <a:pt x="2336" y="840"/>
                    <a:pt x="2520" y="650"/>
                    <a:pt x="2520" y="420"/>
                  </a:cubicBezTo>
                  <a:cubicBezTo>
                    <a:pt x="2520" y="185"/>
                    <a:pt x="2336"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8"/>
            <p:cNvSpPr/>
            <p:nvPr/>
          </p:nvSpPr>
          <p:spPr>
            <a:xfrm>
              <a:off x="1202963" y="3289375"/>
              <a:ext cx="63025" cy="21025"/>
            </a:xfrm>
            <a:custGeom>
              <a:rect b="b" l="l" r="r" t="t"/>
              <a:pathLst>
                <a:path extrusionOk="0" h="841" w="2521">
                  <a:moveTo>
                    <a:pt x="420" y="0"/>
                  </a:moveTo>
                  <a:cubicBezTo>
                    <a:pt x="191" y="0"/>
                    <a:pt x="0" y="185"/>
                    <a:pt x="0" y="420"/>
                  </a:cubicBezTo>
                  <a:cubicBezTo>
                    <a:pt x="0" y="650"/>
                    <a:pt x="191" y="840"/>
                    <a:pt x="420" y="840"/>
                  </a:cubicBezTo>
                  <a:lnTo>
                    <a:pt x="2100" y="840"/>
                  </a:lnTo>
                  <a:cubicBezTo>
                    <a:pt x="2336" y="840"/>
                    <a:pt x="2520" y="650"/>
                    <a:pt x="2520" y="420"/>
                  </a:cubicBezTo>
                  <a:cubicBezTo>
                    <a:pt x="2520" y="185"/>
                    <a:pt x="2336" y="0"/>
                    <a:pt x="2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8"/>
            <p:cNvSpPr/>
            <p:nvPr/>
          </p:nvSpPr>
          <p:spPr>
            <a:xfrm>
              <a:off x="1024438" y="3205375"/>
              <a:ext cx="315750" cy="359050"/>
            </a:xfrm>
            <a:custGeom>
              <a:rect b="b" l="l" r="r" t="t"/>
              <a:pathLst>
                <a:path extrusionOk="0" h="14362" w="12630">
                  <a:moveTo>
                    <a:pt x="1681" y="1680"/>
                  </a:moveTo>
                  <a:lnTo>
                    <a:pt x="1681" y="5041"/>
                  </a:lnTo>
                  <a:lnTo>
                    <a:pt x="841" y="5041"/>
                  </a:lnTo>
                  <a:lnTo>
                    <a:pt x="841" y="1680"/>
                  </a:lnTo>
                  <a:close/>
                  <a:moveTo>
                    <a:pt x="5461" y="840"/>
                  </a:moveTo>
                  <a:cubicBezTo>
                    <a:pt x="5696" y="840"/>
                    <a:pt x="5881" y="1025"/>
                    <a:pt x="5881" y="1260"/>
                  </a:cubicBezTo>
                  <a:lnTo>
                    <a:pt x="5881" y="5041"/>
                  </a:lnTo>
                  <a:lnTo>
                    <a:pt x="2521" y="5041"/>
                  </a:lnTo>
                  <a:lnTo>
                    <a:pt x="2521" y="840"/>
                  </a:lnTo>
                  <a:close/>
                  <a:moveTo>
                    <a:pt x="10109" y="840"/>
                  </a:moveTo>
                  <a:lnTo>
                    <a:pt x="10109" y="5041"/>
                  </a:lnTo>
                  <a:lnTo>
                    <a:pt x="6721" y="5041"/>
                  </a:lnTo>
                  <a:lnTo>
                    <a:pt x="6721" y="1260"/>
                  </a:lnTo>
                  <a:cubicBezTo>
                    <a:pt x="6721" y="1025"/>
                    <a:pt x="6912" y="840"/>
                    <a:pt x="7141" y="840"/>
                  </a:cubicBezTo>
                  <a:close/>
                  <a:moveTo>
                    <a:pt x="11789" y="1680"/>
                  </a:moveTo>
                  <a:lnTo>
                    <a:pt x="11789" y="5041"/>
                  </a:lnTo>
                  <a:lnTo>
                    <a:pt x="10949" y="5041"/>
                  </a:lnTo>
                  <a:lnTo>
                    <a:pt x="10949" y="1680"/>
                  </a:lnTo>
                  <a:close/>
                  <a:moveTo>
                    <a:pt x="2101" y="0"/>
                  </a:moveTo>
                  <a:cubicBezTo>
                    <a:pt x="1871" y="0"/>
                    <a:pt x="1681" y="185"/>
                    <a:pt x="1681" y="420"/>
                  </a:cubicBezTo>
                  <a:lnTo>
                    <a:pt x="1681" y="840"/>
                  </a:lnTo>
                  <a:lnTo>
                    <a:pt x="421" y="840"/>
                  </a:lnTo>
                  <a:cubicBezTo>
                    <a:pt x="191" y="840"/>
                    <a:pt x="1" y="1025"/>
                    <a:pt x="1" y="1260"/>
                  </a:cubicBezTo>
                  <a:lnTo>
                    <a:pt x="1" y="5461"/>
                  </a:lnTo>
                  <a:cubicBezTo>
                    <a:pt x="1" y="5690"/>
                    <a:pt x="191" y="5881"/>
                    <a:pt x="421" y="5881"/>
                  </a:cubicBezTo>
                  <a:lnTo>
                    <a:pt x="5881" y="5881"/>
                  </a:lnTo>
                  <a:lnTo>
                    <a:pt x="5881" y="10428"/>
                  </a:lnTo>
                  <a:lnTo>
                    <a:pt x="3456" y="13699"/>
                  </a:lnTo>
                  <a:cubicBezTo>
                    <a:pt x="3316" y="13883"/>
                    <a:pt x="3339" y="14141"/>
                    <a:pt x="3529" y="14281"/>
                  </a:cubicBezTo>
                  <a:cubicBezTo>
                    <a:pt x="3601" y="14336"/>
                    <a:pt x="3684" y="14361"/>
                    <a:pt x="3767" y="14361"/>
                  </a:cubicBezTo>
                  <a:cubicBezTo>
                    <a:pt x="3897" y="14361"/>
                    <a:pt x="4026" y="14298"/>
                    <a:pt x="4111" y="14186"/>
                  </a:cubicBezTo>
                  <a:lnTo>
                    <a:pt x="5881" y="11828"/>
                  </a:lnTo>
                  <a:lnTo>
                    <a:pt x="5881" y="13928"/>
                  </a:lnTo>
                  <a:cubicBezTo>
                    <a:pt x="5881" y="14141"/>
                    <a:pt x="6049" y="14326"/>
                    <a:pt x="6256" y="14348"/>
                  </a:cubicBezTo>
                  <a:cubicBezTo>
                    <a:pt x="6282" y="14353"/>
                    <a:pt x="6307" y="14356"/>
                    <a:pt x="6332" y="14356"/>
                  </a:cubicBezTo>
                  <a:cubicBezTo>
                    <a:pt x="6553" y="14356"/>
                    <a:pt x="6721" y="14160"/>
                    <a:pt x="6721" y="13928"/>
                  </a:cubicBezTo>
                  <a:lnTo>
                    <a:pt x="6721" y="11828"/>
                  </a:lnTo>
                  <a:lnTo>
                    <a:pt x="8497" y="14186"/>
                  </a:lnTo>
                  <a:cubicBezTo>
                    <a:pt x="8582" y="14298"/>
                    <a:pt x="8711" y="14361"/>
                    <a:pt x="8841" y="14361"/>
                  </a:cubicBezTo>
                  <a:cubicBezTo>
                    <a:pt x="8924" y="14361"/>
                    <a:pt x="9007" y="14336"/>
                    <a:pt x="9079" y="14281"/>
                  </a:cubicBezTo>
                  <a:cubicBezTo>
                    <a:pt x="9269" y="14141"/>
                    <a:pt x="9314" y="13883"/>
                    <a:pt x="9174" y="13699"/>
                  </a:cubicBezTo>
                  <a:lnTo>
                    <a:pt x="6721" y="10428"/>
                  </a:lnTo>
                  <a:lnTo>
                    <a:pt x="6721" y="5881"/>
                  </a:lnTo>
                  <a:lnTo>
                    <a:pt x="12210" y="5881"/>
                  </a:lnTo>
                  <a:cubicBezTo>
                    <a:pt x="12439" y="5881"/>
                    <a:pt x="12630" y="5690"/>
                    <a:pt x="12630" y="5461"/>
                  </a:cubicBezTo>
                  <a:lnTo>
                    <a:pt x="12630" y="1260"/>
                  </a:lnTo>
                  <a:cubicBezTo>
                    <a:pt x="12630" y="1025"/>
                    <a:pt x="12439" y="840"/>
                    <a:pt x="12210" y="840"/>
                  </a:cubicBezTo>
                  <a:lnTo>
                    <a:pt x="10949" y="840"/>
                  </a:lnTo>
                  <a:lnTo>
                    <a:pt x="10949" y="420"/>
                  </a:lnTo>
                  <a:cubicBezTo>
                    <a:pt x="10949" y="185"/>
                    <a:pt x="10759" y="0"/>
                    <a:pt x="10529" y="0"/>
                  </a:cubicBezTo>
                  <a:lnTo>
                    <a:pt x="7141" y="0"/>
                  </a:lnTo>
                  <a:cubicBezTo>
                    <a:pt x="6816" y="0"/>
                    <a:pt x="6536" y="118"/>
                    <a:pt x="6301" y="325"/>
                  </a:cubicBezTo>
                  <a:cubicBezTo>
                    <a:pt x="6094" y="118"/>
                    <a:pt x="5792" y="0"/>
                    <a:pt x="54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8"/>
          <p:cNvGrpSpPr/>
          <p:nvPr/>
        </p:nvGrpSpPr>
        <p:grpSpPr>
          <a:xfrm>
            <a:off x="2523238" y="3772950"/>
            <a:ext cx="359275" cy="359425"/>
            <a:chOff x="2561738" y="3772950"/>
            <a:chExt cx="359275" cy="359425"/>
          </a:xfrm>
        </p:grpSpPr>
        <p:sp>
          <p:nvSpPr>
            <p:cNvPr id="4523" name="Google Shape;4523;p48"/>
            <p:cNvSpPr/>
            <p:nvPr/>
          </p:nvSpPr>
          <p:spPr>
            <a:xfrm>
              <a:off x="2667288" y="3879075"/>
              <a:ext cx="147600" cy="147025"/>
            </a:xfrm>
            <a:custGeom>
              <a:rect b="b" l="l" r="r" t="t"/>
              <a:pathLst>
                <a:path extrusionOk="0" h="5881" w="5904">
                  <a:moveTo>
                    <a:pt x="2963" y="841"/>
                  </a:moveTo>
                  <a:cubicBezTo>
                    <a:pt x="4106" y="841"/>
                    <a:pt x="5064" y="1776"/>
                    <a:pt x="5064" y="2941"/>
                  </a:cubicBezTo>
                  <a:cubicBezTo>
                    <a:pt x="5064" y="4111"/>
                    <a:pt x="4106" y="5041"/>
                    <a:pt x="2963" y="5041"/>
                  </a:cubicBezTo>
                  <a:cubicBezTo>
                    <a:pt x="1799" y="5041"/>
                    <a:pt x="841" y="4111"/>
                    <a:pt x="841" y="2941"/>
                  </a:cubicBezTo>
                  <a:cubicBezTo>
                    <a:pt x="841" y="1776"/>
                    <a:pt x="1799" y="841"/>
                    <a:pt x="2963" y="841"/>
                  </a:cubicBezTo>
                  <a:close/>
                  <a:moveTo>
                    <a:pt x="2963" y="1"/>
                  </a:moveTo>
                  <a:cubicBezTo>
                    <a:pt x="1328" y="1"/>
                    <a:pt x="1" y="1311"/>
                    <a:pt x="1" y="2941"/>
                  </a:cubicBezTo>
                  <a:cubicBezTo>
                    <a:pt x="1" y="4554"/>
                    <a:pt x="1328" y="5881"/>
                    <a:pt x="2963" y="5881"/>
                  </a:cubicBezTo>
                  <a:cubicBezTo>
                    <a:pt x="4571" y="5881"/>
                    <a:pt x="5904" y="4554"/>
                    <a:pt x="5904" y="2941"/>
                  </a:cubicBezTo>
                  <a:cubicBezTo>
                    <a:pt x="5904" y="1311"/>
                    <a:pt x="4571" y="1"/>
                    <a:pt x="2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8"/>
            <p:cNvSpPr/>
            <p:nvPr/>
          </p:nvSpPr>
          <p:spPr>
            <a:xfrm>
              <a:off x="2561738" y="3772950"/>
              <a:ext cx="359275" cy="359425"/>
            </a:xfrm>
            <a:custGeom>
              <a:rect b="b" l="l" r="r" t="t"/>
              <a:pathLst>
                <a:path extrusionOk="0" h="14377" w="14371">
                  <a:moveTo>
                    <a:pt x="9661" y="841"/>
                  </a:moveTo>
                  <a:lnTo>
                    <a:pt x="8233" y="2566"/>
                  </a:lnTo>
                  <a:lnTo>
                    <a:pt x="6110" y="2566"/>
                  </a:lnTo>
                  <a:lnTo>
                    <a:pt x="4710" y="841"/>
                  </a:lnTo>
                  <a:close/>
                  <a:moveTo>
                    <a:pt x="840" y="4716"/>
                  </a:moveTo>
                  <a:lnTo>
                    <a:pt x="2565" y="6116"/>
                  </a:lnTo>
                  <a:lnTo>
                    <a:pt x="2565" y="8239"/>
                  </a:lnTo>
                  <a:lnTo>
                    <a:pt x="840" y="9661"/>
                  </a:lnTo>
                  <a:lnTo>
                    <a:pt x="840" y="4716"/>
                  </a:lnTo>
                  <a:close/>
                  <a:moveTo>
                    <a:pt x="13531" y="4716"/>
                  </a:moveTo>
                  <a:lnTo>
                    <a:pt x="13531" y="9661"/>
                  </a:lnTo>
                  <a:lnTo>
                    <a:pt x="11806" y="8239"/>
                  </a:lnTo>
                  <a:lnTo>
                    <a:pt x="11806" y="6116"/>
                  </a:lnTo>
                  <a:lnTo>
                    <a:pt x="13531" y="4716"/>
                  </a:lnTo>
                  <a:close/>
                  <a:moveTo>
                    <a:pt x="10966" y="3406"/>
                  </a:moveTo>
                  <a:lnTo>
                    <a:pt x="10966" y="10966"/>
                  </a:lnTo>
                  <a:lnTo>
                    <a:pt x="3405" y="10966"/>
                  </a:lnTo>
                  <a:lnTo>
                    <a:pt x="3405" y="3406"/>
                  </a:lnTo>
                  <a:close/>
                  <a:moveTo>
                    <a:pt x="8233" y="11828"/>
                  </a:moveTo>
                  <a:lnTo>
                    <a:pt x="9661" y="13537"/>
                  </a:lnTo>
                  <a:lnTo>
                    <a:pt x="4710" y="13537"/>
                  </a:lnTo>
                  <a:lnTo>
                    <a:pt x="6110" y="11828"/>
                  </a:lnTo>
                  <a:close/>
                  <a:moveTo>
                    <a:pt x="3825" y="1"/>
                  </a:moveTo>
                  <a:cubicBezTo>
                    <a:pt x="3708" y="1"/>
                    <a:pt x="3568" y="68"/>
                    <a:pt x="3500" y="163"/>
                  </a:cubicBezTo>
                  <a:cubicBezTo>
                    <a:pt x="3360" y="326"/>
                    <a:pt x="3360" y="538"/>
                    <a:pt x="3500" y="701"/>
                  </a:cubicBezTo>
                  <a:lnTo>
                    <a:pt x="5040" y="2566"/>
                  </a:lnTo>
                  <a:lnTo>
                    <a:pt x="2985" y="2566"/>
                  </a:lnTo>
                  <a:cubicBezTo>
                    <a:pt x="2750" y="2566"/>
                    <a:pt x="2565" y="2756"/>
                    <a:pt x="2565" y="2986"/>
                  </a:cubicBezTo>
                  <a:lnTo>
                    <a:pt x="2565" y="5041"/>
                  </a:lnTo>
                  <a:lnTo>
                    <a:pt x="700" y="3501"/>
                  </a:lnTo>
                  <a:cubicBezTo>
                    <a:pt x="618" y="3432"/>
                    <a:pt x="525" y="3402"/>
                    <a:pt x="433" y="3402"/>
                  </a:cubicBezTo>
                  <a:cubicBezTo>
                    <a:pt x="210" y="3402"/>
                    <a:pt x="0" y="3580"/>
                    <a:pt x="0" y="3826"/>
                  </a:cubicBezTo>
                  <a:lnTo>
                    <a:pt x="0" y="10546"/>
                  </a:lnTo>
                  <a:cubicBezTo>
                    <a:pt x="0" y="10808"/>
                    <a:pt x="205" y="10977"/>
                    <a:pt x="424" y="10977"/>
                  </a:cubicBezTo>
                  <a:cubicBezTo>
                    <a:pt x="519" y="10977"/>
                    <a:pt x="616" y="10946"/>
                    <a:pt x="700" y="10876"/>
                  </a:cubicBezTo>
                  <a:lnTo>
                    <a:pt x="2565" y="9336"/>
                  </a:lnTo>
                  <a:lnTo>
                    <a:pt x="2565" y="11386"/>
                  </a:lnTo>
                  <a:cubicBezTo>
                    <a:pt x="2565" y="11621"/>
                    <a:pt x="2750" y="11828"/>
                    <a:pt x="2985" y="11828"/>
                  </a:cubicBezTo>
                  <a:lnTo>
                    <a:pt x="5040" y="11828"/>
                  </a:lnTo>
                  <a:lnTo>
                    <a:pt x="3500" y="13677"/>
                  </a:lnTo>
                  <a:cubicBezTo>
                    <a:pt x="3265" y="13957"/>
                    <a:pt x="3450" y="14377"/>
                    <a:pt x="3825" y="14377"/>
                  </a:cubicBezTo>
                  <a:lnTo>
                    <a:pt x="10546" y="14377"/>
                  </a:lnTo>
                  <a:cubicBezTo>
                    <a:pt x="10893" y="14377"/>
                    <a:pt x="11106" y="13957"/>
                    <a:pt x="10870" y="13677"/>
                  </a:cubicBezTo>
                  <a:lnTo>
                    <a:pt x="9330" y="11828"/>
                  </a:lnTo>
                  <a:lnTo>
                    <a:pt x="11386" y="11828"/>
                  </a:lnTo>
                  <a:cubicBezTo>
                    <a:pt x="11621" y="11828"/>
                    <a:pt x="11806" y="11621"/>
                    <a:pt x="11806" y="11386"/>
                  </a:cubicBezTo>
                  <a:lnTo>
                    <a:pt x="11806" y="9336"/>
                  </a:lnTo>
                  <a:lnTo>
                    <a:pt x="13671" y="10876"/>
                  </a:lnTo>
                  <a:cubicBezTo>
                    <a:pt x="13755" y="10946"/>
                    <a:pt x="13852" y="10977"/>
                    <a:pt x="13947" y="10977"/>
                  </a:cubicBezTo>
                  <a:cubicBezTo>
                    <a:pt x="14166" y="10977"/>
                    <a:pt x="14371" y="10808"/>
                    <a:pt x="14371" y="10546"/>
                  </a:cubicBezTo>
                  <a:lnTo>
                    <a:pt x="14371" y="3826"/>
                  </a:lnTo>
                  <a:cubicBezTo>
                    <a:pt x="14371" y="3708"/>
                    <a:pt x="14326" y="3568"/>
                    <a:pt x="14208" y="3501"/>
                  </a:cubicBezTo>
                  <a:cubicBezTo>
                    <a:pt x="14130" y="3434"/>
                    <a:pt x="14041" y="3404"/>
                    <a:pt x="13952" y="3404"/>
                  </a:cubicBezTo>
                  <a:cubicBezTo>
                    <a:pt x="13854" y="3404"/>
                    <a:pt x="13755" y="3440"/>
                    <a:pt x="13671" y="3501"/>
                  </a:cubicBezTo>
                  <a:lnTo>
                    <a:pt x="11806" y="5041"/>
                  </a:lnTo>
                  <a:lnTo>
                    <a:pt x="11806" y="2986"/>
                  </a:lnTo>
                  <a:cubicBezTo>
                    <a:pt x="11806" y="2756"/>
                    <a:pt x="11621" y="2566"/>
                    <a:pt x="11386" y="2566"/>
                  </a:cubicBezTo>
                  <a:lnTo>
                    <a:pt x="9330" y="2566"/>
                  </a:lnTo>
                  <a:lnTo>
                    <a:pt x="10870" y="701"/>
                  </a:lnTo>
                  <a:cubicBezTo>
                    <a:pt x="11010" y="538"/>
                    <a:pt x="11010" y="326"/>
                    <a:pt x="10870" y="163"/>
                  </a:cubicBezTo>
                  <a:cubicBezTo>
                    <a:pt x="10803" y="68"/>
                    <a:pt x="10663" y="1"/>
                    <a:pt x="10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8"/>
            <p:cNvSpPr/>
            <p:nvPr/>
          </p:nvSpPr>
          <p:spPr>
            <a:xfrm>
              <a:off x="2709288" y="3921075"/>
              <a:ext cx="63600" cy="63025"/>
            </a:xfrm>
            <a:custGeom>
              <a:rect b="b" l="l" r="r" t="t"/>
              <a:pathLst>
                <a:path extrusionOk="0" h="2521" w="2544">
                  <a:moveTo>
                    <a:pt x="1283" y="841"/>
                  </a:moveTo>
                  <a:cubicBezTo>
                    <a:pt x="1519" y="841"/>
                    <a:pt x="1703" y="1031"/>
                    <a:pt x="1703" y="1261"/>
                  </a:cubicBezTo>
                  <a:cubicBezTo>
                    <a:pt x="1703" y="1496"/>
                    <a:pt x="1519" y="1681"/>
                    <a:pt x="1283" y="1681"/>
                  </a:cubicBezTo>
                  <a:cubicBezTo>
                    <a:pt x="1048" y="1681"/>
                    <a:pt x="863" y="1496"/>
                    <a:pt x="863" y="1261"/>
                  </a:cubicBezTo>
                  <a:cubicBezTo>
                    <a:pt x="863" y="1031"/>
                    <a:pt x="1048" y="841"/>
                    <a:pt x="1283" y="841"/>
                  </a:cubicBezTo>
                  <a:close/>
                  <a:moveTo>
                    <a:pt x="1283" y="1"/>
                  </a:moveTo>
                  <a:cubicBezTo>
                    <a:pt x="583" y="1"/>
                    <a:pt x="1" y="561"/>
                    <a:pt x="1" y="1261"/>
                  </a:cubicBezTo>
                  <a:cubicBezTo>
                    <a:pt x="1" y="1961"/>
                    <a:pt x="583" y="2521"/>
                    <a:pt x="1283" y="2521"/>
                  </a:cubicBezTo>
                  <a:cubicBezTo>
                    <a:pt x="1961" y="2521"/>
                    <a:pt x="2543" y="1961"/>
                    <a:pt x="2543" y="1261"/>
                  </a:cubicBezTo>
                  <a:cubicBezTo>
                    <a:pt x="2543" y="561"/>
                    <a:pt x="1961" y="1"/>
                    <a:pt x="1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48"/>
          <p:cNvGrpSpPr/>
          <p:nvPr/>
        </p:nvGrpSpPr>
        <p:grpSpPr>
          <a:xfrm>
            <a:off x="1776350" y="3772950"/>
            <a:ext cx="317300" cy="359425"/>
            <a:chOff x="1889688" y="3772950"/>
            <a:chExt cx="317300" cy="359425"/>
          </a:xfrm>
        </p:grpSpPr>
        <p:sp>
          <p:nvSpPr>
            <p:cNvPr id="4527" name="Google Shape;4527;p48"/>
            <p:cNvSpPr/>
            <p:nvPr/>
          </p:nvSpPr>
          <p:spPr>
            <a:xfrm>
              <a:off x="1890813" y="3900075"/>
              <a:ext cx="315600" cy="232300"/>
            </a:xfrm>
            <a:custGeom>
              <a:rect b="b" l="l" r="r" t="t"/>
              <a:pathLst>
                <a:path extrusionOk="0" h="9292" w="12624">
                  <a:moveTo>
                    <a:pt x="11784" y="841"/>
                  </a:moveTo>
                  <a:lnTo>
                    <a:pt x="11784" y="1681"/>
                  </a:lnTo>
                  <a:lnTo>
                    <a:pt x="841" y="1681"/>
                  </a:lnTo>
                  <a:lnTo>
                    <a:pt x="841" y="841"/>
                  </a:lnTo>
                  <a:close/>
                  <a:moveTo>
                    <a:pt x="5623" y="2521"/>
                  </a:moveTo>
                  <a:lnTo>
                    <a:pt x="3781" y="6234"/>
                  </a:lnTo>
                  <a:lnTo>
                    <a:pt x="1916" y="2521"/>
                  </a:lnTo>
                  <a:close/>
                  <a:moveTo>
                    <a:pt x="10664" y="2521"/>
                  </a:moveTo>
                  <a:lnTo>
                    <a:pt x="8821" y="6234"/>
                  </a:lnTo>
                  <a:lnTo>
                    <a:pt x="6979" y="2521"/>
                  </a:lnTo>
                  <a:close/>
                  <a:moveTo>
                    <a:pt x="1681" y="3899"/>
                  </a:moveTo>
                  <a:lnTo>
                    <a:pt x="3103" y="6771"/>
                  </a:lnTo>
                  <a:lnTo>
                    <a:pt x="1681" y="6771"/>
                  </a:lnTo>
                  <a:lnTo>
                    <a:pt x="1681" y="3899"/>
                  </a:lnTo>
                  <a:close/>
                  <a:moveTo>
                    <a:pt x="6301" y="3059"/>
                  </a:moveTo>
                  <a:lnTo>
                    <a:pt x="8143" y="6771"/>
                  </a:lnTo>
                  <a:lnTo>
                    <a:pt x="4458" y="6771"/>
                  </a:lnTo>
                  <a:lnTo>
                    <a:pt x="6301" y="3059"/>
                  </a:lnTo>
                  <a:close/>
                  <a:moveTo>
                    <a:pt x="10944" y="3899"/>
                  </a:moveTo>
                  <a:lnTo>
                    <a:pt x="10944" y="6771"/>
                  </a:lnTo>
                  <a:lnTo>
                    <a:pt x="9521" y="6771"/>
                  </a:lnTo>
                  <a:lnTo>
                    <a:pt x="10944" y="3899"/>
                  </a:lnTo>
                  <a:close/>
                  <a:moveTo>
                    <a:pt x="11784" y="7612"/>
                  </a:moveTo>
                  <a:lnTo>
                    <a:pt x="11784" y="8452"/>
                  </a:lnTo>
                  <a:lnTo>
                    <a:pt x="841" y="8452"/>
                  </a:lnTo>
                  <a:lnTo>
                    <a:pt x="841" y="7612"/>
                  </a:lnTo>
                  <a:close/>
                  <a:moveTo>
                    <a:pt x="421" y="1"/>
                  </a:moveTo>
                  <a:cubicBezTo>
                    <a:pt x="185" y="1"/>
                    <a:pt x="1" y="191"/>
                    <a:pt x="1" y="421"/>
                  </a:cubicBezTo>
                  <a:lnTo>
                    <a:pt x="1" y="2101"/>
                  </a:lnTo>
                  <a:cubicBezTo>
                    <a:pt x="1" y="2336"/>
                    <a:pt x="185" y="2521"/>
                    <a:pt x="421" y="2521"/>
                  </a:cubicBezTo>
                  <a:lnTo>
                    <a:pt x="841" y="2521"/>
                  </a:lnTo>
                  <a:lnTo>
                    <a:pt x="841" y="6771"/>
                  </a:lnTo>
                  <a:lnTo>
                    <a:pt x="421" y="6771"/>
                  </a:lnTo>
                  <a:cubicBezTo>
                    <a:pt x="185" y="6771"/>
                    <a:pt x="1" y="6956"/>
                    <a:pt x="1" y="7191"/>
                  </a:cubicBezTo>
                  <a:lnTo>
                    <a:pt x="1" y="8872"/>
                  </a:lnTo>
                  <a:cubicBezTo>
                    <a:pt x="1" y="9101"/>
                    <a:pt x="185" y="9292"/>
                    <a:pt x="421" y="9292"/>
                  </a:cubicBezTo>
                  <a:lnTo>
                    <a:pt x="12204" y="9292"/>
                  </a:lnTo>
                  <a:cubicBezTo>
                    <a:pt x="12439" y="9292"/>
                    <a:pt x="12624" y="9101"/>
                    <a:pt x="12624" y="8872"/>
                  </a:cubicBezTo>
                  <a:lnTo>
                    <a:pt x="12624" y="7191"/>
                  </a:lnTo>
                  <a:cubicBezTo>
                    <a:pt x="12624" y="6956"/>
                    <a:pt x="12439" y="6771"/>
                    <a:pt x="12204" y="6771"/>
                  </a:cubicBezTo>
                  <a:lnTo>
                    <a:pt x="11784" y="6771"/>
                  </a:lnTo>
                  <a:lnTo>
                    <a:pt x="11784" y="2521"/>
                  </a:lnTo>
                  <a:lnTo>
                    <a:pt x="12204" y="2521"/>
                  </a:lnTo>
                  <a:cubicBezTo>
                    <a:pt x="12439" y="2521"/>
                    <a:pt x="12624" y="2336"/>
                    <a:pt x="12624" y="2101"/>
                  </a:cubicBezTo>
                  <a:lnTo>
                    <a:pt x="12624" y="421"/>
                  </a:lnTo>
                  <a:cubicBezTo>
                    <a:pt x="12624" y="191"/>
                    <a:pt x="12439" y="1"/>
                    <a:pt x="12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8"/>
            <p:cNvSpPr/>
            <p:nvPr/>
          </p:nvSpPr>
          <p:spPr>
            <a:xfrm>
              <a:off x="1910688" y="3837000"/>
              <a:ext cx="296300" cy="63100"/>
            </a:xfrm>
            <a:custGeom>
              <a:rect b="b" l="l" r="r" t="t"/>
              <a:pathLst>
                <a:path extrusionOk="0" h="2524" w="11852">
                  <a:moveTo>
                    <a:pt x="10546" y="821"/>
                  </a:moveTo>
                  <a:cubicBezTo>
                    <a:pt x="10781" y="821"/>
                    <a:pt x="10966" y="1006"/>
                    <a:pt x="10966" y="1241"/>
                  </a:cubicBezTo>
                  <a:cubicBezTo>
                    <a:pt x="10966" y="1477"/>
                    <a:pt x="10781" y="1661"/>
                    <a:pt x="10546" y="1661"/>
                  </a:cubicBezTo>
                  <a:cubicBezTo>
                    <a:pt x="10311" y="1661"/>
                    <a:pt x="10126" y="1477"/>
                    <a:pt x="10126" y="1241"/>
                  </a:cubicBezTo>
                  <a:cubicBezTo>
                    <a:pt x="10126" y="1006"/>
                    <a:pt x="10311" y="821"/>
                    <a:pt x="10546" y="821"/>
                  </a:cubicBezTo>
                  <a:close/>
                  <a:moveTo>
                    <a:pt x="10519" y="0"/>
                  </a:moveTo>
                  <a:cubicBezTo>
                    <a:pt x="9979" y="0"/>
                    <a:pt x="9533" y="362"/>
                    <a:pt x="9353" y="844"/>
                  </a:cubicBezTo>
                  <a:lnTo>
                    <a:pt x="466" y="844"/>
                  </a:lnTo>
                  <a:cubicBezTo>
                    <a:pt x="253" y="844"/>
                    <a:pt x="46" y="1006"/>
                    <a:pt x="23" y="1219"/>
                  </a:cubicBezTo>
                  <a:cubicBezTo>
                    <a:pt x="1" y="1477"/>
                    <a:pt x="208" y="1684"/>
                    <a:pt x="443" y="1684"/>
                  </a:cubicBezTo>
                  <a:lnTo>
                    <a:pt x="9353" y="1684"/>
                  </a:lnTo>
                  <a:cubicBezTo>
                    <a:pt x="9544" y="2177"/>
                    <a:pt x="10009" y="2524"/>
                    <a:pt x="10546" y="2524"/>
                  </a:cubicBezTo>
                  <a:cubicBezTo>
                    <a:pt x="11269" y="2524"/>
                    <a:pt x="11851" y="1919"/>
                    <a:pt x="11806" y="1219"/>
                  </a:cubicBezTo>
                  <a:cubicBezTo>
                    <a:pt x="11784" y="564"/>
                    <a:pt x="11269" y="26"/>
                    <a:pt x="10613" y="4"/>
                  </a:cubicBezTo>
                  <a:cubicBezTo>
                    <a:pt x="10582" y="1"/>
                    <a:pt x="10550" y="0"/>
                    <a:pt x="10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8"/>
            <p:cNvSpPr/>
            <p:nvPr/>
          </p:nvSpPr>
          <p:spPr>
            <a:xfrm>
              <a:off x="1889688" y="3772950"/>
              <a:ext cx="295725" cy="63125"/>
            </a:xfrm>
            <a:custGeom>
              <a:rect b="b" l="l" r="r" t="t"/>
              <a:pathLst>
                <a:path extrusionOk="0" h="2525" w="11829">
                  <a:moveTo>
                    <a:pt x="1283" y="841"/>
                  </a:moveTo>
                  <a:cubicBezTo>
                    <a:pt x="1513" y="841"/>
                    <a:pt x="1703" y="1026"/>
                    <a:pt x="1703" y="1261"/>
                  </a:cubicBezTo>
                  <a:cubicBezTo>
                    <a:pt x="1703" y="1496"/>
                    <a:pt x="1513" y="1681"/>
                    <a:pt x="1283" y="1681"/>
                  </a:cubicBezTo>
                  <a:cubicBezTo>
                    <a:pt x="1048" y="1681"/>
                    <a:pt x="863" y="1496"/>
                    <a:pt x="863" y="1261"/>
                  </a:cubicBezTo>
                  <a:cubicBezTo>
                    <a:pt x="863" y="1026"/>
                    <a:pt x="1048" y="841"/>
                    <a:pt x="1283" y="841"/>
                  </a:cubicBezTo>
                  <a:close/>
                  <a:moveTo>
                    <a:pt x="1283" y="1"/>
                  </a:moveTo>
                  <a:cubicBezTo>
                    <a:pt x="583" y="1"/>
                    <a:pt x="1" y="606"/>
                    <a:pt x="23" y="1328"/>
                  </a:cubicBezTo>
                  <a:cubicBezTo>
                    <a:pt x="46" y="1961"/>
                    <a:pt x="583" y="2498"/>
                    <a:pt x="1210" y="2521"/>
                  </a:cubicBezTo>
                  <a:cubicBezTo>
                    <a:pt x="1242" y="2523"/>
                    <a:pt x="1274" y="2525"/>
                    <a:pt x="1306" y="2525"/>
                  </a:cubicBezTo>
                  <a:cubicBezTo>
                    <a:pt x="1848" y="2525"/>
                    <a:pt x="2317" y="2168"/>
                    <a:pt x="2470" y="1681"/>
                  </a:cubicBezTo>
                  <a:lnTo>
                    <a:pt x="11386" y="1681"/>
                  </a:lnTo>
                  <a:cubicBezTo>
                    <a:pt x="11593" y="1681"/>
                    <a:pt x="11784" y="1541"/>
                    <a:pt x="11806" y="1306"/>
                  </a:cubicBezTo>
                  <a:cubicBezTo>
                    <a:pt x="11829" y="1076"/>
                    <a:pt x="11644" y="841"/>
                    <a:pt x="11386" y="841"/>
                  </a:cubicBezTo>
                  <a:lnTo>
                    <a:pt x="2470" y="841"/>
                  </a:lnTo>
                  <a:cubicBezTo>
                    <a:pt x="2308" y="348"/>
                    <a:pt x="1843" y="1"/>
                    <a:pt x="1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0" name="Google Shape;4530;p48"/>
          <p:cNvSpPr/>
          <p:nvPr/>
        </p:nvSpPr>
        <p:spPr>
          <a:xfrm>
            <a:off x="7737538" y="3205375"/>
            <a:ext cx="359425" cy="359275"/>
          </a:xfrm>
          <a:custGeom>
            <a:rect b="b" l="l" r="r" t="t"/>
            <a:pathLst>
              <a:path extrusionOk="0" h="14371" w="14377">
                <a:moveTo>
                  <a:pt x="6327" y="1679"/>
                </a:moveTo>
                <a:cubicBezTo>
                  <a:pt x="6340" y="1679"/>
                  <a:pt x="6354" y="1679"/>
                  <a:pt x="6368" y="1680"/>
                </a:cubicBezTo>
                <a:cubicBezTo>
                  <a:pt x="6581" y="1703"/>
                  <a:pt x="6743" y="1888"/>
                  <a:pt x="6743" y="2100"/>
                </a:cubicBezTo>
                <a:lnTo>
                  <a:pt x="6743" y="6345"/>
                </a:lnTo>
                <a:cubicBezTo>
                  <a:pt x="6485" y="6161"/>
                  <a:pt x="6205" y="6021"/>
                  <a:pt x="5903" y="5948"/>
                </a:cubicBezTo>
                <a:lnTo>
                  <a:pt x="5903" y="2100"/>
                </a:lnTo>
                <a:cubicBezTo>
                  <a:pt x="5903" y="1857"/>
                  <a:pt x="6093" y="1679"/>
                  <a:pt x="6327" y="1679"/>
                </a:cubicBezTo>
                <a:close/>
                <a:moveTo>
                  <a:pt x="4636" y="839"/>
                </a:moveTo>
                <a:cubicBezTo>
                  <a:pt x="4876" y="839"/>
                  <a:pt x="5063" y="1037"/>
                  <a:pt x="5063" y="1260"/>
                </a:cubicBezTo>
                <a:lnTo>
                  <a:pt x="5063" y="10568"/>
                </a:lnTo>
                <a:cubicBezTo>
                  <a:pt x="5063" y="11386"/>
                  <a:pt x="5388" y="12130"/>
                  <a:pt x="5948" y="12690"/>
                </a:cubicBezTo>
                <a:lnTo>
                  <a:pt x="2543" y="12690"/>
                </a:lnTo>
                <a:lnTo>
                  <a:pt x="2543" y="12108"/>
                </a:lnTo>
                <a:cubicBezTo>
                  <a:pt x="2543" y="11946"/>
                  <a:pt x="2425" y="11783"/>
                  <a:pt x="2263" y="11710"/>
                </a:cubicBezTo>
                <a:cubicBezTo>
                  <a:pt x="1423" y="11430"/>
                  <a:pt x="840" y="10641"/>
                  <a:pt x="840" y="9728"/>
                </a:cubicBezTo>
                <a:lnTo>
                  <a:pt x="840" y="5970"/>
                </a:lnTo>
                <a:cubicBezTo>
                  <a:pt x="1328" y="6161"/>
                  <a:pt x="1703" y="6625"/>
                  <a:pt x="1703" y="7163"/>
                </a:cubicBezTo>
                <a:lnTo>
                  <a:pt x="1703" y="8888"/>
                </a:lnTo>
                <a:cubicBezTo>
                  <a:pt x="1703" y="9123"/>
                  <a:pt x="1888" y="9308"/>
                  <a:pt x="2123" y="9308"/>
                </a:cubicBezTo>
                <a:cubicBezTo>
                  <a:pt x="2800" y="9308"/>
                  <a:pt x="3383" y="9868"/>
                  <a:pt x="3383" y="10568"/>
                </a:cubicBezTo>
                <a:cubicBezTo>
                  <a:pt x="3383" y="10730"/>
                  <a:pt x="3478" y="10921"/>
                  <a:pt x="3663" y="10966"/>
                </a:cubicBezTo>
                <a:cubicBezTo>
                  <a:pt x="3709" y="10981"/>
                  <a:pt x="3755" y="10989"/>
                  <a:pt x="3800" y="10989"/>
                </a:cubicBezTo>
                <a:cubicBezTo>
                  <a:pt x="4028" y="10989"/>
                  <a:pt x="4223" y="10802"/>
                  <a:pt x="4223" y="10568"/>
                </a:cubicBezTo>
                <a:cubicBezTo>
                  <a:pt x="4223" y="9543"/>
                  <a:pt x="3501" y="8703"/>
                  <a:pt x="2543" y="8518"/>
                </a:cubicBezTo>
                <a:lnTo>
                  <a:pt x="2543" y="2100"/>
                </a:lnTo>
                <a:cubicBezTo>
                  <a:pt x="2543" y="1888"/>
                  <a:pt x="2683" y="1703"/>
                  <a:pt x="2918" y="1680"/>
                </a:cubicBezTo>
                <a:cubicBezTo>
                  <a:pt x="2931" y="1679"/>
                  <a:pt x="2943" y="1679"/>
                  <a:pt x="2956" y="1679"/>
                </a:cubicBezTo>
                <a:cubicBezTo>
                  <a:pt x="3173" y="1679"/>
                  <a:pt x="3383" y="1857"/>
                  <a:pt x="3383" y="2100"/>
                </a:cubicBezTo>
                <a:lnTo>
                  <a:pt x="3383" y="6323"/>
                </a:lnTo>
                <a:cubicBezTo>
                  <a:pt x="3383" y="6530"/>
                  <a:pt x="3523" y="6721"/>
                  <a:pt x="3758" y="6743"/>
                </a:cubicBezTo>
                <a:cubicBezTo>
                  <a:pt x="3782" y="6747"/>
                  <a:pt x="3805" y="6749"/>
                  <a:pt x="3828" y="6749"/>
                </a:cubicBezTo>
                <a:cubicBezTo>
                  <a:pt x="4052" y="6749"/>
                  <a:pt x="4223" y="6557"/>
                  <a:pt x="4223" y="6323"/>
                </a:cubicBezTo>
                <a:lnTo>
                  <a:pt x="4223" y="1283"/>
                </a:lnTo>
                <a:cubicBezTo>
                  <a:pt x="4223" y="1070"/>
                  <a:pt x="4363" y="863"/>
                  <a:pt x="4598" y="840"/>
                </a:cubicBezTo>
                <a:cubicBezTo>
                  <a:pt x="4611" y="839"/>
                  <a:pt x="4624" y="839"/>
                  <a:pt x="4636" y="839"/>
                </a:cubicBezTo>
                <a:close/>
                <a:moveTo>
                  <a:pt x="9681" y="1679"/>
                </a:moveTo>
                <a:cubicBezTo>
                  <a:pt x="9918" y="1679"/>
                  <a:pt x="10103" y="1857"/>
                  <a:pt x="10103" y="2100"/>
                </a:cubicBezTo>
                <a:lnTo>
                  <a:pt x="10103" y="7163"/>
                </a:lnTo>
                <a:cubicBezTo>
                  <a:pt x="10103" y="7370"/>
                  <a:pt x="10266" y="7561"/>
                  <a:pt x="10479" y="7583"/>
                </a:cubicBezTo>
                <a:cubicBezTo>
                  <a:pt x="10502" y="7587"/>
                  <a:pt x="10526" y="7589"/>
                  <a:pt x="10548" y="7589"/>
                </a:cubicBezTo>
                <a:cubicBezTo>
                  <a:pt x="10773" y="7589"/>
                  <a:pt x="10943" y="7397"/>
                  <a:pt x="10943" y="7163"/>
                </a:cubicBezTo>
                <a:lnTo>
                  <a:pt x="10943" y="2940"/>
                </a:lnTo>
                <a:cubicBezTo>
                  <a:pt x="10943" y="2728"/>
                  <a:pt x="11106" y="2543"/>
                  <a:pt x="11319" y="2520"/>
                </a:cubicBezTo>
                <a:cubicBezTo>
                  <a:pt x="11333" y="2519"/>
                  <a:pt x="11347" y="2519"/>
                  <a:pt x="11361" y="2519"/>
                </a:cubicBezTo>
                <a:cubicBezTo>
                  <a:pt x="11598" y="2519"/>
                  <a:pt x="11783" y="2697"/>
                  <a:pt x="11783" y="2940"/>
                </a:cubicBezTo>
                <a:lnTo>
                  <a:pt x="11783" y="7163"/>
                </a:lnTo>
                <a:cubicBezTo>
                  <a:pt x="11783" y="7370"/>
                  <a:pt x="11946" y="7561"/>
                  <a:pt x="12159" y="7583"/>
                </a:cubicBezTo>
                <a:cubicBezTo>
                  <a:pt x="12182" y="7587"/>
                  <a:pt x="12206" y="7589"/>
                  <a:pt x="12229" y="7589"/>
                </a:cubicBezTo>
                <a:cubicBezTo>
                  <a:pt x="12453" y="7589"/>
                  <a:pt x="12623" y="7397"/>
                  <a:pt x="12623" y="7163"/>
                </a:cubicBezTo>
                <a:lnTo>
                  <a:pt x="12623" y="4620"/>
                </a:lnTo>
                <a:cubicBezTo>
                  <a:pt x="12623" y="4385"/>
                  <a:pt x="12836" y="4200"/>
                  <a:pt x="13043" y="4200"/>
                </a:cubicBezTo>
                <a:cubicBezTo>
                  <a:pt x="13301" y="4200"/>
                  <a:pt x="13536" y="4408"/>
                  <a:pt x="13536" y="4620"/>
                </a:cubicBezTo>
                <a:lnTo>
                  <a:pt x="13536" y="9028"/>
                </a:lnTo>
                <a:cubicBezTo>
                  <a:pt x="13536" y="10406"/>
                  <a:pt x="12948" y="11783"/>
                  <a:pt x="11923" y="12808"/>
                </a:cubicBezTo>
                <a:cubicBezTo>
                  <a:pt x="11828" y="12881"/>
                  <a:pt x="11783" y="12998"/>
                  <a:pt x="11783" y="13110"/>
                </a:cubicBezTo>
                <a:lnTo>
                  <a:pt x="11783" y="13530"/>
                </a:lnTo>
                <a:lnTo>
                  <a:pt x="7583" y="13530"/>
                </a:lnTo>
                <a:lnTo>
                  <a:pt x="7583" y="12970"/>
                </a:lnTo>
                <a:cubicBezTo>
                  <a:pt x="7583" y="12786"/>
                  <a:pt x="7466" y="12623"/>
                  <a:pt x="7303" y="12578"/>
                </a:cubicBezTo>
                <a:cubicBezTo>
                  <a:pt x="6463" y="12270"/>
                  <a:pt x="5903" y="11481"/>
                  <a:pt x="5903" y="10568"/>
                </a:cubicBezTo>
                <a:lnTo>
                  <a:pt x="5903" y="6838"/>
                </a:lnTo>
                <a:cubicBezTo>
                  <a:pt x="6396" y="7001"/>
                  <a:pt x="6743" y="7488"/>
                  <a:pt x="6743" y="8048"/>
                </a:cubicBezTo>
                <a:lnTo>
                  <a:pt x="6743" y="9706"/>
                </a:lnTo>
                <a:cubicBezTo>
                  <a:pt x="6743" y="9941"/>
                  <a:pt x="6906" y="10126"/>
                  <a:pt x="7118" y="10148"/>
                </a:cubicBezTo>
                <a:cubicBezTo>
                  <a:pt x="7132" y="10149"/>
                  <a:pt x="7147" y="10150"/>
                  <a:pt x="7160" y="10150"/>
                </a:cubicBezTo>
                <a:cubicBezTo>
                  <a:pt x="7398" y="10150"/>
                  <a:pt x="7583" y="9971"/>
                  <a:pt x="7583" y="9728"/>
                </a:cubicBezTo>
                <a:lnTo>
                  <a:pt x="7583" y="2940"/>
                </a:lnTo>
                <a:cubicBezTo>
                  <a:pt x="7583" y="2728"/>
                  <a:pt x="7746" y="2543"/>
                  <a:pt x="7958" y="2520"/>
                </a:cubicBezTo>
                <a:cubicBezTo>
                  <a:pt x="7973" y="2519"/>
                  <a:pt x="7987" y="2519"/>
                  <a:pt x="8000" y="2519"/>
                </a:cubicBezTo>
                <a:cubicBezTo>
                  <a:pt x="8238" y="2519"/>
                  <a:pt x="8423" y="2697"/>
                  <a:pt x="8423" y="2940"/>
                </a:cubicBezTo>
                <a:lnTo>
                  <a:pt x="8423" y="7163"/>
                </a:lnTo>
                <a:cubicBezTo>
                  <a:pt x="8423" y="7370"/>
                  <a:pt x="8586" y="7561"/>
                  <a:pt x="8798" y="7583"/>
                </a:cubicBezTo>
                <a:cubicBezTo>
                  <a:pt x="8822" y="7587"/>
                  <a:pt x="8846" y="7589"/>
                  <a:pt x="8868" y="7589"/>
                </a:cubicBezTo>
                <a:cubicBezTo>
                  <a:pt x="9093" y="7589"/>
                  <a:pt x="9263" y="7397"/>
                  <a:pt x="9263" y="7163"/>
                </a:cubicBezTo>
                <a:lnTo>
                  <a:pt x="9263" y="2100"/>
                </a:lnTo>
                <a:cubicBezTo>
                  <a:pt x="9263" y="1888"/>
                  <a:pt x="9426" y="1703"/>
                  <a:pt x="9638" y="1680"/>
                </a:cubicBezTo>
                <a:cubicBezTo>
                  <a:pt x="9653" y="1679"/>
                  <a:pt x="9667" y="1679"/>
                  <a:pt x="9681" y="1679"/>
                </a:cubicBezTo>
                <a:close/>
                <a:moveTo>
                  <a:pt x="4643" y="0"/>
                </a:moveTo>
                <a:cubicBezTo>
                  <a:pt x="4061" y="0"/>
                  <a:pt x="3568" y="398"/>
                  <a:pt x="3428" y="930"/>
                </a:cubicBezTo>
                <a:cubicBezTo>
                  <a:pt x="3269" y="861"/>
                  <a:pt x="3108" y="832"/>
                  <a:pt x="2938" y="832"/>
                </a:cubicBezTo>
                <a:cubicBezTo>
                  <a:pt x="2886" y="832"/>
                  <a:pt x="2832" y="835"/>
                  <a:pt x="2778" y="840"/>
                </a:cubicBezTo>
                <a:cubicBezTo>
                  <a:pt x="2168" y="930"/>
                  <a:pt x="1703" y="1518"/>
                  <a:pt x="1703" y="2123"/>
                </a:cubicBezTo>
                <a:lnTo>
                  <a:pt x="1703" y="5483"/>
                </a:lnTo>
                <a:cubicBezTo>
                  <a:pt x="1328" y="5225"/>
                  <a:pt x="908" y="5063"/>
                  <a:pt x="420" y="5063"/>
                </a:cubicBezTo>
                <a:cubicBezTo>
                  <a:pt x="208" y="5063"/>
                  <a:pt x="0" y="5248"/>
                  <a:pt x="0" y="5483"/>
                </a:cubicBezTo>
                <a:lnTo>
                  <a:pt x="0" y="9728"/>
                </a:lnTo>
                <a:cubicBezTo>
                  <a:pt x="0" y="10870"/>
                  <a:pt x="678" y="11901"/>
                  <a:pt x="1703" y="12388"/>
                </a:cubicBezTo>
                <a:lnTo>
                  <a:pt x="1703" y="13110"/>
                </a:lnTo>
                <a:cubicBezTo>
                  <a:pt x="1703" y="13346"/>
                  <a:pt x="1888" y="13530"/>
                  <a:pt x="2123" y="13530"/>
                </a:cubicBezTo>
                <a:lnTo>
                  <a:pt x="6743" y="13530"/>
                </a:lnTo>
                <a:lnTo>
                  <a:pt x="6743" y="13951"/>
                </a:lnTo>
                <a:cubicBezTo>
                  <a:pt x="6743" y="14186"/>
                  <a:pt x="6928" y="14371"/>
                  <a:pt x="7163" y="14371"/>
                </a:cubicBezTo>
                <a:lnTo>
                  <a:pt x="12203" y="14371"/>
                </a:lnTo>
                <a:cubicBezTo>
                  <a:pt x="12439" y="14371"/>
                  <a:pt x="12623" y="14186"/>
                  <a:pt x="12623" y="13951"/>
                </a:cubicBezTo>
                <a:lnTo>
                  <a:pt x="12623" y="13278"/>
                </a:lnTo>
                <a:cubicBezTo>
                  <a:pt x="13743" y="12108"/>
                  <a:pt x="14376" y="10568"/>
                  <a:pt x="14376" y="9028"/>
                </a:cubicBezTo>
                <a:lnTo>
                  <a:pt x="14376" y="4643"/>
                </a:lnTo>
                <a:cubicBezTo>
                  <a:pt x="14376" y="3943"/>
                  <a:pt x="13766" y="3360"/>
                  <a:pt x="13043" y="3360"/>
                </a:cubicBezTo>
                <a:cubicBezTo>
                  <a:pt x="12903" y="3360"/>
                  <a:pt x="12763" y="3405"/>
                  <a:pt x="12623" y="3450"/>
                </a:cubicBezTo>
                <a:lnTo>
                  <a:pt x="12623" y="2963"/>
                </a:lnTo>
                <a:cubicBezTo>
                  <a:pt x="12623" y="2330"/>
                  <a:pt x="12136" y="1748"/>
                  <a:pt x="11503" y="1680"/>
                </a:cubicBezTo>
                <a:cubicBezTo>
                  <a:pt x="11467" y="1676"/>
                  <a:pt x="11430" y="1675"/>
                  <a:pt x="11393" y="1675"/>
                </a:cubicBezTo>
                <a:cubicBezTo>
                  <a:pt x="11222" y="1675"/>
                  <a:pt x="11051" y="1715"/>
                  <a:pt x="10899" y="1770"/>
                </a:cubicBezTo>
                <a:cubicBezTo>
                  <a:pt x="10759" y="1238"/>
                  <a:pt x="10266" y="840"/>
                  <a:pt x="9683" y="840"/>
                </a:cubicBezTo>
                <a:cubicBezTo>
                  <a:pt x="9101" y="840"/>
                  <a:pt x="8608" y="1238"/>
                  <a:pt x="8468" y="1770"/>
                </a:cubicBezTo>
                <a:cubicBezTo>
                  <a:pt x="8328" y="1703"/>
                  <a:pt x="8166" y="1680"/>
                  <a:pt x="8003" y="1680"/>
                </a:cubicBezTo>
                <a:cubicBezTo>
                  <a:pt x="7841" y="1680"/>
                  <a:pt x="7678" y="1703"/>
                  <a:pt x="7538" y="1770"/>
                </a:cubicBezTo>
                <a:cubicBezTo>
                  <a:pt x="7398" y="1238"/>
                  <a:pt x="6906" y="840"/>
                  <a:pt x="6323" y="840"/>
                </a:cubicBezTo>
                <a:cubicBezTo>
                  <a:pt x="6161" y="840"/>
                  <a:pt x="5998" y="863"/>
                  <a:pt x="5858" y="930"/>
                </a:cubicBezTo>
                <a:cubicBezTo>
                  <a:pt x="5718" y="398"/>
                  <a:pt x="5225" y="0"/>
                  <a:pt x="4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8"/>
          <p:cNvSpPr/>
          <p:nvPr/>
        </p:nvSpPr>
        <p:spPr>
          <a:xfrm>
            <a:off x="7043363" y="3205325"/>
            <a:ext cx="231600" cy="359325"/>
          </a:xfrm>
          <a:custGeom>
            <a:rect b="b" l="l" r="r" t="t"/>
            <a:pathLst>
              <a:path extrusionOk="0" h="14373" w="9264">
                <a:moveTo>
                  <a:pt x="4621" y="842"/>
                </a:moveTo>
                <a:cubicBezTo>
                  <a:pt x="5646" y="842"/>
                  <a:pt x="6486" y="1565"/>
                  <a:pt x="6698" y="2522"/>
                </a:cubicBezTo>
                <a:lnTo>
                  <a:pt x="5483" y="2522"/>
                </a:lnTo>
                <a:cubicBezTo>
                  <a:pt x="5270" y="2522"/>
                  <a:pt x="5063" y="2685"/>
                  <a:pt x="5041" y="2892"/>
                </a:cubicBezTo>
                <a:cubicBezTo>
                  <a:pt x="5018" y="3150"/>
                  <a:pt x="5226" y="3362"/>
                  <a:pt x="5461" y="3362"/>
                </a:cubicBezTo>
                <a:lnTo>
                  <a:pt x="6721" y="3362"/>
                </a:lnTo>
                <a:lnTo>
                  <a:pt x="6721" y="4202"/>
                </a:lnTo>
                <a:lnTo>
                  <a:pt x="5483" y="4202"/>
                </a:lnTo>
                <a:cubicBezTo>
                  <a:pt x="5270" y="4202"/>
                  <a:pt x="5063" y="4365"/>
                  <a:pt x="5041" y="4572"/>
                </a:cubicBezTo>
                <a:cubicBezTo>
                  <a:pt x="5018" y="4830"/>
                  <a:pt x="5226" y="5043"/>
                  <a:pt x="5461" y="5043"/>
                </a:cubicBezTo>
                <a:lnTo>
                  <a:pt x="6721" y="5043"/>
                </a:lnTo>
                <a:lnTo>
                  <a:pt x="6721" y="5883"/>
                </a:lnTo>
                <a:lnTo>
                  <a:pt x="5483" y="5883"/>
                </a:lnTo>
                <a:cubicBezTo>
                  <a:pt x="5270" y="5883"/>
                  <a:pt x="5063" y="6045"/>
                  <a:pt x="5041" y="6252"/>
                </a:cubicBezTo>
                <a:cubicBezTo>
                  <a:pt x="5018" y="6510"/>
                  <a:pt x="5226" y="6723"/>
                  <a:pt x="5461" y="6723"/>
                </a:cubicBezTo>
                <a:lnTo>
                  <a:pt x="6698" y="6723"/>
                </a:lnTo>
                <a:cubicBezTo>
                  <a:pt x="6698" y="6723"/>
                  <a:pt x="5646" y="8425"/>
                  <a:pt x="4621" y="8425"/>
                </a:cubicBezTo>
                <a:cubicBezTo>
                  <a:pt x="3618" y="8425"/>
                  <a:pt x="2565" y="6767"/>
                  <a:pt x="2565" y="6767"/>
                </a:cubicBezTo>
                <a:lnTo>
                  <a:pt x="3825" y="6767"/>
                </a:lnTo>
                <a:cubicBezTo>
                  <a:pt x="4010" y="6767"/>
                  <a:pt x="4178" y="6650"/>
                  <a:pt x="4245" y="6465"/>
                </a:cubicBezTo>
                <a:cubicBezTo>
                  <a:pt x="4341" y="6163"/>
                  <a:pt x="4105" y="5883"/>
                  <a:pt x="3825" y="5883"/>
                </a:cubicBezTo>
                <a:lnTo>
                  <a:pt x="2521" y="5883"/>
                </a:lnTo>
                <a:lnTo>
                  <a:pt x="2521" y="5043"/>
                </a:lnTo>
                <a:lnTo>
                  <a:pt x="3781" y="5043"/>
                </a:lnTo>
                <a:cubicBezTo>
                  <a:pt x="3988" y="5043"/>
                  <a:pt x="4178" y="4902"/>
                  <a:pt x="4201" y="4667"/>
                </a:cubicBezTo>
                <a:cubicBezTo>
                  <a:pt x="4223" y="4410"/>
                  <a:pt x="4038" y="4202"/>
                  <a:pt x="3781" y="4202"/>
                </a:cubicBezTo>
                <a:lnTo>
                  <a:pt x="2521" y="4202"/>
                </a:lnTo>
                <a:lnTo>
                  <a:pt x="2521" y="3362"/>
                </a:lnTo>
                <a:lnTo>
                  <a:pt x="3781" y="3362"/>
                </a:lnTo>
                <a:cubicBezTo>
                  <a:pt x="3988" y="3362"/>
                  <a:pt x="4178" y="3200"/>
                  <a:pt x="4201" y="2987"/>
                </a:cubicBezTo>
                <a:cubicBezTo>
                  <a:pt x="4223" y="2730"/>
                  <a:pt x="4038" y="2522"/>
                  <a:pt x="3781" y="2522"/>
                </a:cubicBezTo>
                <a:lnTo>
                  <a:pt x="2565" y="2522"/>
                </a:lnTo>
                <a:cubicBezTo>
                  <a:pt x="2750" y="1565"/>
                  <a:pt x="3618" y="842"/>
                  <a:pt x="4621" y="842"/>
                </a:cubicBezTo>
                <a:close/>
                <a:moveTo>
                  <a:pt x="8423" y="5043"/>
                </a:moveTo>
                <a:lnTo>
                  <a:pt x="8423" y="6280"/>
                </a:lnTo>
                <a:cubicBezTo>
                  <a:pt x="8423" y="8330"/>
                  <a:pt x="6788" y="10032"/>
                  <a:pt x="4738" y="10105"/>
                </a:cubicBezTo>
                <a:cubicBezTo>
                  <a:pt x="4711" y="10106"/>
                  <a:pt x="4683" y="10106"/>
                  <a:pt x="4655" y="10106"/>
                </a:cubicBezTo>
                <a:cubicBezTo>
                  <a:pt x="2543" y="10106"/>
                  <a:pt x="840" y="8420"/>
                  <a:pt x="840" y="6303"/>
                </a:cubicBezTo>
                <a:lnTo>
                  <a:pt x="840" y="5043"/>
                </a:lnTo>
                <a:lnTo>
                  <a:pt x="1681" y="5043"/>
                </a:lnTo>
                <a:lnTo>
                  <a:pt x="1681" y="6280"/>
                </a:lnTo>
                <a:cubicBezTo>
                  <a:pt x="1681" y="7887"/>
                  <a:pt x="2941" y="9220"/>
                  <a:pt x="4548" y="9265"/>
                </a:cubicBezTo>
                <a:cubicBezTo>
                  <a:pt x="4575" y="9266"/>
                  <a:pt x="4601" y="9266"/>
                  <a:pt x="4628" y="9266"/>
                </a:cubicBezTo>
                <a:cubicBezTo>
                  <a:pt x="6250" y="9266"/>
                  <a:pt x="7583" y="7933"/>
                  <a:pt x="7583" y="6303"/>
                </a:cubicBezTo>
                <a:lnTo>
                  <a:pt x="7583" y="5043"/>
                </a:lnTo>
                <a:close/>
                <a:moveTo>
                  <a:pt x="5041" y="10923"/>
                </a:moveTo>
                <a:lnTo>
                  <a:pt x="5041" y="13090"/>
                </a:lnTo>
                <a:cubicBezTo>
                  <a:pt x="5041" y="13252"/>
                  <a:pt x="5063" y="13392"/>
                  <a:pt x="5108" y="13510"/>
                </a:cubicBezTo>
                <a:lnTo>
                  <a:pt x="4128" y="13510"/>
                </a:lnTo>
                <a:cubicBezTo>
                  <a:pt x="4178" y="13392"/>
                  <a:pt x="4201" y="13252"/>
                  <a:pt x="4201" y="13090"/>
                </a:cubicBezTo>
                <a:lnTo>
                  <a:pt x="4201" y="10923"/>
                </a:lnTo>
                <a:cubicBezTo>
                  <a:pt x="4341" y="10945"/>
                  <a:pt x="4481" y="10945"/>
                  <a:pt x="4621" y="10945"/>
                </a:cubicBezTo>
                <a:cubicBezTo>
                  <a:pt x="4761" y="10945"/>
                  <a:pt x="4901" y="10945"/>
                  <a:pt x="5041" y="10923"/>
                </a:cubicBezTo>
                <a:close/>
                <a:moveTo>
                  <a:pt x="4620" y="1"/>
                </a:moveTo>
                <a:cubicBezTo>
                  <a:pt x="3008" y="1"/>
                  <a:pt x="1681" y="1315"/>
                  <a:pt x="1681" y="2942"/>
                </a:cubicBezTo>
                <a:lnTo>
                  <a:pt x="1681" y="4202"/>
                </a:lnTo>
                <a:lnTo>
                  <a:pt x="840" y="4202"/>
                </a:lnTo>
                <a:lnTo>
                  <a:pt x="840" y="3805"/>
                </a:lnTo>
                <a:cubicBezTo>
                  <a:pt x="840" y="3570"/>
                  <a:pt x="678" y="3385"/>
                  <a:pt x="465" y="3362"/>
                </a:cubicBezTo>
                <a:cubicBezTo>
                  <a:pt x="452" y="3361"/>
                  <a:pt x="440" y="3361"/>
                  <a:pt x="427" y="3361"/>
                </a:cubicBezTo>
                <a:cubicBezTo>
                  <a:pt x="187" y="3361"/>
                  <a:pt x="0" y="3559"/>
                  <a:pt x="0" y="3782"/>
                </a:cubicBezTo>
                <a:lnTo>
                  <a:pt x="0" y="6303"/>
                </a:lnTo>
                <a:cubicBezTo>
                  <a:pt x="0" y="8425"/>
                  <a:pt x="1423" y="10223"/>
                  <a:pt x="3361" y="10760"/>
                </a:cubicBezTo>
                <a:lnTo>
                  <a:pt x="3361" y="13090"/>
                </a:lnTo>
                <a:cubicBezTo>
                  <a:pt x="3361" y="13325"/>
                  <a:pt x="3170" y="13510"/>
                  <a:pt x="2941" y="13510"/>
                </a:cubicBezTo>
                <a:lnTo>
                  <a:pt x="2123" y="13510"/>
                </a:lnTo>
                <a:cubicBezTo>
                  <a:pt x="1888" y="13510"/>
                  <a:pt x="1703" y="13673"/>
                  <a:pt x="1681" y="13885"/>
                </a:cubicBezTo>
                <a:cubicBezTo>
                  <a:pt x="1658" y="14143"/>
                  <a:pt x="1843" y="14373"/>
                  <a:pt x="2101" y="14373"/>
                </a:cubicBezTo>
                <a:lnTo>
                  <a:pt x="7141" y="14373"/>
                </a:lnTo>
                <a:cubicBezTo>
                  <a:pt x="7348" y="14373"/>
                  <a:pt x="7538" y="14210"/>
                  <a:pt x="7561" y="14003"/>
                </a:cubicBezTo>
                <a:cubicBezTo>
                  <a:pt x="7606" y="13745"/>
                  <a:pt x="7398" y="13510"/>
                  <a:pt x="7163" y="13510"/>
                </a:cubicBezTo>
                <a:lnTo>
                  <a:pt x="6301" y="13510"/>
                </a:lnTo>
                <a:cubicBezTo>
                  <a:pt x="6066" y="13510"/>
                  <a:pt x="5881" y="13325"/>
                  <a:pt x="5881" y="13090"/>
                </a:cubicBezTo>
                <a:lnTo>
                  <a:pt x="5881" y="10760"/>
                </a:lnTo>
                <a:cubicBezTo>
                  <a:pt x="7841" y="10223"/>
                  <a:pt x="9263" y="8425"/>
                  <a:pt x="9263" y="6303"/>
                </a:cubicBezTo>
                <a:lnTo>
                  <a:pt x="9263" y="3805"/>
                </a:lnTo>
                <a:cubicBezTo>
                  <a:pt x="9263" y="3570"/>
                  <a:pt x="9101" y="3385"/>
                  <a:pt x="8888" y="3362"/>
                </a:cubicBezTo>
                <a:cubicBezTo>
                  <a:pt x="8875" y="3361"/>
                  <a:pt x="8863" y="3361"/>
                  <a:pt x="8850" y="3361"/>
                </a:cubicBezTo>
                <a:cubicBezTo>
                  <a:pt x="8610" y="3361"/>
                  <a:pt x="8423" y="3559"/>
                  <a:pt x="8423" y="3782"/>
                </a:cubicBezTo>
                <a:lnTo>
                  <a:pt x="8423" y="4202"/>
                </a:lnTo>
                <a:lnTo>
                  <a:pt x="7583" y="4202"/>
                </a:lnTo>
                <a:lnTo>
                  <a:pt x="7583" y="2987"/>
                </a:lnTo>
                <a:cubicBezTo>
                  <a:pt x="7583" y="1380"/>
                  <a:pt x="6301" y="47"/>
                  <a:pt x="4710" y="2"/>
                </a:cubicBezTo>
                <a:cubicBezTo>
                  <a:pt x="4680" y="1"/>
                  <a:pt x="4650" y="1"/>
                  <a:pt x="4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2" name="Google Shape;4532;p48"/>
          <p:cNvGrpSpPr/>
          <p:nvPr/>
        </p:nvGrpSpPr>
        <p:grpSpPr>
          <a:xfrm>
            <a:off x="6298388" y="3205375"/>
            <a:ext cx="275975" cy="359275"/>
            <a:chOff x="6318563" y="3205375"/>
            <a:chExt cx="275975" cy="359275"/>
          </a:xfrm>
        </p:grpSpPr>
        <p:sp>
          <p:nvSpPr>
            <p:cNvPr id="4533" name="Google Shape;4533;p48"/>
            <p:cNvSpPr/>
            <p:nvPr/>
          </p:nvSpPr>
          <p:spPr>
            <a:xfrm>
              <a:off x="6403113" y="3416525"/>
              <a:ext cx="106150" cy="105000"/>
            </a:xfrm>
            <a:custGeom>
              <a:rect b="b" l="l" r="r" t="t"/>
              <a:pathLst>
                <a:path extrusionOk="0" h="4200" w="4246">
                  <a:moveTo>
                    <a:pt x="2146" y="840"/>
                  </a:moveTo>
                  <a:cubicBezTo>
                    <a:pt x="2381" y="840"/>
                    <a:pt x="2566" y="1024"/>
                    <a:pt x="2566" y="1260"/>
                  </a:cubicBezTo>
                  <a:cubicBezTo>
                    <a:pt x="2566" y="1495"/>
                    <a:pt x="2381" y="1680"/>
                    <a:pt x="2146" y="1680"/>
                  </a:cubicBezTo>
                  <a:cubicBezTo>
                    <a:pt x="1916" y="1680"/>
                    <a:pt x="1726" y="1495"/>
                    <a:pt x="1726" y="1260"/>
                  </a:cubicBezTo>
                  <a:cubicBezTo>
                    <a:pt x="1726" y="1024"/>
                    <a:pt x="1916" y="840"/>
                    <a:pt x="2146" y="840"/>
                  </a:cubicBezTo>
                  <a:close/>
                  <a:moveTo>
                    <a:pt x="2121" y="0"/>
                  </a:moveTo>
                  <a:cubicBezTo>
                    <a:pt x="1431" y="0"/>
                    <a:pt x="863" y="571"/>
                    <a:pt x="863" y="1260"/>
                  </a:cubicBezTo>
                  <a:cubicBezTo>
                    <a:pt x="863" y="1797"/>
                    <a:pt x="1216" y="2262"/>
                    <a:pt x="1703" y="2452"/>
                  </a:cubicBezTo>
                  <a:lnTo>
                    <a:pt x="1703" y="2962"/>
                  </a:lnTo>
                  <a:cubicBezTo>
                    <a:pt x="1703" y="3102"/>
                    <a:pt x="1614" y="3264"/>
                    <a:pt x="1474" y="3315"/>
                  </a:cubicBezTo>
                  <a:cubicBezTo>
                    <a:pt x="1407" y="3345"/>
                    <a:pt x="1341" y="3359"/>
                    <a:pt x="1278" y="3359"/>
                  </a:cubicBezTo>
                  <a:cubicBezTo>
                    <a:pt x="1049" y="3359"/>
                    <a:pt x="863" y="3177"/>
                    <a:pt x="863" y="2940"/>
                  </a:cubicBezTo>
                  <a:cubicBezTo>
                    <a:pt x="863" y="2702"/>
                    <a:pt x="677" y="2520"/>
                    <a:pt x="451" y="2520"/>
                  </a:cubicBezTo>
                  <a:cubicBezTo>
                    <a:pt x="389" y="2520"/>
                    <a:pt x="324" y="2534"/>
                    <a:pt x="258" y="2564"/>
                  </a:cubicBezTo>
                  <a:cubicBezTo>
                    <a:pt x="141" y="2615"/>
                    <a:pt x="23" y="2777"/>
                    <a:pt x="23" y="2917"/>
                  </a:cubicBezTo>
                  <a:cubicBezTo>
                    <a:pt x="1" y="3617"/>
                    <a:pt x="583" y="4200"/>
                    <a:pt x="1283" y="4200"/>
                  </a:cubicBezTo>
                  <a:cubicBezTo>
                    <a:pt x="1614" y="4200"/>
                    <a:pt x="1916" y="4082"/>
                    <a:pt x="2123" y="3875"/>
                  </a:cubicBezTo>
                  <a:cubicBezTo>
                    <a:pt x="2359" y="4082"/>
                    <a:pt x="2661" y="4200"/>
                    <a:pt x="2963" y="4200"/>
                  </a:cubicBezTo>
                  <a:cubicBezTo>
                    <a:pt x="3686" y="4200"/>
                    <a:pt x="4246" y="3617"/>
                    <a:pt x="4246" y="2917"/>
                  </a:cubicBezTo>
                  <a:cubicBezTo>
                    <a:pt x="4223" y="2777"/>
                    <a:pt x="4134" y="2615"/>
                    <a:pt x="4016" y="2564"/>
                  </a:cubicBezTo>
                  <a:cubicBezTo>
                    <a:pt x="3949" y="2536"/>
                    <a:pt x="3883" y="2523"/>
                    <a:pt x="3820" y="2523"/>
                  </a:cubicBezTo>
                  <a:cubicBezTo>
                    <a:pt x="3576" y="2523"/>
                    <a:pt x="3388" y="2721"/>
                    <a:pt x="3406" y="2962"/>
                  </a:cubicBezTo>
                  <a:cubicBezTo>
                    <a:pt x="3406" y="3102"/>
                    <a:pt x="3339" y="3220"/>
                    <a:pt x="3221" y="3292"/>
                  </a:cubicBezTo>
                  <a:cubicBezTo>
                    <a:pt x="3141" y="3338"/>
                    <a:pt x="3060" y="3358"/>
                    <a:pt x="2983" y="3358"/>
                  </a:cubicBezTo>
                  <a:cubicBezTo>
                    <a:pt x="2744" y="3358"/>
                    <a:pt x="2543" y="3168"/>
                    <a:pt x="2543" y="2940"/>
                  </a:cubicBezTo>
                  <a:lnTo>
                    <a:pt x="2543" y="2452"/>
                  </a:lnTo>
                  <a:cubicBezTo>
                    <a:pt x="3199" y="2217"/>
                    <a:pt x="3619" y="1472"/>
                    <a:pt x="3294" y="722"/>
                  </a:cubicBezTo>
                  <a:cubicBezTo>
                    <a:pt x="3176" y="442"/>
                    <a:pt x="2941" y="235"/>
                    <a:pt x="2661" y="117"/>
                  </a:cubicBezTo>
                  <a:cubicBezTo>
                    <a:pt x="2478" y="37"/>
                    <a:pt x="2296"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8"/>
            <p:cNvSpPr/>
            <p:nvPr/>
          </p:nvSpPr>
          <p:spPr>
            <a:xfrm>
              <a:off x="6404238" y="3395500"/>
              <a:ext cx="21025" cy="21025"/>
            </a:xfrm>
            <a:custGeom>
              <a:rect b="b" l="l" r="r" t="t"/>
              <a:pathLst>
                <a:path extrusionOk="0" h="841" w="841">
                  <a:moveTo>
                    <a:pt x="421" y="0"/>
                  </a:moveTo>
                  <a:cubicBezTo>
                    <a:pt x="191" y="0"/>
                    <a:pt x="1" y="185"/>
                    <a:pt x="1" y="420"/>
                  </a:cubicBezTo>
                  <a:cubicBezTo>
                    <a:pt x="1" y="656"/>
                    <a:pt x="191" y="840"/>
                    <a:pt x="421" y="840"/>
                  </a:cubicBezTo>
                  <a:cubicBezTo>
                    <a:pt x="656" y="840"/>
                    <a:pt x="841" y="656"/>
                    <a:pt x="841" y="420"/>
                  </a:cubicBezTo>
                  <a:cubicBezTo>
                    <a:pt x="841" y="185"/>
                    <a:pt x="656" y="0"/>
                    <a:pt x="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8"/>
            <p:cNvSpPr/>
            <p:nvPr/>
          </p:nvSpPr>
          <p:spPr>
            <a:xfrm>
              <a:off x="6488238" y="3395500"/>
              <a:ext cx="21025" cy="21025"/>
            </a:xfrm>
            <a:custGeom>
              <a:rect b="b" l="l" r="r" t="t"/>
              <a:pathLst>
                <a:path extrusionOk="0" h="841" w="841">
                  <a:moveTo>
                    <a:pt x="421" y="0"/>
                  </a:moveTo>
                  <a:cubicBezTo>
                    <a:pt x="191" y="0"/>
                    <a:pt x="1" y="185"/>
                    <a:pt x="1" y="420"/>
                  </a:cubicBezTo>
                  <a:cubicBezTo>
                    <a:pt x="1" y="656"/>
                    <a:pt x="191" y="840"/>
                    <a:pt x="421" y="840"/>
                  </a:cubicBezTo>
                  <a:cubicBezTo>
                    <a:pt x="656" y="840"/>
                    <a:pt x="841" y="656"/>
                    <a:pt x="841" y="420"/>
                  </a:cubicBezTo>
                  <a:cubicBezTo>
                    <a:pt x="841" y="185"/>
                    <a:pt x="656" y="0"/>
                    <a:pt x="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8"/>
            <p:cNvSpPr/>
            <p:nvPr/>
          </p:nvSpPr>
          <p:spPr>
            <a:xfrm>
              <a:off x="6318563" y="3205375"/>
              <a:ext cx="275975" cy="359275"/>
            </a:xfrm>
            <a:custGeom>
              <a:rect b="b" l="l" r="r" t="t"/>
              <a:pathLst>
                <a:path extrusionOk="0" h="14371" w="11039">
                  <a:moveTo>
                    <a:pt x="4503" y="1098"/>
                  </a:moveTo>
                  <a:cubicBezTo>
                    <a:pt x="4340" y="1630"/>
                    <a:pt x="4268" y="2308"/>
                    <a:pt x="4268" y="2963"/>
                  </a:cubicBezTo>
                  <a:cubicBezTo>
                    <a:pt x="4268" y="3618"/>
                    <a:pt x="4340" y="4290"/>
                    <a:pt x="4503" y="4805"/>
                  </a:cubicBezTo>
                  <a:cubicBezTo>
                    <a:pt x="3848" y="4458"/>
                    <a:pt x="3428" y="3758"/>
                    <a:pt x="3428" y="2963"/>
                  </a:cubicBezTo>
                  <a:cubicBezTo>
                    <a:pt x="3428" y="2168"/>
                    <a:pt x="3848" y="1468"/>
                    <a:pt x="4503" y="1098"/>
                  </a:cubicBezTo>
                  <a:close/>
                  <a:moveTo>
                    <a:pt x="6536" y="1098"/>
                  </a:moveTo>
                  <a:lnTo>
                    <a:pt x="6536" y="1098"/>
                  </a:lnTo>
                  <a:cubicBezTo>
                    <a:pt x="7185" y="1468"/>
                    <a:pt x="7628" y="2168"/>
                    <a:pt x="7628" y="2963"/>
                  </a:cubicBezTo>
                  <a:cubicBezTo>
                    <a:pt x="7628" y="3758"/>
                    <a:pt x="7185" y="4458"/>
                    <a:pt x="6558" y="4805"/>
                  </a:cubicBezTo>
                  <a:cubicBezTo>
                    <a:pt x="6721" y="4290"/>
                    <a:pt x="6788" y="3618"/>
                    <a:pt x="6788" y="2963"/>
                  </a:cubicBezTo>
                  <a:cubicBezTo>
                    <a:pt x="6788" y="2308"/>
                    <a:pt x="6698" y="1630"/>
                    <a:pt x="6536" y="1098"/>
                  </a:cubicBezTo>
                  <a:close/>
                  <a:moveTo>
                    <a:pt x="5528" y="885"/>
                  </a:moveTo>
                  <a:cubicBezTo>
                    <a:pt x="5668" y="1098"/>
                    <a:pt x="5948" y="1798"/>
                    <a:pt x="5948" y="2963"/>
                  </a:cubicBezTo>
                  <a:cubicBezTo>
                    <a:pt x="5948" y="4128"/>
                    <a:pt x="5668" y="4828"/>
                    <a:pt x="5528" y="5041"/>
                  </a:cubicBezTo>
                  <a:cubicBezTo>
                    <a:pt x="5365" y="4828"/>
                    <a:pt x="5108" y="4128"/>
                    <a:pt x="5108" y="2963"/>
                  </a:cubicBezTo>
                  <a:cubicBezTo>
                    <a:pt x="5108" y="1798"/>
                    <a:pt x="5365" y="1098"/>
                    <a:pt x="5528" y="885"/>
                  </a:cubicBezTo>
                  <a:close/>
                  <a:moveTo>
                    <a:pt x="5520" y="5924"/>
                  </a:moveTo>
                  <a:cubicBezTo>
                    <a:pt x="7141" y="5924"/>
                    <a:pt x="8468" y="7235"/>
                    <a:pt x="8468" y="8865"/>
                  </a:cubicBezTo>
                  <a:lnTo>
                    <a:pt x="8468" y="9308"/>
                  </a:lnTo>
                  <a:lnTo>
                    <a:pt x="7885" y="9543"/>
                  </a:lnTo>
                  <a:cubicBezTo>
                    <a:pt x="7701" y="9638"/>
                    <a:pt x="7605" y="9801"/>
                    <a:pt x="7628" y="9986"/>
                  </a:cubicBezTo>
                  <a:cubicBezTo>
                    <a:pt x="7628" y="10148"/>
                    <a:pt x="7768" y="10310"/>
                    <a:pt x="7936" y="10361"/>
                  </a:cubicBezTo>
                  <a:lnTo>
                    <a:pt x="8468" y="10478"/>
                  </a:lnTo>
                  <a:lnTo>
                    <a:pt x="8468" y="13508"/>
                  </a:lnTo>
                  <a:lnTo>
                    <a:pt x="2565" y="13508"/>
                  </a:lnTo>
                  <a:lnTo>
                    <a:pt x="2565" y="10406"/>
                  </a:lnTo>
                  <a:lnTo>
                    <a:pt x="3103" y="10266"/>
                  </a:lnTo>
                  <a:cubicBezTo>
                    <a:pt x="3265" y="10221"/>
                    <a:pt x="3405" y="10058"/>
                    <a:pt x="3405" y="9890"/>
                  </a:cubicBezTo>
                  <a:cubicBezTo>
                    <a:pt x="3428" y="9706"/>
                    <a:pt x="3316" y="9543"/>
                    <a:pt x="3148" y="9470"/>
                  </a:cubicBezTo>
                  <a:lnTo>
                    <a:pt x="2565" y="9241"/>
                  </a:lnTo>
                  <a:lnTo>
                    <a:pt x="2565" y="8888"/>
                  </a:lnTo>
                  <a:cubicBezTo>
                    <a:pt x="2565" y="7303"/>
                    <a:pt x="3825" y="5970"/>
                    <a:pt x="5438" y="5925"/>
                  </a:cubicBezTo>
                  <a:cubicBezTo>
                    <a:pt x="5465" y="5925"/>
                    <a:pt x="5493" y="5924"/>
                    <a:pt x="5520" y="5924"/>
                  </a:cubicBezTo>
                  <a:close/>
                  <a:moveTo>
                    <a:pt x="5505" y="0"/>
                  </a:moveTo>
                  <a:cubicBezTo>
                    <a:pt x="3898" y="0"/>
                    <a:pt x="2565" y="1328"/>
                    <a:pt x="2565" y="2963"/>
                  </a:cubicBezTo>
                  <a:cubicBezTo>
                    <a:pt x="2565" y="3988"/>
                    <a:pt x="3103" y="4900"/>
                    <a:pt x="3898" y="5438"/>
                  </a:cubicBezTo>
                  <a:cubicBezTo>
                    <a:pt x="2616" y="6043"/>
                    <a:pt x="1725" y="7348"/>
                    <a:pt x="1725" y="8865"/>
                  </a:cubicBezTo>
                  <a:lnTo>
                    <a:pt x="1725" y="8910"/>
                  </a:lnTo>
                  <a:lnTo>
                    <a:pt x="627" y="8468"/>
                  </a:lnTo>
                  <a:cubicBezTo>
                    <a:pt x="573" y="8447"/>
                    <a:pt x="519" y="8437"/>
                    <a:pt x="466" y="8437"/>
                  </a:cubicBezTo>
                  <a:cubicBezTo>
                    <a:pt x="295" y="8437"/>
                    <a:pt x="140" y="8541"/>
                    <a:pt x="67" y="8703"/>
                  </a:cubicBezTo>
                  <a:cubicBezTo>
                    <a:pt x="0" y="8910"/>
                    <a:pt x="95" y="9168"/>
                    <a:pt x="303" y="9263"/>
                  </a:cubicBezTo>
                  <a:lnTo>
                    <a:pt x="1658" y="9778"/>
                  </a:lnTo>
                  <a:lnTo>
                    <a:pt x="347" y="10148"/>
                  </a:lnTo>
                  <a:cubicBezTo>
                    <a:pt x="140" y="10198"/>
                    <a:pt x="0" y="10428"/>
                    <a:pt x="67" y="10663"/>
                  </a:cubicBezTo>
                  <a:cubicBezTo>
                    <a:pt x="109" y="10835"/>
                    <a:pt x="274" y="10960"/>
                    <a:pt x="463" y="10960"/>
                  </a:cubicBezTo>
                  <a:cubicBezTo>
                    <a:pt x="502" y="10960"/>
                    <a:pt x="542" y="10955"/>
                    <a:pt x="583" y="10943"/>
                  </a:cubicBezTo>
                  <a:lnTo>
                    <a:pt x="1725" y="10641"/>
                  </a:lnTo>
                  <a:lnTo>
                    <a:pt x="1725" y="13928"/>
                  </a:lnTo>
                  <a:cubicBezTo>
                    <a:pt x="1725" y="14163"/>
                    <a:pt x="1916" y="14371"/>
                    <a:pt x="2145" y="14371"/>
                  </a:cubicBezTo>
                  <a:lnTo>
                    <a:pt x="8888" y="14371"/>
                  </a:lnTo>
                  <a:cubicBezTo>
                    <a:pt x="9123" y="14371"/>
                    <a:pt x="9308" y="14163"/>
                    <a:pt x="9308" y="13928"/>
                  </a:cubicBezTo>
                  <a:lnTo>
                    <a:pt x="9308" y="10686"/>
                  </a:lnTo>
                  <a:lnTo>
                    <a:pt x="10478" y="10966"/>
                  </a:lnTo>
                  <a:cubicBezTo>
                    <a:pt x="10504" y="10971"/>
                    <a:pt x="10531" y="10974"/>
                    <a:pt x="10557" y="10974"/>
                  </a:cubicBezTo>
                  <a:cubicBezTo>
                    <a:pt x="10742" y="10974"/>
                    <a:pt x="10926" y="10842"/>
                    <a:pt x="10966" y="10641"/>
                  </a:cubicBezTo>
                  <a:cubicBezTo>
                    <a:pt x="11038" y="10428"/>
                    <a:pt x="10898" y="10198"/>
                    <a:pt x="10663" y="10126"/>
                  </a:cubicBezTo>
                  <a:lnTo>
                    <a:pt x="9381" y="9823"/>
                  </a:lnTo>
                  <a:lnTo>
                    <a:pt x="10736" y="9241"/>
                  </a:lnTo>
                  <a:cubicBezTo>
                    <a:pt x="10943" y="9168"/>
                    <a:pt x="11038" y="8910"/>
                    <a:pt x="10943" y="8703"/>
                  </a:cubicBezTo>
                  <a:cubicBezTo>
                    <a:pt x="10892" y="8541"/>
                    <a:pt x="10729" y="8437"/>
                    <a:pt x="10561" y="8437"/>
                  </a:cubicBezTo>
                  <a:cubicBezTo>
                    <a:pt x="10509" y="8437"/>
                    <a:pt x="10456" y="8447"/>
                    <a:pt x="10406" y="8468"/>
                  </a:cubicBezTo>
                  <a:lnTo>
                    <a:pt x="9308" y="8938"/>
                  </a:lnTo>
                  <a:lnTo>
                    <a:pt x="9308" y="8865"/>
                  </a:lnTo>
                  <a:cubicBezTo>
                    <a:pt x="9308" y="7348"/>
                    <a:pt x="8423" y="6043"/>
                    <a:pt x="7118" y="5438"/>
                  </a:cubicBezTo>
                  <a:cubicBezTo>
                    <a:pt x="7936" y="4900"/>
                    <a:pt x="8468" y="3988"/>
                    <a:pt x="8468" y="2963"/>
                  </a:cubicBezTo>
                  <a:cubicBezTo>
                    <a:pt x="8468" y="1328"/>
                    <a:pt x="7141" y="0"/>
                    <a:pt x="55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7" name="Google Shape;4537;p48"/>
          <p:cNvSpPr/>
          <p:nvPr/>
        </p:nvSpPr>
        <p:spPr>
          <a:xfrm>
            <a:off x="5526313" y="3205375"/>
            <a:ext cx="358875" cy="359275"/>
          </a:xfrm>
          <a:custGeom>
            <a:rect b="b" l="l" r="r" t="t"/>
            <a:pathLst>
              <a:path extrusionOk="0" h="14371" w="14355">
                <a:moveTo>
                  <a:pt x="4223" y="840"/>
                </a:moveTo>
                <a:lnTo>
                  <a:pt x="4223" y="2543"/>
                </a:lnTo>
                <a:lnTo>
                  <a:pt x="2521" y="2543"/>
                </a:lnTo>
                <a:lnTo>
                  <a:pt x="2521" y="840"/>
                </a:lnTo>
                <a:close/>
                <a:moveTo>
                  <a:pt x="11834" y="840"/>
                </a:moveTo>
                <a:lnTo>
                  <a:pt x="11834" y="2543"/>
                </a:lnTo>
                <a:lnTo>
                  <a:pt x="10126" y="2543"/>
                </a:lnTo>
                <a:lnTo>
                  <a:pt x="10126" y="840"/>
                </a:lnTo>
                <a:close/>
                <a:moveTo>
                  <a:pt x="7186" y="6743"/>
                </a:moveTo>
                <a:cubicBezTo>
                  <a:pt x="7421" y="6743"/>
                  <a:pt x="7606" y="6950"/>
                  <a:pt x="7606" y="7185"/>
                </a:cubicBezTo>
                <a:cubicBezTo>
                  <a:pt x="7606" y="7398"/>
                  <a:pt x="7421" y="7605"/>
                  <a:pt x="7186" y="7605"/>
                </a:cubicBezTo>
                <a:cubicBezTo>
                  <a:pt x="6956" y="7605"/>
                  <a:pt x="6766" y="7398"/>
                  <a:pt x="6766" y="7185"/>
                </a:cubicBezTo>
                <a:cubicBezTo>
                  <a:pt x="6766" y="6950"/>
                  <a:pt x="6956" y="6743"/>
                  <a:pt x="7186" y="6743"/>
                </a:cubicBezTo>
                <a:close/>
                <a:moveTo>
                  <a:pt x="6744" y="5085"/>
                </a:moveTo>
                <a:lnTo>
                  <a:pt x="6744" y="5998"/>
                </a:lnTo>
                <a:cubicBezTo>
                  <a:pt x="6256" y="6161"/>
                  <a:pt x="5903" y="6625"/>
                  <a:pt x="5903" y="7185"/>
                </a:cubicBezTo>
                <a:cubicBezTo>
                  <a:pt x="5903" y="7723"/>
                  <a:pt x="6256" y="8188"/>
                  <a:pt x="6744" y="8378"/>
                </a:cubicBezTo>
                <a:lnTo>
                  <a:pt x="6744" y="9286"/>
                </a:lnTo>
                <a:lnTo>
                  <a:pt x="5063" y="9286"/>
                </a:lnTo>
                <a:lnTo>
                  <a:pt x="5063" y="5085"/>
                </a:lnTo>
                <a:close/>
                <a:moveTo>
                  <a:pt x="9286" y="5085"/>
                </a:moveTo>
                <a:lnTo>
                  <a:pt x="9286" y="9286"/>
                </a:lnTo>
                <a:lnTo>
                  <a:pt x="7606" y="9286"/>
                </a:lnTo>
                <a:lnTo>
                  <a:pt x="7606" y="8378"/>
                </a:lnTo>
                <a:cubicBezTo>
                  <a:pt x="8099" y="8188"/>
                  <a:pt x="8446" y="7723"/>
                  <a:pt x="8446" y="7185"/>
                </a:cubicBezTo>
                <a:cubicBezTo>
                  <a:pt x="8446" y="6625"/>
                  <a:pt x="8099" y="6161"/>
                  <a:pt x="7606" y="5998"/>
                </a:cubicBezTo>
                <a:lnTo>
                  <a:pt x="7606" y="5085"/>
                </a:lnTo>
                <a:close/>
                <a:moveTo>
                  <a:pt x="5063" y="3383"/>
                </a:moveTo>
                <a:lnTo>
                  <a:pt x="5063" y="4223"/>
                </a:lnTo>
                <a:lnTo>
                  <a:pt x="4643" y="4223"/>
                </a:lnTo>
                <a:cubicBezTo>
                  <a:pt x="4414" y="4223"/>
                  <a:pt x="4223" y="4430"/>
                  <a:pt x="4223" y="4643"/>
                </a:cubicBezTo>
                <a:lnTo>
                  <a:pt x="4223" y="9706"/>
                </a:lnTo>
                <a:cubicBezTo>
                  <a:pt x="4223" y="9941"/>
                  <a:pt x="4414" y="10126"/>
                  <a:pt x="4643" y="10126"/>
                </a:cubicBezTo>
                <a:lnTo>
                  <a:pt x="5063" y="10126"/>
                </a:lnTo>
                <a:lnTo>
                  <a:pt x="5063" y="10966"/>
                </a:lnTo>
                <a:lnTo>
                  <a:pt x="1681" y="10966"/>
                </a:lnTo>
                <a:lnTo>
                  <a:pt x="1681" y="3383"/>
                </a:lnTo>
                <a:close/>
                <a:moveTo>
                  <a:pt x="12674" y="3383"/>
                </a:moveTo>
                <a:lnTo>
                  <a:pt x="12674" y="10966"/>
                </a:lnTo>
                <a:lnTo>
                  <a:pt x="9286" y="10966"/>
                </a:lnTo>
                <a:lnTo>
                  <a:pt x="9286" y="10126"/>
                </a:lnTo>
                <a:lnTo>
                  <a:pt x="9706" y="10126"/>
                </a:lnTo>
                <a:cubicBezTo>
                  <a:pt x="9941" y="10126"/>
                  <a:pt x="10126" y="9941"/>
                  <a:pt x="10126" y="9706"/>
                </a:cubicBezTo>
                <a:lnTo>
                  <a:pt x="10126" y="4643"/>
                </a:lnTo>
                <a:cubicBezTo>
                  <a:pt x="10126" y="4430"/>
                  <a:pt x="9941" y="4223"/>
                  <a:pt x="9706" y="4223"/>
                </a:cubicBezTo>
                <a:lnTo>
                  <a:pt x="9286" y="4223"/>
                </a:lnTo>
                <a:lnTo>
                  <a:pt x="9286" y="3383"/>
                </a:lnTo>
                <a:close/>
                <a:moveTo>
                  <a:pt x="5903" y="11806"/>
                </a:moveTo>
                <a:lnTo>
                  <a:pt x="5903" y="13508"/>
                </a:lnTo>
                <a:lnTo>
                  <a:pt x="841" y="13508"/>
                </a:lnTo>
                <a:lnTo>
                  <a:pt x="841" y="11806"/>
                </a:lnTo>
                <a:close/>
                <a:moveTo>
                  <a:pt x="13514" y="11806"/>
                </a:moveTo>
                <a:lnTo>
                  <a:pt x="13514" y="13508"/>
                </a:lnTo>
                <a:lnTo>
                  <a:pt x="8446" y="13508"/>
                </a:lnTo>
                <a:lnTo>
                  <a:pt x="8446" y="11806"/>
                </a:lnTo>
                <a:close/>
                <a:moveTo>
                  <a:pt x="2101" y="0"/>
                </a:moveTo>
                <a:cubicBezTo>
                  <a:pt x="1866" y="0"/>
                  <a:pt x="1681" y="185"/>
                  <a:pt x="1681" y="420"/>
                </a:cubicBezTo>
                <a:lnTo>
                  <a:pt x="1681" y="2543"/>
                </a:lnTo>
                <a:lnTo>
                  <a:pt x="1261" y="2543"/>
                </a:lnTo>
                <a:cubicBezTo>
                  <a:pt x="1026" y="2543"/>
                  <a:pt x="841" y="2728"/>
                  <a:pt x="841" y="2963"/>
                </a:cubicBezTo>
                <a:lnTo>
                  <a:pt x="841" y="10966"/>
                </a:lnTo>
                <a:lnTo>
                  <a:pt x="421" y="10966"/>
                </a:lnTo>
                <a:cubicBezTo>
                  <a:pt x="186" y="10966"/>
                  <a:pt x="1" y="11150"/>
                  <a:pt x="1" y="11386"/>
                </a:cubicBezTo>
                <a:lnTo>
                  <a:pt x="1" y="13928"/>
                </a:lnTo>
                <a:cubicBezTo>
                  <a:pt x="1" y="14163"/>
                  <a:pt x="186" y="14371"/>
                  <a:pt x="421" y="14371"/>
                </a:cubicBezTo>
                <a:lnTo>
                  <a:pt x="6324" y="14371"/>
                </a:lnTo>
                <a:cubicBezTo>
                  <a:pt x="6559" y="14371"/>
                  <a:pt x="6744" y="14163"/>
                  <a:pt x="6744" y="13928"/>
                </a:cubicBezTo>
                <a:lnTo>
                  <a:pt x="6744" y="11386"/>
                </a:lnTo>
                <a:cubicBezTo>
                  <a:pt x="6744" y="11150"/>
                  <a:pt x="6559" y="10966"/>
                  <a:pt x="6324" y="10966"/>
                </a:cubicBezTo>
                <a:lnTo>
                  <a:pt x="5903" y="10966"/>
                </a:lnTo>
                <a:lnTo>
                  <a:pt x="5903" y="10126"/>
                </a:lnTo>
                <a:lnTo>
                  <a:pt x="8446" y="10126"/>
                </a:lnTo>
                <a:lnTo>
                  <a:pt x="8446" y="10966"/>
                </a:lnTo>
                <a:lnTo>
                  <a:pt x="8026" y="10966"/>
                </a:lnTo>
                <a:cubicBezTo>
                  <a:pt x="7796" y="10966"/>
                  <a:pt x="7606" y="11150"/>
                  <a:pt x="7606" y="11386"/>
                </a:cubicBezTo>
                <a:lnTo>
                  <a:pt x="7606" y="13928"/>
                </a:lnTo>
                <a:cubicBezTo>
                  <a:pt x="7606" y="14163"/>
                  <a:pt x="7796" y="14371"/>
                  <a:pt x="8026" y="14371"/>
                </a:cubicBezTo>
                <a:lnTo>
                  <a:pt x="13934" y="14371"/>
                </a:lnTo>
                <a:cubicBezTo>
                  <a:pt x="14164" y="14371"/>
                  <a:pt x="14354" y="14163"/>
                  <a:pt x="14354" y="13928"/>
                </a:cubicBezTo>
                <a:lnTo>
                  <a:pt x="14354" y="11386"/>
                </a:lnTo>
                <a:cubicBezTo>
                  <a:pt x="14354" y="11150"/>
                  <a:pt x="14164" y="10966"/>
                  <a:pt x="13934" y="10966"/>
                </a:cubicBezTo>
                <a:lnTo>
                  <a:pt x="13514" y="10966"/>
                </a:lnTo>
                <a:lnTo>
                  <a:pt x="13514" y="2963"/>
                </a:lnTo>
                <a:cubicBezTo>
                  <a:pt x="13514" y="2728"/>
                  <a:pt x="13324" y="2543"/>
                  <a:pt x="13094" y="2543"/>
                </a:cubicBezTo>
                <a:lnTo>
                  <a:pt x="12674" y="2543"/>
                </a:lnTo>
                <a:lnTo>
                  <a:pt x="12674" y="420"/>
                </a:lnTo>
                <a:cubicBezTo>
                  <a:pt x="12674" y="185"/>
                  <a:pt x="12484" y="0"/>
                  <a:pt x="12254" y="0"/>
                </a:cubicBezTo>
                <a:lnTo>
                  <a:pt x="9706" y="0"/>
                </a:lnTo>
                <a:cubicBezTo>
                  <a:pt x="9476" y="0"/>
                  <a:pt x="9286" y="185"/>
                  <a:pt x="9286" y="420"/>
                </a:cubicBezTo>
                <a:lnTo>
                  <a:pt x="9286" y="2543"/>
                </a:lnTo>
                <a:lnTo>
                  <a:pt x="8866" y="2543"/>
                </a:lnTo>
                <a:cubicBezTo>
                  <a:pt x="8636" y="2543"/>
                  <a:pt x="8446" y="2728"/>
                  <a:pt x="8446" y="2963"/>
                </a:cubicBezTo>
                <a:lnTo>
                  <a:pt x="8446" y="4223"/>
                </a:lnTo>
                <a:lnTo>
                  <a:pt x="5903" y="4223"/>
                </a:lnTo>
                <a:lnTo>
                  <a:pt x="5903" y="2963"/>
                </a:lnTo>
                <a:cubicBezTo>
                  <a:pt x="5903" y="2728"/>
                  <a:pt x="5719" y="2543"/>
                  <a:pt x="5483" y="2543"/>
                </a:cubicBezTo>
                <a:lnTo>
                  <a:pt x="5063" y="2543"/>
                </a:lnTo>
                <a:lnTo>
                  <a:pt x="5063" y="420"/>
                </a:lnTo>
                <a:cubicBezTo>
                  <a:pt x="5063" y="185"/>
                  <a:pt x="4879" y="0"/>
                  <a:pt x="4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8"/>
          <p:cNvSpPr/>
          <p:nvPr/>
        </p:nvSpPr>
        <p:spPr>
          <a:xfrm>
            <a:off x="4855838" y="3205375"/>
            <a:ext cx="169700" cy="359275"/>
          </a:xfrm>
          <a:custGeom>
            <a:rect b="b" l="l" r="r" t="t"/>
            <a:pathLst>
              <a:path extrusionOk="0" h="14371" w="6788">
                <a:moveTo>
                  <a:pt x="4385" y="840"/>
                </a:moveTo>
                <a:cubicBezTo>
                  <a:pt x="4452" y="958"/>
                  <a:pt x="4570" y="1120"/>
                  <a:pt x="4687" y="1328"/>
                </a:cubicBezTo>
                <a:lnTo>
                  <a:pt x="3472" y="840"/>
                </a:lnTo>
                <a:close/>
                <a:moveTo>
                  <a:pt x="2263" y="1260"/>
                </a:moveTo>
                <a:lnTo>
                  <a:pt x="4363" y="2100"/>
                </a:lnTo>
                <a:lnTo>
                  <a:pt x="2403" y="2890"/>
                </a:lnTo>
                <a:cubicBezTo>
                  <a:pt x="2492" y="2660"/>
                  <a:pt x="2543" y="2403"/>
                  <a:pt x="2543" y="2100"/>
                </a:cubicBezTo>
                <a:cubicBezTo>
                  <a:pt x="2543" y="1938"/>
                  <a:pt x="2520" y="1725"/>
                  <a:pt x="2263" y="1260"/>
                </a:cubicBezTo>
                <a:close/>
                <a:moveTo>
                  <a:pt x="5270" y="2638"/>
                </a:moveTo>
                <a:cubicBezTo>
                  <a:pt x="5505" y="3265"/>
                  <a:pt x="5740" y="4105"/>
                  <a:pt x="5852" y="5108"/>
                </a:cubicBezTo>
                <a:lnTo>
                  <a:pt x="2470" y="3780"/>
                </a:lnTo>
                <a:lnTo>
                  <a:pt x="5270" y="2638"/>
                </a:lnTo>
                <a:close/>
                <a:moveTo>
                  <a:pt x="3780" y="5203"/>
                </a:moveTo>
                <a:lnTo>
                  <a:pt x="5460" y="5858"/>
                </a:lnTo>
                <a:lnTo>
                  <a:pt x="4620" y="6603"/>
                </a:lnTo>
                <a:cubicBezTo>
                  <a:pt x="4407" y="6110"/>
                  <a:pt x="4127" y="5623"/>
                  <a:pt x="3780" y="5203"/>
                </a:cubicBezTo>
                <a:close/>
                <a:moveTo>
                  <a:pt x="5948" y="6581"/>
                </a:moveTo>
                <a:lnTo>
                  <a:pt x="5948" y="6625"/>
                </a:lnTo>
                <a:cubicBezTo>
                  <a:pt x="5948" y="7208"/>
                  <a:pt x="5903" y="7863"/>
                  <a:pt x="5830" y="8563"/>
                </a:cubicBezTo>
                <a:lnTo>
                  <a:pt x="5063" y="8468"/>
                </a:lnTo>
                <a:cubicBezTo>
                  <a:pt x="5040" y="8121"/>
                  <a:pt x="4990" y="7790"/>
                  <a:pt x="4900" y="7465"/>
                </a:cubicBezTo>
                <a:lnTo>
                  <a:pt x="5948" y="6581"/>
                </a:lnTo>
                <a:close/>
                <a:moveTo>
                  <a:pt x="1400" y="4318"/>
                </a:moveTo>
                <a:cubicBezTo>
                  <a:pt x="3125" y="5225"/>
                  <a:pt x="4223" y="6950"/>
                  <a:pt x="4223" y="8798"/>
                </a:cubicBezTo>
                <a:lnTo>
                  <a:pt x="4223" y="8843"/>
                </a:lnTo>
                <a:cubicBezTo>
                  <a:pt x="4223" y="9050"/>
                  <a:pt x="4385" y="9218"/>
                  <a:pt x="4592" y="9263"/>
                </a:cubicBezTo>
                <a:lnTo>
                  <a:pt x="5712" y="9403"/>
                </a:lnTo>
                <a:cubicBezTo>
                  <a:pt x="5528" y="10848"/>
                  <a:pt x="5152" y="12343"/>
                  <a:pt x="4643" y="13508"/>
                </a:cubicBezTo>
                <a:lnTo>
                  <a:pt x="3965" y="13508"/>
                </a:lnTo>
                <a:lnTo>
                  <a:pt x="2610" y="8490"/>
                </a:lnTo>
                <a:cubicBezTo>
                  <a:pt x="2425" y="7818"/>
                  <a:pt x="2100" y="7370"/>
                  <a:pt x="1422" y="6883"/>
                </a:cubicBezTo>
                <a:cubicBezTo>
                  <a:pt x="1047" y="6581"/>
                  <a:pt x="840" y="6138"/>
                  <a:pt x="840" y="5668"/>
                </a:cubicBezTo>
                <a:cubicBezTo>
                  <a:pt x="840" y="5085"/>
                  <a:pt x="1070" y="4688"/>
                  <a:pt x="1400" y="4318"/>
                </a:cubicBezTo>
                <a:close/>
                <a:moveTo>
                  <a:pt x="1260" y="0"/>
                </a:moveTo>
                <a:cubicBezTo>
                  <a:pt x="1120" y="0"/>
                  <a:pt x="1002" y="45"/>
                  <a:pt x="930" y="140"/>
                </a:cubicBezTo>
                <a:cubicBezTo>
                  <a:pt x="790" y="280"/>
                  <a:pt x="790" y="510"/>
                  <a:pt x="885" y="650"/>
                </a:cubicBezTo>
                <a:cubicBezTo>
                  <a:pt x="1305" y="1260"/>
                  <a:pt x="1680" y="1910"/>
                  <a:pt x="1702" y="2100"/>
                </a:cubicBezTo>
                <a:cubicBezTo>
                  <a:pt x="1702" y="2705"/>
                  <a:pt x="1400" y="3058"/>
                  <a:pt x="980" y="3523"/>
                </a:cubicBezTo>
                <a:cubicBezTo>
                  <a:pt x="510" y="4038"/>
                  <a:pt x="0" y="4643"/>
                  <a:pt x="0" y="5668"/>
                </a:cubicBezTo>
                <a:cubicBezTo>
                  <a:pt x="0" y="6418"/>
                  <a:pt x="347" y="7090"/>
                  <a:pt x="907" y="7538"/>
                </a:cubicBezTo>
                <a:cubicBezTo>
                  <a:pt x="1372" y="7885"/>
                  <a:pt x="1652" y="8143"/>
                  <a:pt x="1792" y="8703"/>
                </a:cubicBezTo>
                <a:lnTo>
                  <a:pt x="3243" y="14046"/>
                </a:lnTo>
                <a:cubicBezTo>
                  <a:pt x="3287" y="14231"/>
                  <a:pt x="3450" y="14371"/>
                  <a:pt x="3640" y="14371"/>
                </a:cubicBezTo>
                <a:lnTo>
                  <a:pt x="4900" y="14371"/>
                </a:lnTo>
                <a:cubicBezTo>
                  <a:pt x="5063" y="14371"/>
                  <a:pt x="5203" y="14281"/>
                  <a:pt x="5270" y="14119"/>
                </a:cubicBezTo>
                <a:cubicBezTo>
                  <a:pt x="6323" y="11968"/>
                  <a:pt x="6788" y="8798"/>
                  <a:pt x="6788" y="6625"/>
                </a:cubicBezTo>
                <a:cubicBezTo>
                  <a:pt x="6788" y="2543"/>
                  <a:pt x="5012" y="258"/>
                  <a:pt x="4923" y="163"/>
                </a:cubicBezTo>
                <a:cubicBezTo>
                  <a:pt x="4850" y="45"/>
                  <a:pt x="4732" y="0"/>
                  <a:pt x="45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8"/>
          <p:cNvSpPr/>
          <p:nvPr/>
        </p:nvSpPr>
        <p:spPr>
          <a:xfrm>
            <a:off x="4855213" y="3205375"/>
            <a:ext cx="170950" cy="359275"/>
          </a:xfrm>
          <a:custGeom>
            <a:rect b="b" l="l" r="r" t="t"/>
            <a:pathLst>
              <a:path extrusionOk="0" h="14371" w="6838">
                <a:moveTo>
                  <a:pt x="4458" y="840"/>
                </a:moveTo>
                <a:cubicBezTo>
                  <a:pt x="4531" y="958"/>
                  <a:pt x="4620" y="1120"/>
                  <a:pt x="4738" y="1328"/>
                </a:cubicBezTo>
                <a:lnTo>
                  <a:pt x="3523" y="840"/>
                </a:lnTo>
                <a:close/>
                <a:moveTo>
                  <a:pt x="2313" y="1260"/>
                </a:moveTo>
                <a:lnTo>
                  <a:pt x="4435" y="2100"/>
                </a:lnTo>
                <a:lnTo>
                  <a:pt x="2475" y="2868"/>
                </a:lnTo>
                <a:cubicBezTo>
                  <a:pt x="2571" y="2638"/>
                  <a:pt x="2615" y="2380"/>
                  <a:pt x="2615" y="2100"/>
                </a:cubicBezTo>
                <a:cubicBezTo>
                  <a:pt x="2615" y="1938"/>
                  <a:pt x="2571" y="1725"/>
                  <a:pt x="2313" y="1260"/>
                </a:cubicBezTo>
                <a:close/>
                <a:moveTo>
                  <a:pt x="5343" y="2638"/>
                </a:moveTo>
                <a:cubicBezTo>
                  <a:pt x="5556" y="3265"/>
                  <a:pt x="5791" y="4105"/>
                  <a:pt x="5931" y="5108"/>
                </a:cubicBezTo>
                <a:lnTo>
                  <a:pt x="2498" y="3780"/>
                </a:lnTo>
                <a:lnTo>
                  <a:pt x="5343" y="2638"/>
                </a:lnTo>
                <a:close/>
                <a:moveTo>
                  <a:pt x="3853" y="5203"/>
                </a:moveTo>
                <a:lnTo>
                  <a:pt x="5533" y="5881"/>
                </a:lnTo>
                <a:lnTo>
                  <a:pt x="4693" y="6603"/>
                </a:lnTo>
                <a:cubicBezTo>
                  <a:pt x="4480" y="6110"/>
                  <a:pt x="4178" y="5645"/>
                  <a:pt x="3853" y="5203"/>
                </a:cubicBezTo>
                <a:close/>
                <a:moveTo>
                  <a:pt x="5998" y="6581"/>
                </a:moveTo>
                <a:cubicBezTo>
                  <a:pt x="5998" y="7163"/>
                  <a:pt x="5976" y="7841"/>
                  <a:pt x="5903" y="8563"/>
                </a:cubicBezTo>
                <a:lnTo>
                  <a:pt x="5135" y="8468"/>
                </a:lnTo>
                <a:cubicBezTo>
                  <a:pt x="5113" y="8121"/>
                  <a:pt x="5040" y="7790"/>
                  <a:pt x="4973" y="7465"/>
                </a:cubicBezTo>
                <a:lnTo>
                  <a:pt x="5998" y="6581"/>
                </a:lnTo>
                <a:close/>
                <a:moveTo>
                  <a:pt x="1450" y="4290"/>
                </a:moveTo>
                <a:cubicBezTo>
                  <a:pt x="3175" y="5203"/>
                  <a:pt x="4273" y="6950"/>
                  <a:pt x="4295" y="8798"/>
                </a:cubicBezTo>
                <a:lnTo>
                  <a:pt x="4295" y="8843"/>
                </a:lnTo>
                <a:cubicBezTo>
                  <a:pt x="4295" y="9050"/>
                  <a:pt x="4458" y="9218"/>
                  <a:pt x="4671" y="9263"/>
                </a:cubicBezTo>
                <a:lnTo>
                  <a:pt x="5791" y="9403"/>
                </a:lnTo>
                <a:cubicBezTo>
                  <a:pt x="5578" y="10848"/>
                  <a:pt x="5231" y="12343"/>
                  <a:pt x="4693" y="13508"/>
                </a:cubicBezTo>
                <a:lnTo>
                  <a:pt x="4038" y="13508"/>
                </a:lnTo>
                <a:lnTo>
                  <a:pt x="2683" y="8490"/>
                </a:lnTo>
                <a:cubicBezTo>
                  <a:pt x="2498" y="7841"/>
                  <a:pt x="2151" y="7398"/>
                  <a:pt x="1422" y="6883"/>
                </a:cubicBezTo>
                <a:cubicBezTo>
                  <a:pt x="1053" y="6581"/>
                  <a:pt x="862" y="6138"/>
                  <a:pt x="862" y="5668"/>
                </a:cubicBezTo>
                <a:cubicBezTo>
                  <a:pt x="862" y="5085"/>
                  <a:pt x="1120" y="4688"/>
                  <a:pt x="1450" y="4290"/>
                </a:cubicBezTo>
                <a:close/>
                <a:moveTo>
                  <a:pt x="1310" y="0"/>
                </a:moveTo>
                <a:cubicBezTo>
                  <a:pt x="1142" y="0"/>
                  <a:pt x="1002" y="90"/>
                  <a:pt x="935" y="230"/>
                </a:cubicBezTo>
                <a:cubicBezTo>
                  <a:pt x="862" y="370"/>
                  <a:pt x="862" y="538"/>
                  <a:pt x="958" y="650"/>
                </a:cubicBezTo>
                <a:cubicBezTo>
                  <a:pt x="1378" y="1260"/>
                  <a:pt x="1753" y="1910"/>
                  <a:pt x="1775" y="2100"/>
                </a:cubicBezTo>
                <a:cubicBezTo>
                  <a:pt x="1775" y="2683"/>
                  <a:pt x="1450" y="3058"/>
                  <a:pt x="1030" y="3500"/>
                </a:cubicBezTo>
                <a:cubicBezTo>
                  <a:pt x="560" y="4038"/>
                  <a:pt x="0" y="4643"/>
                  <a:pt x="0" y="5668"/>
                </a:cubicBezTo>
                <a:cubicBezTo>
                  <a:pt x="0" y="6885"/>
                  <a:pt x="883" y="7539"/>
                  <a:pt x="912" y="7539"/>
                </a:cubicBezTo>
                <a:cubicBezTo>
                  <a:pt x="913" y="7539"/>
                  <a:pt x="913" y="7539"/>
                  <a:pt x="913" y="7538"/>
                </a:cubicBezTo>
                <a:cubicBezTo>
                  <a:pt x="935" y="7561"/>
                  <a:pt x="958" y="7561"/>
                  <a:pt x="958" y="7583"/>
                </a:cubicBezTo>
                <a:cubicBezTo>
                  <a:pt x="1591" y="8025"/>
                  <a:pt x="1753" y="8328"/>
                  <a:pt x="1871" y="8703"/>
                </a:cubicBezTo>
                <a:lnTo>
                  <a:pt x="3293" y="14046"/>
                </a:lnTo>
                <a:cubicBezTo>
                  <a:pt x="3338" y="14231"/>
                  <a:pt x="3500" y="14371"/>
                  <a:pt x="3713" y="14371"/>
                </a:cubicBezTo>
                <a:lnTo>
                  <a:pt x="4973" y="14371"/>
                </a:lnTo>
                <a:cubicBezTo>
                  <a:pt x="5135" y="14371"/>
                  <a:pt x="5276" y="14281"/>
                  <a:pt x="5343" y="14119"/>
                </a:cubicBezTo>
                <a:cubicBezTo>
                  <a:pt x="6396" y="11968"/>
                  <a:pt x="6838" y="8798"/>
                  <a:pt x="6838" y="6625"/>
                </a:cubicBezTo>
                <a:cubicBezTo>
                  <a:pt x="6838" y="2543"/>
                  <a:pt x="5063" y="258"/>
                  <a:pt x="4995" y="163"/>
                </a:cubicBezTo>
                <a:cubicBezTo>
                  <a:pt x="4923" y="45"/>
                  <a:pt x="4783" y="0"/>
                  <a:pt x="46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0" name="Google Shape;4540;p48"/>
          <p:cNvGrpSpPr/>
          <p:nvPr/>
        </p:nvGrpSpPr>
        <p:grpSpPr>
          <a:xfrm>
            <a:off x="4052725" y="3205325"/>
            <a:ext cx="360000" cy="359325"/>
            <a:chOff x="4014863" y="3205325"/>
            <a:chExt cx="360000" cy="359325"/>
          </a:xfrm>
        </p:grpSpPr>
        <p:sp>
          <p:nvSpPr>
            <p:cNvPr id="4541" name="Google Shape;4541;p48"/>
            <p:cNvSpPr/>
            <p:nvPr/>
          </p:nvSpPr>
          <p:spPr>
            <a:xfrm>
              <a:off x="4141988" y="3268925"/>
              <a:ext cx="21025" cy="21025"/>
            </a:xfrm>
            <a:custGeom>
              <a:rect b="b" l="l" r="r" t="t"/>
              <a:pathLst>
                <a:path extrusionOk="0" h="841" w="841">
                  <a:moveTo>
                    <a:pt x="421" y="1"/>
                  </a:moveTo>
                  <a:cubicBezTo>
                    <a:pt x="186" y="1"/>
                    <a:pt x="1" y="186"/>
                    <a:pt x="1" y="421"/>
                  </a:cubicBezTo>
                  <a:cubicBezTo>
                    <a:pt x="1" y="656"/>
                    <a:pt x="186" y="841"/>
                    <a:pt x="421" y="841"/>
                  </a:cubicBezTo>
                  <a:cubicBezTo>
                    <a:pt x="656" y="841"/>
                    <a:pt x="841" y="656"/>
                    <a:pt x="841" y="421"/>
                  </a:cubicBezTo>
                  <a:cubicBezTo>
                    <a:pt x="841" y="186"/>
                    <a:pt x="656" y="1"/>
                    <a:pt x="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8"/>
            <p:cNvSpPr/>
            <p:nvPr/>
          </p:nvSpPr>
          <p:spPr>
            <a:xfrm>
              <a:off x="4014863" y="3268900"/>
              <a:ext cx="360000" cy="295750"/>
            </a:xfrm>
            <a:custGeom>
              <a:rect b="b" l="l" r="r" t="t"/>
              <a:pathLst>
                <a:path extrusionOk="0" h="11830" w="14400">
                  <a:moveTo>
                    <a:pt x="2123" y="864"/>
                  </a:moveTo>
                  <a:cubicBezTo>
                    <a:pt x="2823" y="864"/>
                    <a:pt x="3383" y="1424"/>
                    <a:pt x="3383" y="2124"/>
                  </a:cubicBezTo>
                  <a:cubicBezTo>
                    <a:pt x="3383" y="2824"/>
                    <a:pt x="2823" y="3384"/>
                    <a:pt x="2123" y="3384"/>
                  </a:cubicBezTo>
                  <a:cubicBezTo>
                    <a:pt x="1423" y="3384"/>
                    <a:pt x="863" y="2824"/>
                    <a:pt x="863" y="2124"/>
                  </a:cubicBezTo>
                  <a:cubicBezTo>
                    <a:pt x="863" y="1424"/>
                    <a:pt x="1423" y="864"/>
                    <a:pt x="2123" y="864"/>
                  </a:cubicBezTo>
                  <a:close/>
                  <a:moveTo>
                    <a:pt x="12271" y="864"/>
                  </a:moveTo>
                  <a:cubicBezTo>
                    <a:pt x="12971" y="864"/>
                    <a:pt x="13531" y="1424"/>
                    <a:pt x="13531" y="2124"/>
                  </a:cubicBezTo>
                  <a:cubicBezTo>
                    <a:pt x="13531" y="2824"/>
                    <a:pt x="12971" y="3384"/>
                    <a:pt x="12271" y="3384"/>
                  </a:cubicBezTo>
                  <a:cubicBezTo>
                    <a:pt x="11571" y="3384"/>
                    <a:pt x="11011" y="2824"/>
                    <a:pt x="11011" y="2124"/>
                  </a:cubicBezTo>
                  <a:cubicBezTo>
                    <a:pt x="11011" y="1424"/>
                    <a:pt x="11571" y="864"/>
                    <a:pt x="12271" y="864"/>
                  </a:cubicBezTo>
                  <a:close/>
                  <a:moveTo>
                    <a:pt x="2543" y="4180"/>
                  </a:moveTo>
                  <a:lnTo>
                    <a:pt x="2543" y="9360"/>
                  </a:lnTo>
                  <a:cubicBezTo>
                    <a:pt x="2403" y="9309"/>
                    <a:pt x="2263" y="9309"/>
                    <a:pt x="2123" y="9309"/>
                  </a:cubicBezTo>
                  <a:cubicBezTo>
                    <a:pt x="1961" y="9309"/>
                    <a:pt x="1821" y="9309"/>
                    <a:pt x="1703" y="9360"/>
                  </a:cubicBezTo>
                  <a:lnTo>
                    <a:pt x="1703" y="4180"/>
                  </a:lnTo>
                  <a:cubicBezTo>
                    <a:pt x="1821" y="4202"/>
                    <a:pt x="1961" y="4224"/>
                    <a:pt x="2123" y="4224"/>
                  </a:cubicBezTo>
                  <a:cubicBezTo>
                    <a:pt x="2263" y="4224"/>
                    <a:pt x="2403" y="4202"/>
                    <a:pt x="2543" y="4180"/>
                  </a:cubicBezTo>
                  <a:close/>
                  <a:moveTo>
                    <a:pt x="12691" y="4180"/>
                  </a:moveTo>
                  <a:lnTo>
                    <a:pt x="12691" y="9360"/>
                  </a:lnTo>
                  <a:cubicBezTo>
                    <a:pt x="12551" y="9309"/>
                    <a:pt x="12411" y="9309"/>
                    <a:pt x="12271" y="9309"/>
                  </a:cubicBezTo>
                  <a:cubicBezTo>
                    <a:pt x="12131" y="9309"/>
                    <a:pt x="11991" y="9309"/>
                    <a:pt x="11851" y="9360"/>
                  </a:cubicBezTo>
                  <a:lnTo>
                    <a:pt x="11851" y="4180"/>
                  </a:lnTo>
                  <a:cubicBezTo>
                    <a:pt x="11991" y="4202"/>
                    <a:pt x="12131" y="4224"/>
                    <a:pt x="12271" y="4224"/>
                  </a:cubicBezTo>
                  <a:cubicBezTo>
                    <a:pt x="12411" y="4224"/>
                    <a:pt x="12551" y="4202"/>
                    <a:pt x="12691" y="4180"/>
                  </a:cubicBezTo>
                  <a:close/>
                  <a:moveTo>
                    <a:pt x="2123" y="10127"/>
                  </a:moveTo>
                  <a:cubicBezTo>
                    <a:pt x="2661" y="10127"/>
                    <a:pt x="3126" y="10480"/>
                    <a:pt x="3311" y="10967"/>
                  </a:cubicBezTo>
                  <a:lnTo>
                    <a:pt x="930" y="10967"/>
                  </a:lnTo>
                  <a:cubicBezTo>
                    <a:pt x="1098" y="10480"/>
                    <a:pt x="1563" y="10127"/>
                    <a:pt x="2123" y="10127"/>
                  </a:cubicBezTo>
                  <a:close/>
                  <a:moveTo>
                    <a:pt x="12271" y="10127"/>
                  </a:moveTo>
                  <a:cubicBezTo>
                    <a:pt x="12831" y="10127"/>
                    <a:pt x="13302" y="10480"/>
                    <a:pt x="13464" y="10967"/>
                  </a:cubicBezTo>
                  <a:lnTo>
                    <a:pt x="11084" y="10967"/>
                  </a:lnTo>
                  <a:cubicBezTo>
                    <a:pt x="11269" y="10480"/>
                    <a:pt x="11739" y="10127"/>
                    <a:pt x="12271" y="10127"/>
                  </a:cubicBezTo>
                  <a:close/>
                  <a:moveTo>
                    <a:pt x="2159" y="0"/>
                  </a:moveTo>
                  <a:cubicBezTo>
                    <a:pt x="980" y="0"/>
                    <a:pt x="1" y="936"/>
                    <a:pt x="1" y="2102"/>
                  </a:cubicBezTo>
                  <a:cubicBezTo>
                    <a:pt x="1" y="2802"/>
                    <a:pt x="348" y="3407"/>
                    <a:pt x="863" y="3804"/>
                  </a:cubicBezTo>
                  <a:lnTo>
                    <a:pt x="863" y="9707"/>
                  </a:lnTo>
                  <a:cubicBezTo>
                    <a:pt x="348" y="10105"/>
                    <a:pt x="1" y="10709"/>
                    <a:pt x="1" y="11410"/>
                  </a:cubicBezTo>
                  <a:cubicBezTo>
                    <a:pt x="1" y="11645"/>
                    <a:pt x="208" y="11830"/>
                    <a:pt x="421" y="11830"/>
                  </a:cubicBezTo>
                  <a:lnTo>
                    <a:pt x="3803" y="11830"/>
                  </a:lnTo>
                  <a:cubicBezTo>
                    <a:pt x="4039" y="11830"/>
                    <a:pt x="4223" y="11645"/>
                    <a:pt x="4223" y="11410"/>
                  </a:cubicBezTo>
                  <a:cubicBezTo>
                    <a:pt x="4223" y="10709"/>
                    <a:pt x="3899" y="10105"/>
                    <a:pt x="3383" y="9707"/>
                  </a:cubicBezTo>
                  <a:lnTo>
                    <a:pt x="3383" y="4409"/>
                  </a:lnTo>
                  <a:cubicBezTo>
                    <a:pt x="4599" y="4807"/>
                    <a:pt x="5881" y="5020"/>
                    <a:pt x="7186" y="5020"/>
                  </a:cubicBezTo>
                  <a:cubicBezTo>
                    <a:pt x="8519" y="5020"/>
                    <a:pt x="9779" y="4807"/>
                    <a:pt x="11011" y="4409"/>
                  </a:cubicBezTo>
                  <a:lnTo>
                    <a:pt x="11011" y="9707"/>
                  </a:lnTo>
                  <a:cubicBezTo>
                    <a:pt x="10501" y="10105"/>
                    <a:pt x="10171" y="10709"/>
                    <a:pt x="10171" y="11410"/>
                  </a:cubicBezTo>
                  <a:cubicBezTo>
                    <a:pt x="10171" y="11645"/>
                    <a:pt x="10361" y="11830"/>
                    <a:pt x="10591" y="11830"/>
                  </a:cubicBezTo>
                  <a:lnTo>
                    <a:pt x="13951" y="11830"/>
                  </a:lnTo>
                  <a:cubicBezTo>
                    <a:pt x="14186" y="11830"/>
                    <a:pt x="14371" y="11645"/>
                    <a:pt x="14371" y="11410"/>
                  </a:cubicBezTo>
                  <a:cubicBezTo>
                    <a:pt x="14371" y="10709"/>
                    <a:pt x="14046" y="10105"/>
                    <a:pt x="13531" y="9707"/>
                  </a:cubicBezTo>
                  <a:lnTo>
                    <a:pt x="13531" y="3804"/>
                  </a:lnTo>
                  <a:cubicBezTo>
                    <a:pt x="14069" y="3384"/>
                    <a:pt x="14399" y="2757"/>
                    <a:pt x="14371" y="2029"/>
                  </a:cubicBezTo>
                  <a:cubicBezTo>
                    <a:pt x="14326" y="959"/>
                    <a:pt x="13464" y="69"/>
                    <a:pt x="12389" y="2"/>
                  </a:cubicBezTo>
                  <a:cubicBezTo>
                    <a:pt x="12361" y="1"/>
                    <a:pt x="12334" y="0"/>
                    <a:pt x="12307" y="0"/>
                  </a:cubicBezTo>
                  <a:cubicBezTo>
                    <a:pt x="11134" y="0"/>
                    <a:pt x="10171" y="936"/>
                    <a:pt x="10171" y="2102"/>
                  </a:cubicBezTo>
                  <a:cubicBezTo>
                    <a:pt x="10171" y="2684"/>
                    <a:pt x="10406" y="3222"/>
                    <a:pt x="10781" y="3597"/>
                  </a:cubicBezTo>
                  <a:cubicBezTo>
                    <a:pt x="9625" y="3992"/>
                    <a:pt x="8405" y="4189"/>
                    <a:pt x="7189" y="4189"/>
                  </a:cubicBezTo>
                  <a:cubicBezTo>
                    <a:pt x="5974" y="4189"/>
                    <a:pt x="4761" y="3992"/>
                    <a:pt x="3619" y="3597"/>
                  </a:cubicBezTo>
                  <a:cubicBezTo>
                    <a:pt x="4011" y="3200"/>
                    <a:pt x="4246" y="2617"/>
                    <a:pt x="4223" y="2007"/>
                  </a:cubicBezTo>
                  <a:cubicBezTo>
                    <a:pt x="4151" y="937"/>
                    <a:pt x="3288" y="69"/>
                    <a:pt x="2241" y="2"/>
                  </a:cubicBezTo>
                  <a:cubicBezTo>
                    <a:pt x="2213" y="1"/>
                    <a:pt x="2186" y="0"/>
                    <a:pt x="2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8"/>
            <p:cNvSpPr/>
            <p:nvPr/>
          </p:nvSpPr>
          <p:spPr>
            <a:xfrm>
              <a:off x="4205563" y="3332500"/>
              <a:ext cx="21025" cy="21025"/>
            </a:xfrm>
            <a:custGeom>
              <a:rect b="b" l="l" r="r" t="t"/>
              <a:pathLst>
                <a:path extrusionOk="0" h="841" w="841">
                  <a:moveTo>
                    <a:pt x="420" y="0"/>
                  </a:moveTo>
                  <a:cubicBezTo>
                    <a:pt x="191" y="0"/>
                    <a:pt x="0" y="185"/>
                    <a:pt x="0" y="420"/>
                  </a:cubicBezTo>
                  <a:cubicBezTo>
                    <a:pt x="0" y="656"/>
                    <a:pt x="191" y="840"/>
                    <a:pt x="420" y="840"/>
                  </a:cubicBezTo>
                  <a:cubicBezTo>
                    <a:pt x="656" y="840"/>
                    <a:pt x="840" y="656"/>
                    <a:pt x="840" y="420"/>
                  </a:cubicBezTo>
                  <a:cubicBezTo>
                    <a:pt x="840" y="185"/>
                    <a:pt x="656"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8"/>
            <p:cNvSpPr/>
            <p:nvPr/>
          </p:nvSpPr>
          <p:spPr>
            <a:xfrm>
              <a:off x="4204438" y="3205325"/>
              <a:ext cx="64700" cy="63675"/>
            </a:xfrm>
            <a:custGeom>
              <a:rect b="b" l="l" r="r" t="t"/>
              <a:pathLst>
                <a:path extrusionOk="0" h="2547" w="2588">
                  <a:moveTo>
                    <a:pt x="1290" y="0"/>
                  </a:moveTo>
                  <a:cubicBezTo>
                    <a:pt x="1073" y="0"/>
                    <a:pt x="863" y="179"/>
                    <a:pt x="863" y="422"/>
                  </a:cubicBezTo>
                  <a:lnTo>
                    <a:pt x="863" y="865"/>
                  </a:lnTo>
                  <a:lnTo>
                    <a:pt x="443" y="865"/>
                  </a:lnTo>
                  <a:cubicBezTo>
                    <a:pt x="208" y="865"/>
                    <a:pt x="1" y="1072"/>
                    <a:pt x="23" y="1330"/>
                  </a:cubicBezTo>
                  <a:cubicBezTo>
                    <a:pt x="45" y="1542"/>
                    <a:pt x="258" y="1705"/>
                    <a:pt x="465" y="1705"/>
                  </a:cubicBezTo>
                  <a:lnTo>
                    <a:pt x="863" y="1705"/>
                  </a:lnTo>
                  <a:lnTo>
                    <a:pt x="863" y="2125"/>
                  </a:lnTo>
                  <a:cubicBezTo>
                    <a:pt x="863" y="2332"/>
                    <a:pt x="1025" y="2522"/>
                    <a:pt x="1238" y="2545"/>
                  </a:cubicBezTo>
                  <a:cubicBezTo>
                    <a:pt x="1252" y="2546"/>
                    <a:pt x="1266" y="2547"/>
                    <a:pt x="1280" y="2547"/>
                  </a:cubicBezTo>
                  <a:cubicBezTo>
                    <a:pt x="1518" y="2547"/>
                    <a:pt x="1703" y="2368"/>
                    <a:pt x="1703" y="2125"/>
                  </a:cubicBezTo>
                  <a:lnTo>
                    <a:pt x="1703" y="1705"/>
                  </a:lnTo>
                  <a:lnTo>
                    <a:pt x="2123" y="1705"/>
                  </a:lnTo>
                  <a:cubicBezTo>
                    <a:pt x="2336" y="1705"/>
                    <a:pt x="2521" y="1542"/>
                    <a:pt x="2543" y="1330"/>
                  </a:cubicBezTo>
                  <a:cubicBezTo>
                    <a:pt x="2588" y="1072"/>
                    <a:pt x="2381" y="865"/>
                    <a:pt x="2123" y="865"/>
                  </a:cubicBezTo>
                  <a:lnTo>
                    <a:pt x="1703" y="865"/>
                  </a:lnTo>
                  <a:lnTo>
                    <a:pt x="1703" y="422"/>
                  </a:lnTo>
                  <a:cubicBezTo>
                    <a:pt x="1703" y="209"/>
                    <a:pt x="1563" y="25"/>
                    <a:pt x="1328" y="2"/>
                  </a:cubicBezTo>
                  <a:cubicBezTo>
                    <a:pt x="1315" y="1"/>
                    <a:pt x="1303" y="0"/>
                    <a:pt x="1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8"/>
            <p:cNvSpPr/>
            <p:nvPr/>
          </p:nvSpPr>
          <p:spPr>
            <a:xfrm>
              <a:off x="4141438" y="3438025"/>
              <a:ext cx="64150" cy="63100"/>
            </a:xfrm>
            <a:custGeom>
              <a:rect b="b" l="l" r="r" t="t"/>
              <a:pathLst>
                <a:path extrusionOk="0" h="2524" w="2566">
                  <a:moveTo>
                    <a:pt x="1287" y="0"/>
                  </a:moveTo>
                  <a:cubicBezTo>
                    <a:pt x="1053" y="0"/>
                    <a:pt x="863" y="178"/>
                    <a:pt x="863" y="422"/>
                  </a:cubicBezTo>
                  <a:lnTo>
                    <a:pt x="863" y="842"/>
                  </a:lnTo>
                  <a:lnTo>
                    <a:pt x="465" y="842"/>
                  </a:lnTo>
                  <a:cubicBezTo>
                    <a:pt x="236" y="842"/>
                    <a:pt x="45" y="1004"/>
                    <a:pt x="23" y="1217"/>
                  </a:cubicBezTo>
                  <a:cubicBezTo>
                    <a:pt x="0" y="1475"/>
                    <a:pt x="185" y="1682"/>
                    <a:pt x="443" y="1682"/>
                  </a:cubicBezTo>
                  <a:lnTo>
                    <a:pt x="863" y="1682"/>
                  </a:lnTo>
                  <a:lnTo>
                    <a:pt x="863" y="2102"/>
                  </a:lnTo>
                  <a:cubicBezTo>
                    <a:pt x="863" y="2345"/>
                    <a:pt x="1053" y="2524"/>
                    <a:pt x="1287" y="2524"/>
                  </a:cubicBezTo>
                  <a:cubicBezTo>
                    <a:pt x="1300" y="2524"/>
                    <a:pt x="1314" y="2523"/>
                    <a:pt x="1328" y="2522"/>
                  </a:cubicBezTo>
                  <a:cubicBezTo>
                    <a:pt x="1541" y="2500"/>
                    <a:pt x="1703" y="2315"/>
                    <a:pt x="1703" y="2102"/>
                  </a:cubicBezTo>
                  <a:lnTo>
                    <a:pt x="1703" y="1682"/>
                  </a:lnTo>
                  <a:lnTo>
                    <a:pt x="2123" y="1682"/>
                  </a:lnTo>
                  <a:cubicBezTo>
                    <a:pt x="2336" y="1682"/>
                    <a:pt x="2521" y="1520"/>
                    <a:pt x="2543" y="1312"/>
                  </a:cubicBezTo>
                  <a:cubicBezTo>
                    <a:pt x="2565" y="1055"/>
                    <a:pt x="2381" y="842"/>
                    <a:pt x="2123" y="842"/>
                  </a:cubicBezTo>
                  <a:lnTo>
                    <a:pt x="1703" y="842"/>
                  </a:lnTo>
                  <a:lnTo>
                    <a:pt x="1703" y="444"/>
                  </a:lnTo>
                  <a:cubicBezTo>
                    <a:pt x="1703" y="215"/>
                    <a:pt x="1541" y="24"/>
                    <a:pt x="1328" y="2"/>
                  </a:cubicBezTo>
                  <a:cubicBezTo>
                    <a:pt x="1314" y="1"/>
                    <a:pt x="1300" y="0"/>
                    <a:pt x="1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6" name="Google Shape;4546;p48"/>
          <p:cNvSpPr/>
          <p:nvPr/>
        </p:nvSpPr>
        <p:spPr>
          <a:xfrm>
            <a:off x="3225575" y="3226925"/>
            <a:ext cx="359850" cy="315600"/>
          </a:xfrm>
          <a:custGeom>
            <a:rect b="b" l="l" r="r" t="t"/>
            <a:pathLst>
              <a:path extrusionOk="0" h="12624" w="14394">
                <a:moveTo>
                  <a:pt x="5108" y="841"/>
                </a:moveTo>
                <a:lnTo>
                  <a:pt x="5108" y="1681"/>
                </a:lnTo>
                <a:lnTo>
                  <a:pt x="3428" y="1681"/>
                </a:lnTo>
                <a:lnTo>
                  <a:pt x="3428" y="841"/>
                </a:lnTo>
                <a:close/>
                <a:moveTo>
                  <a:pt x="8513" y="4223"/>
                </a:moveTo>
                <a:lnTo>
                  <a:pt x="8513" y="5063"/>
                </a:lnTo>
                <a:lnTo>
                  <a:pt x="7673" y="5063"/>
                </a:lnTo>
                <a:lnTo>
                  <a:pt x="7673" y="4223"/>
                </a:lnTo>
                <a:close/>
                <a:moveTo>
                  <a:pt x="10193" y="4223"/>
                </a:moveTo>
                <a:lnTo>
                  <a:pt x="10193" y="5063"/>
                </a:lnTo>
                <a:lnTo>
                  <a:pt x="9353" y="5063"/>
                </a:lnTo>
                <a:lnTo>
                  <a:pt x="9353" y="4223"/>
                </a:lnTo>
                <a:close/>
                <a:moveTo>
                  <a:pt x="11873" y="4223"/>
                </a:moveTo>
                <a:lnTo>
                  <a:pt x="11873" y="5063"/>
                </a:lnTo>
                <a:lnTo>
                  <a:pt x="11033" y="5063"/>
                </a:lnTo>
                <a:lnTo>
                  <a:pt x="11033" y="4223"/>
                </a:lnTo>
                <a:close/>
                <a:moveTo>
                  <a:pt x="13553" y="4223"/>
                </a:moveTo>
                <a:lnTo>
                  <a:pt x="13553" y="5063"/>
                </a:lnTo>
                <a:lnTo>
                  <a:pt x="12713" y="5063"/>
                </a:lnTo>
                <a:lnTo>
                  <a:pt x="12713" y="4223"/>
                </a:lnTo>
                <a:close/>
                <a:moveTo>
                  <a:pt x="11873" y="5903"/>
                </a:moveTo>
                <a:lnTo>
                  <a:pt x="11873" y="8424"/>
                </a:lnTo>
                <a:lnTo>
                  <a:pt x="7673" y="8424"/>
                </a:lnTo>
                <a:lnTo>
                  <a:pt x="7673" y="5903"/>
                </a:lnTo>
                <a:close/>
                <a:moveTo>
                  <a:pt x="4268" y="4223"/>
                </a:moveTo>
                <a:lnTo>
                  <a:pt x="4268" y="10104"/>
                </a:lnTo>
                <a:lnTo>
                  <a:pt x="1748" y="10104"/>
                </a:lnTo>
                <a:lnTo>
                  <a:pt x="1748" y="4223"/>
                </a:lnTo>
                <a:close/>
                <a:moveTo>
                  <a:pt x="8513" y="9264"/>
                </a:moveTo>
                <a:lnTo>
                  <a:pt x="8513" y="10104"/>
                </a:lnTo>
                <a:lnTo>
                  <a:pt x="7673" y="10104"/>
                </a:lnTo>
                <a:lnTo>
                  <a:pt x="7673" y="9264"/>
                </a:lnTo>
                <a:close/>
                <a:moveTo>
                  <a:pt x="10193" y="9264"/>
                </a:moveTo>
                <a:lnTo>
                  <a:pt x="10193" y="10104"/>
                </a:lnTo>
                <a:lnTo>
                  <a:pt x="9353" y="10104"/>
                </a:lnTo>
                <a:lnTo>
                  <a:pt x="9353" y="9264"/>
                </a:lnTo>
                <a:close/>
                <a:moveTo>
                  <a:pt x="11873" y="9264"/>
                </a:moveTo>
                <a:lnTo>
                  <a:pt x="11873" y="10104"/>
                </a:lnTo>
                <a:lnTo>
                  <a:pt x="11033" y="10104"/>
                </a:lnTo>
                <a:lnTo>
                  <a:pt x="11033" y="9264"/>
                </a:lnTo>
                <a:close/>
                <a:moveTo>
                  <a:pt x="6833" y="2521"/>
                </a:moveTo>
                <a:lnTo>
                  <a:pt x="6833" y="11784"/>
                </a:lnTo>
                <a:lnTo>
                  <a:pt x="1748" y="11784"/>
                </a:lnTo>
                <a:lnTo>
                  <a:pt x="1748" y="10944"/>
                </a:lnTo>
                <a:lnTo>
                  <a:pt x="4688" y="10944"/>
                </a:lnTo>
                <a:cubicBezTo>
                  <a:pt x="4923" y="10944"/>
                  <a:pt x="5108" y="10759"/>
                  <a:pt x="5108" y="10524"/>
                </a:cubicBezTo>
                <a:lnTo>
                  <a:pt x="5108" y="3781"/>
                </a:lnTo>
                <a:cubicBezTo>
                  <a:pt x="5108" y="3568"/>
                  <a:pt x="4923" y="3361"/>
                  <a:pt x="4688" y="3361"/>
                </a:cubicBezTo>
                <a:lnTo>
                  <a:pt x="1748" y="3361"/>
                </a:lnTo>
                <a:lnTo>
                  <a:pt x="1748" y="2521"/>
                </a:lnTo>
                <a:close/>
                <a:moveTo>
                  <a:pt x="3008" y="1"/>
                </a:moveTo>
                <a:cubicBezTo>
                  <a:pt x="2773" y="1"/>
                  <a:pt x="2588" y="186"/>
                  <a:pt x="2588" y="421"/>
                </a:cubicBezTo>
                <a:lnTo>
                  <a:pt x="2588" y="1681"/>
                </a:lnTo>
                <a:lnTo>
                  <a:pt x="466" y="1681"/>
                </a:lnTo>
                <a:cubicBezTo>
                  <a:pt x="253" y="1681"/>
                  <a:pt x="68" y="1843"/>
                  <a:pt x="46" y="2056"/>
                </a:cubicBezTo>
                <a:cubicBezTo>
                  <a:pt x="1" y="2308"/>
                  <a:pt x="208" y="2521"/>
                  <a:pt x="466" y="2521"/>
                </a:cubicBezTo>
                <a:lnTo>
                  <a:pt x="908" y="2521"/>
                </a:lnTo>
                <a:lnTo>
                  <a:pt x="908" y="11784"/>
                </a:lnTo>
                <a:lnTo>
                  <a:pt x="466" y="11784"/>
                </a:lnTo>
                <a:cubicBezTo>
                  <a:pt x="253" y="11784"/>
                  <a:pt x="68" y="11946"/>
                  <a:pt x="46" y="12159"/>
                </a:cubicBezTo>
                <a:cubicBezTo>
                  <a:pt x="1" y="12416"/>
                  <a:pt x="208" y="12624"/>
                  <a:pt x="466" y="12624"/>
                </a:cubicBezTo>
                <a:lnTo>
                  <a:pt x="8071" y="12624"/>
                </a:lnTo>
                <a:cubicBezTo>
                  <a:pt x="8284" y="12624"/>
                  <a:pt x="8491" y="12461"/>
                  <a:pt x="8513" y="12248"/>
                </a:cubicBezTo>
                <a:cubicBezTo>
                  <a:pt x="8541" y="11996"/>
                  <a:pt x="8328" y="11784"/>
                  <a:pt x="8093" y="11784"/>
                </a:cubicBezTo>
                <a:lnTo>
                  <a:pt x="7673" y="11784"/>
                </a:lnTo>
                <a:lnTo>
                  <a:pt x="7673" y="10944"/>
                </a:lnTo>
                <a:lnTo>
                  <a:pt x="12293" y="10944"/>
                </a:lnTo>
                <a:cubicBezTo>
                  <a:pt x="12529" y="10944"/>
                  <a:pt x="12713" y="10759"/>
                  <a:pt x="12713" y="10524"/>
                </a:cubicBezTo>
                <a:lnTo>
                  <a:pt x="12713" y="5903"/>
                </a:lnTo>
                <a:lnTo>
                  <a:pt x="13973" y="5903"/>
                </a:lnTo>
                <a:cubicBezTo>
                  <a:pt x="14209" y="5903"/>
                  <a:pt x="14393" y="5719"/>
                  <a:pt x="14393" y="5483"/>
                </a:cubicBezTo>
                <a:lnTo>
                  <a:pt x="14393" y="3781"/>
                </a:lnTo>
                <a:cubicBezTo>
                  <a:pt x="14393" y="3568"/>
                  <a:pt x="14209" y="3361"/>
                  <a:pt x="13973" y="3361"/>
                </a:cubicBezTo>
                <a:lnTo>
                  <a:pt x="7673" y="3361"/>
                </a:lnTo>
                <a:lnTo>
                  <a:pt x="7673" y="2521"/>
                </a:lnTo>
                <a:lnTo>
                  <a:pt x="8071" y="2521"/>
                </a:lnTo>
                <a:cubicBezTo>
                  <a:pt x="8284" y="2521"/>
                  <a:pt x="8491" y="2381"/>
                  <a:pt x="8513" y="2146"/>
                </a:cubicBezTo>
                <a:cubicBezTo>
                  <a:pt x="8541" y="1916"/>
                  <a:pt x="8328" y="1681"/>
                  <a:pt x="8093" y="1681"/>
                </a:cubicBezTo>
                <a:lnTo>
                  <a:pt x="5948" y="1681"/>
                </a:lnTo>
                <a:lnTo>
                  <a:pt x="5948" y="421"/>
                </a:lnTo>
                <a:cubicBezTo>
                  <a:pt x="5948" y="186"/>
                  <a:pt x="5763" y="1"/>
                  <a:pt x="55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7" name="Google Shape;4547;p48"/>
          <p:cNvGrpSpPr/>
          <p:nvPr/>
        </p:nvGrpSpPr>
        <p:grpSpPr>
          <a:xfrm>
            <a:off x="7780450" y="2637075"/>
            <a:ext cx="273600" cy="359425"/>
            <a:chOff x="7869138" y="2637075"/>
            <a:chExt cx="273600" cy="359425"/>
          </a:xfrm>
        </p:grpSpPr>
        <p:sp>
          <p:nvSpPr>
            <p:cNvPr id="4548" name="Google Shape;4548;p48"/>
            <p:cNvSpPr/>
            <p:nvPr/>
          </p:nvSpPr>
          <p:spPr>
            <a:xfrm>
              <a:off x="7869138" y="2637075"/>
              <a:ext cx="273600" cy="359425"/>
            </a:xfrm>
            <a:custGeom>
              <a:rect b="b" l="l" r="r" t="t"/>
              <a:pathLst>
                <a:path extrusionOk="0" h="14377" w="10944">
                  <a:moveTo>
                    <a:pt x="10104" y="869"/>
                  </a:moveTo>
                  <a:lnTo>
                    <a:pt x="10104" y="13537"/>
                  </a:lnTo>
                  <a:lnTo>
                    <a:pt x="841" y="13537"/>
                  </a:lnTo>
                  <a:lnTo>
                    <a:pt x="841" y="869"/>
                  </a:lnTo>
                  <a:close/>
                  <a:moveTo>
                    <a:pt x="421" y="1"/>
                  </a:moveTo>
                  <a:cubicBezTo>
                    <a:pt x="185" y="1"/>
                    <a:pt x="1" y="214"/>
                    <a:pt x="1" y="449"/>
                  </a:cubicBezTo>
                  <a:lnTo>
                    <a:pt x="1" y="13957"/>
                  </a:lnTo>
                  <a:cubicBezTo>
                    <a:pt x="1" y="14192"/>
                    <a:pt x="185" y="14377"/>
                    <a:pt x="421" y="14377"/>
                  </a:cubicBezTo>
                  <a:lnTo>
                    <a:pt x="10524" y="14377"/>
                  </a:lnTo>
                  <a:cubicBezTo>
                    <a:pt x="10759" y="14377"/>
                    <a:pt x="10944" y="14192"/>
                    <a:pt x="10944" y="13957"/>
                  </a:cubicBezTo>
                  <a:lnTo>
                    <a:pt x="10944" y="449"/>
                  </a:lnTo>
                  <a:cubicBezTo>
                    <a:pt x="10944" y="214"/>
                    <a:pt x="10759" y="1"/>
                    <a:pt x="10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8"/>
            <p:cNvSpPr/>
            <p:nvPr/>
          </p:nvSpPr>
          <p:spPr>
            <a:xfrm>
              <a:off x="7932138" y="2764350"/>
              <a:ext cx="147050" cy="84025"/>
            </a:xfrm>
            <a:custGeom>
              <a:rect b="b" l="l" r="r" t="t"/>
              <a:pathLst>
                <a:path extrusionOk="0" h="3361" w="5882">
                  <a:moveTo>
                    <a:pt x="421" y="0"/>
                  </a:moveTo>
                  <a:cubicBezTo>
                    <a:pt x="186" y="0"/>
                    <a:pt x="1" y="185"/>
                    <a:pt x="1" y="420"/>
                  </a:cubicBezTo>
                  <a:cubicBezTo>
                    <a:pt x="1" y="2050"/>
                    <a:pt x="1306" y="3361"/>
                    <a:pt x="2941" y="3361"/>
                  </a:cubicBezTo>
                  <a:cubicBezTo>
                    <a:pt x="4576" y="3361"/>
                    <a:pt x="5881" y="2050"/>
                    <a:pt x="5881" y="420"/>
                  </a:cubicBezTo>
                  <a:cubicBezTo>
                    <a:pt x="5881" y="185"/>
                    <a:pt x="5696" y="0"/>
                    <a:pt x="5461" y="0"/>
                  </a:cubicBezTo>
                  <a:cubicBezTo>
                    <a:pt x="5226" y="0"/>
                    <a:pt x="5041" y="185"/>
                    <a:pt x="5041" y="420"/>
                  </a:cubicBezTo>
                  <a:cubicBezTo>
                    <a:pt x="5041" y="1585"/>
                    <a:pt x="4106" y="2521"/>
                    <a:pt x="2941" y="2521"/>
                  </a:cubicBezTo>
                  <a:cubicBezTo>
                    <a:pt x="1776" y="2521"/>
                    <a:pt x="841" y="1585"/>
                    <a:pt x="841" y="420"/>
                  </a:cubicBezTo>
                  <a:cubicBezTo>
                    <a:pt x="841" y="185"/>
                    <a:pt x="656" y="0"/>
                    <a:pt x="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8"/>
            <p:cNvSpPr/>
            <p:nvPr/>
          </p:nvSpPr>
          <p:spPr>
            <a:xfrm>
              <a:off x="7911138" y="2933475"/>
              <a:ext cx="63025" cy="21025"/>
            </a:xfrm>
            <a:custGeom>
              <a:rect b="b" l="l" r="r" t="t"/>
              <a:pathLst>
                <a:path extrusionOk="0" h="841" w="2521">
                  <a:moveTo>
                    <a:pt x="421" y="1"/>
                  </a:moveTo>
                  <a:cubicBezTo>
                    <a:pt x="186" y="1"/>
                    <a:pt x="1" y="185"/>
                    <a:pt x="1" y="421"/>
                  </a:cubicBezTo>
                  <a:cubicBezTo>
                    <a:pt x="1" y="656"/>
                    <a:pt x="186" y="841"/>
                    <a:pt x="421" y="841"/>
                  </a:cubicBezTo>
                  <a:lnTo>
                    <a:pt x="2101" y="841"/>
                  </a:lnTo>
                  <a:cubicBezTo>
                    <a:pt x="2336" y="841"/>
                    <a:pt x="2521" y="656"/>
                    <a:pt x="2521" y="421"/>
                  </a:cubicBezTo>
                  <a:cubicBezTo>
                    <a:pt x="2521" y="185"/>
                    <a:pt x="2336" y="1"/>
                    <a:pt x="2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8"/>
            <p:cNvSpPr/>
            <p:nvPr/>
          </p:nvSpPr>
          <p:spPr>
            <a:xfrm>
              <a:off x="7995138" y="2933475"/>
              <a:ext cx="105050" cy="21025"/>
            </a:xfrm>
            <a:custGeom>
              <a:rect b="b" l="l" r="r" t="t"/>
              <a:pathLst>
                <a:path extrusionOk="0" h="841" w="4202">
                  <a:moveTo>
                    <a:pt x="421" y="1"/>
                  </a:moveTo>
                  <a:cubicBezTo>
                    <a:pt x="186" y="1"/>
                    <a:pt x="1" y="185"/>
                    <a:pt x="1" y="421"/>
                  </a:cubicBezTo>
                  <a:cubicBezTo>
                    <a:pt x="1" y="656"/>
                    <a:pt x="186" y="841"/>
                    <a:pt x="421" y="841"/>
                  </a:cubicBezTo>
                  <a:lnTo>
                    <a:pt x="3781" y="841"/>
                  </a:lnTo>
                  <a:cubicBezTo>
                    <a:pt x="4016" y="841"/>
                    <a:pt x="4201" y="656"/>
                    <a:pt x="4201" y="421"/>
                  </a:cubicBezTo>
                  <a:cubicBezTo>
                    <a:pt x="4201" y="185"/>
                    <a:pt x="4016" y="1"/>
                    <a:pt x="37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8"/>
            <p:cNvSpPr/>
            <p:nvPr/>
          </p:nvSpPr>
          <p:spPr>
            <a:xfrm>
              <a:off x="7931588" y="2680300"/>
              <a:ext cx="64700" cy="63125"/>
            </a:xfrm>
            <a:custGeom>
              <a:rect b="b" l="l" r="r" t="t"/>
              <a:pathLst>
                <a:path extrusionOk="0" h="2525" w="2588">
                  <a:moveTo>
                    <a:pt x="1309" y="0"/>
                  </a:moveTo>
                  <a:cubicBezTo>
                    <a:pt x="1073" y="0"/>
                    <a:pt x="863" y="179"/>
                    <a:pt x="863" y="422"/>
                  </a:cubicBezTo>
                  <a:lnTo>
                    <a:pt x="863" y="842"/>
                  </a:lnTo>
                  <a:lnTo>
                    <a:pt x="443" y="842"/>
                  </a:lnTo>
                  <a:cubicBezTo>
                    <a:pt x="208" y="842"/>
                    <a:pt x="0" y="1050"/>
                    <a:pt x="45" y="1307"/>
                  </a:cubicBezTo>
                  <a:cubicBezTo>
                    <a:pt x="68" y="1520"/>
                    <a:pt x="258" y="1682"/>
                    <a:pt x="465" y="1682"/>
                  </a:cubicBezTo>
                  <a:lnTo>
                    <a:pt x="863" y="1682"/>
                  </a:lnTo>
                  <a:lnTo>
                    <a:pt x="863" y="2102"/>
                  </a:lnTo>
                  <a:cubicBezTo>
                    <a:pt x="863" y="2310"/>
                    <a:pt x="1025" y="2500"/>
                    <a:pt x="1238" y="2522"/>
                  </a:cubicBezTo>
                  <a:cubicBezTo>
                    <a:pt x="1252" y="2524"/>
                    <a:pt x="1266" y="2524"/>
                    <a:pt x="1279" y="2524"/>
                  </a:cubicBezTo>
                  <a:cubicBezTo>
                    <a:pt x="1515" y="2524"/>
                    <a:pt x="1725" y="2346"/>
                    <a:pt x="1725" y="2102"/>
                  </a:cubicBezTo>
                  <a:lnTo>
                    <a:pt x="1725" y="1682"/>
                  </a:lnTo>
                  <a:lnTo>
                    <a:pt x="2123" y="1682"/>
                  </a:lnTo>
                  <a:cubicBezTo>
                    <a:pt x="2330" y="1682"/>
                    <a:pt x="2543" y="1520"/>
                    <a:pt x="2565" y="1307"/>
                  </a:cubicBezTo>
                  <a:cubicBezTo>
                    <a:pt x="2588" y="1050"/>
                    <a:pt x="2380" y="842"/>
                    <a:pt x="2145" y="842"/>
                  </a:cubicBezTo>
                  <a:lnTo>
                    <a:pt x="1725" y="842"/>
                  </a:lnTo>
                  <a:lnTo>
                    <a:pt x="1725" y="422"/>
                  </a:lnTo>
                  <a:cubicBezTo>
                    <a:pt x="1725" y="209"/>
                    <a:pt x="1563" y="25"/>
                    <a:pt x="1350" y="2"/>
                  </a:cubicBezTo>
                  <a:cubicBezTo>
                    <a:pt x="1336" y="1"/>
                    <a:pt x="1322" y="0"/>
                    <a:pt x="13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8"/>
            <p:cNvSpPr/>
            <p:nvPr/>
          </p:nvSpPr>
          <p:spPr>
            <a:xfrm>
              <a:off x="8037138" y="2701350"/>
              <a:ext cx="21025" cy="21025"/>
            </a:xfrm>
            <a:custGeom>
              <a:rect b="b" l="l" r="r" t="t"/>
              <a:pathLst>
                <a:path extrusionOk="0" h="841" w="841">
                  <a:moveTo>
                    <a:pt x="421" y="0"/>
                  </a:moveTo>
                  <a:cubicBezTo>
                    <a:pt x="186" y="0"/>
                    <a:pt x="1" y="185"/>
                    <a:pt x="1" y="420"/>
                  </a:cubicBezTo>
                  <a:cubicBezTo>
                    <a:pt x="1" y="650"/>
                    <a:pt x="186" y="840"/>
                    <a:pt x="421" y="840"/>
                  </a:cubicBezTo>
                  <a:cubicBezTo>
                    <a:pt x="656" y="840"/>
                    <a:pt x="841" y="650"/>
                    <a:pt x="841" y="420"/>
                  </a:cubicBezTo>
                  <a:cubicBezTo>
                    <a:pt x="841" y="185"/>
                    <a:pt x="656" y="0"/>
                    <a:pt x="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8"/>
            <p:cNvSpPr/>
            <p:nvPr/>
          </p:nvSpPr>
          <p:spPr>
            <a:xfrm>
              <a:off x="7974138" y="2743350"/>
              <a:ext cx="63025" cy="63025"/>
            </a:xfrm>
            <a:custGeom>
              <a:rect b="b" l="l" r="r" t="t"/>
              <a:pathLst>
                <a:path extrusionOk="0" h="2521" w="2521">
                  <a:moveTo>
                    <a:pt x="1261" y="840"/>
                  </a:moveTo>
                  <a:cubicBezTo>
                    <a:pt x="1496" y="840"/>
                    <a:pt x="1681" y="1025"/>
                    <a:pt x="1681" y="1260"/>
                  </a:cubicBezTo>
                  <a:cubicBezTo>
                    <a:pt x="1681" y="1490"/>
                    <a:pt x="1496" y="1680"/>
                    <a:pt x="1261" y="1680"/>
                  </a:cubicBezTo>
                  <a:cubicBezTo>
                    <a:pt x="1026" y="1680"/>
                    <a:pt x="841" y="1490"/>
                    <a:pt x="841" y="1260"/>
                  </a:cubicBezTo>
                  <a:cubicBezTo>
                    <a:pt x="841" y="1025"/>
                    <a:pt x="1026" y="840"/>
                    <a:pt x="1261" y="840"/>
                  </a:cubicBezTo>
                  <a:close/>
                  <a:moveTo>
                    <a:pt x="1261" y="0"/>
                  </a:moveTo>
                  <a:cubicBezTo>
                    <a:pt x="561" y="0"/>
                    <a:pt x="1" y="560"/>
                    <a:pt x="1" y="1260"/>
                  </a:cubicBezTo>
                  <a:cubicBezTo>
                    <a:pt x="1" y="1960"/>
                    <a:pt x="561" y="2521"/>
                    <a:pt x="1261" y="2521"/>
                  </a:cubicBezTo>
                  <a:cubicBezTo>
                    <a:pt x="1961" y="2521"/>
                    <a:pt x="2521" y="1960"/>
                    <a:pt x="2521" y="1260"/>
                  </a:cubicBezTo>
                  <a:cubicBezTo>
                    <a:pt x="2521" y="560"/>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8"/>
            <p:cNvSpPr/>
            <p:nvPr/>
          </p:nvSpPr>
          <p:spPr>
            <a:xfrm>
              <a:off x="7911138" y="2891475"/>
              <a:ext cx="189050" cy="21025"/>
            </a:xfrm>
            <a:custGeom>
              <a:rect b="b" l="l" r="r" t="t"/>
              <a:pathLst>
                <a:path extrusionOk="0" h="841" w="7562">
                  <a:moveTo>
                    <a:pt x="421" y="0"/>
                  </a:moveTo>
                  <a:cubicBezTo>
                    <a:pt x="186" y="0"/>
                    <a:pt x="1" y="185"/>
                    <a:pt x="1" y="420"/>
                  </a:cubicBezTo>
                  <a:cubicBezTo>
                    <a:pt x="1" y="656"/>
                    <a:pt x="186" y="841"/>
                    <a:pt x="421" y="841"/>
                  </a:cubicBezTo>
                  <a:lnTo>
                    <a:pt x="7141" y="841"/>
                  </a:lnTo>
                  <a:cubicBezTo>
                    <a:pt x="7376" y="841"/>
                    <a:pt x="7561" y="656"/>
                    <a:pt x="7561" y="420"/>
                  </a:cubicBezTo>
                  <a:cubicBezTo>
                    <a:pt x="7561" y="185"/>
                    <a:pt x="7376" y="0"/>
                    <a:pt x="7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6" name="Google Shape;4556;p48"/>
          <p:cNvGrpSpPr/>
          <p:nvPr/>
        </p:nvGrpSpPr>
        <p:grpSpPr>
          <a:xfrm>
            <a:off x="5526325" y="2637500"/>
            <a:ext cx="358850" cy="359000"/>
            <a:chOff x="5584088" y="2637500"/>
            <a:chExt cx="358850" cy="359000"/>
          </a:xfrm>
        </p:grpSpPr>
        <p:sp>
          <p:nvSpPr>
            <p:cNvPr id="4557" name="Google Shape;4557;p48"/>
            <p:cNvSpPr/>
            <p:nvPr/>
          </p:nvSpPr>
          <p:spPr>
            <a:xfrm>
              <a:off x="5837213" y="2701350"/>
              <a:ext cx="63025" cy="42025"/>
            </a:xfrm>
            <a:custGeom>
              <a:rect b="b" l="l" r="r" t="t"/>
              <a:pathLst>
                <a:path extrusionOk="0" h="1681" w="2521">
                  <a:moveTo>
                    <a:pt x="420" y="0"/>
                  </a:moveTo>
                  <a:cubicBezTo>
                    <a:pt x="191" y="0"/>
                    <a:pt x="0" y="185"/>
                    <a:pt x="0" y="420"/>
                  </a:cubicBezTo>
                  <a:cubicBezTo>
                    <a:pt x="0" y="1120"/>
                    <a:pt x="560" y="1680"/>
                    <a:pt x="1260" y="1680"/>
                  </a:cubicBezTo>
                  <a:cubicBezTo>
                    <a:pt x="1960" y="1680"/>
                    <a:pt x="2521" y="1120"/>
                    <a:pt x="2521" y="420"/>
                  </a:cubicBezTo>
                  <a:cubicBezTo>
                    <a:pt x="2521" y="185"/>
                    <a:pt x="2336" y="0"/>
                    <a:pt x="2100" y="0"/>
                  </a:cubicBezTo>
                  <a:cubicBezTo>
                    <a:pt x="1871" y="0"/>
                    <a:pt x="1680" y="185"/>
                    <a:pt x="1680" y="420"/>
                  </a:cubicBezTo>
                  <a:cubicBezTo>
                    <a:pt x="1680" y="650"/>
                    <a:pt x="1496" y="840"/>
                    <a:pt x="1260" y="840"/>
                  </a:cubicBezTo>
                  <a:cubicBezTo>
                    <a:pt x="1031" y="840"/>
                    <a:pt x="840" y="650"/>
                    <a:pt x="840" y="420"/>
                  </a:cubicBezTo>
                  <a:cubicBezTo>
                    <a:pt x="840" y="185"/>
                    <a:pt x="656"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8"/>
            <p:cNvSpPr/>
            <p:nvPr/>
          </p:nvSpPr>
          <p:spPr>
            <a:xfrm>
              <a:off x="5584088" y="2637500"/>
              <a:ext cx="358850" cy="359000"/>
            </a:xfrm>
            <a:custGeom>
              <a:rect b="b" l="l" r="r" t="t"/>
              <a:pathLst>
                <a:path extrusionOk="0" h="14360" w="14354">
                  <a:moveTo>
                    <a:pt x="13514" y="1014"/>
                  </a:moveTo>
                  <a:lnTo>
                    <a:pt x="13514" y="3254"/>
                  </a:lnTo>
                  <a:cubicBezTo>
                    <a:pt x="13463" y="5937"/>
                    <a:pt x="12786" y="8132"/>
                    <a:pt x="9705" y="10042"/>
                  </a:cubicBezTo>
                  <a:cubicBezTo>
                    <a:pt x="9425" y="9879"/>
                    <a:pt x="9145" y="9695"/>
                    <a:pt x="8893" y="9504"/>
                  </a:cubicBezTo>
                  <a:cubicBezTo>
                    <a:pt x="9145" y="8642"/>
                    <a:pt x="9241" y="7757"/>
                    <a:pt x="9263" y="6872"/>
                  </a:cubicBezTo>
                  <a:cubicBezTo>
                    <a:pt x="9403" y="6799"/>
                    <a:pt x="9543" y="6755"/>
                    <a:pt x="9705" y="6755"/>
                  </a:cubicBezTo>
                  <a:cubicBezTo>
                    <a:pt x="10176" y="6755"/>
                    <a:pt x="10545" y="7124"/>
                    <a:pt x="10545" y="7595"/>
                  </a:cubicBezTo>
                  <a:cubicBezTo>
                    <a:pt x="10545" y="7824"/>
                    <a:pt x="10736" y="8015"/>
                    <a:pt x="10965" y="8015"/>
                  </a:cubicBezTo>
                  <a:cubicBezTo>
                    <a:pt x="11201" y="8015"/>
                    <a:pt x="11385" y="7824"/>
                    <a:pt x="11385" y="7595"/>
                  </a:cubicBezTo>
                  <a:cubicBezTo>
                    <a:pt x="11385" y="6682"/>
                    <a:pt x="10641" y="5914"/>
                    <a:pt x="9705" y="5914"/>
                  </a:cubicBezTo>
                  <a:cubicBezTo>
                    <a:pt x="9565" y="5914"/>
                    <a:pt x="9425" y="5937"/>
                    <a:pt x="9285" y="5959"/>
                  </a:cubicBezTo>
                  <a:lnTo>
                    <a:pt x="9285" y="3814"/>
                  </a:lnTo>
                  <a:cubicBezTo>
                    <a:pt x="9285" y="3697"/>
                    <a:pt x="9241" y="3602"/>
                    <a:pt x="9145" y="3512"/>
                  </a:cubicBezTo>
                  <a:cubicBezTo>
                    <a:pt x="9241" y="3344"/>
                    <a:pt x="9285" y="3159"/>
                    <a:pt x="9285" y="2974"/>
                  </a:cubicBezTo>
                  <a:cubicBezTo>
                    <a:pt x="9285" y="2739"/>
                    <a:pt x="9101" y="2554"/>
                    <a:pt x="8865" y="2554"/>
                  </a:cubicBezTo>
                  <a:cubicBezTo>
                    <a:pt x="8636" y="2554"/>
                    <a:pt x="8445" y="2739"/>
                    <a:pt x="8445" y="2974"/>
                  </a:cubicBezTo>
                  <a:cubicBezTo>
                    <a:pt x="8445" y="3204"/>
                    <a:pt x="8260" y="3394"/>
                    <a:pt x="8025" y="3394"/>
                  </a:cubicBezTo>
                  <a:cubicBezTo>
                    <a:pt x="7796" y="3394"/>
                    <a:pt x="7605" y="3204"/>
                    <a:pt x="7605" y="2974"/>
                  </a:cubicBezTo>
                  <a:cubicBezTo>
                    <a:pt x="7605" y="2739"/>
                    <a:pt x="7398" y="2554"/>
                    <a:pt x="7185" y="2554"/>
                  </a:cubicBezTo>
                  <a:cubicBezTo>
                    <a:pt x="6956" y="2554"/>
                    <a:pt x="6743" y="2739"/>
                    <a:pt x="6743" y="2974"/>
                  </a:cubicBezTo>
                  <a:cubicBezTo>
                    <a:pt x="6743" y="3344"/>
                    <a:pt x="6905" y="3674"/>
                    <a:pt x="7163" y="3904"/>
                  </a:cubicBezTo>
                  <a:cubicBezTo>
                    <a:pt x="6743" y="3999"/>
                    <a:pt x="6323" y="4072"/>
                    <a:pt x="5903" y="4117"/>
                  </a:cubicBezTo>
                  <a:cubicBezTo>
                    <a:pt x="5903" y="3859"/>
                    <a:pt x="5880" y="3602"/>
                    <a:pt x="5880" y="3299"/>
                  </a:cubicBezTo>
                  <a:lnTo>
                    <a:pt x="5880" y="1014"/>
                  </a:lnTo>
                  <a:cubicBezTo>
                    <a:pt x="7118" y="1434"/>
                    <a:pt x="8378" y="1641"/>
                    <a:pt x="9705" y="1641"/>
                  </a:cubicBezTo>
                  <a:cubicBezTo>
                    <a:pt x="11016" y="1641"/>
                    <a:pt x="12298" y="1434"/>
                    <a:pt x="13514" y="1014"/>
                  </a:cubicBezTo>
                  <a:close/>
                  <a:moveTo>
                    <a:pt x="8445" y="4419"/>
                  </a:moveTo>
                  <a:lnTo>
                    <a:pt x="8445" y="6615"/>
                  </a:lnTo>
                  <a:cubicBezTo>
                    <a:pt x="8400" y="9319"/>
                    <a:pt x="7723" y="11515"/>
                    <a:pt x="4643" y="13452"/>
                  </a:cubicBezTo>
                  <a:cubicBezTo>
                    <a:pt x="1495" y="11464"/>
                    <a:pt x="935" y="9157"/>
                    <a:pt x="840" y="7124"/>
                  </a:cubicBezTo>
                  <a:lnTo>
                    <a:pt x="840" y="4419"/>
                  </a:lnTo>
                  <a:cubicBezTo>
                    <a:pt x="2055" y="4839"/>
                    <a:pt x="3338" y="5052"/>
                    <a:pt x="4643" y="5052"/>
                  </a:cubicBezTo>
                  <a:cubicBezTo>
                    <a:pt x="5903" y="5052"/>
                    <a:pt x="7185" y="4839"/>
                    <a:pt x="8445" y="4419"/>
                  </a:cubicBezTo>
                  <a:close/>
                  <a:moveTo>
                    <a:pt x="5447" y="1"/>
                  </a:moveTo>
                  <a:cubicBezTo>
                    <a:pt x="5369" y="1"/>
                    <a:pt x="5293" y="24"/>
                    <a:pt x="5225" y="79"/>
                  </a:cubicBezTo>
                  <a:cubicBezTo>
                    <a:pt x="5113" y="152"/>
                    <a:pt x="5040" y="292"/>
                    <a:pt x="5040" y="432"/>
                  </a:cubicBezTo>
                  <a:lnTo>
                    <a:pt x="5040" y="3322"/>
                  </a:lnTo>
                  <a:cubicBezTo>
                    <a:pt x="5040" y="3624"/>
                    <a:pt x="5063" y="3904"/>
                    <a:pt x="5063" y="4184"/>
                  </a:cubicBezTo>
                  <a:cubicBezTo>
                    <a:pt x="4895" y="4192"/>
                    <a:pt x="4728" y="4196"/>
                    <a:pt x="4560" y="4196"/>
                  </a:cubicBezTo>
                  <a:cubicBezTo>
                    <a:pt x="3207" y="4196"/>
                    <a:pt x="1846" y="3935"/>
                    <a:pt x="560" y="3417"/>
                  </a:cubicBezTo>
                  <a:cubicBezTo>
                    <a:pt x="518" y="3401"/>
                    <a:pt x="474" y="3393"/>
                    <a:pt x="429" y="3393"/>
                  </a:cubicBezTo>
                  <a:cubicBezTo>
                    <a:pt x="346" y="3393"/>
                    <a:pt x="261" y="3418"/>
                    <a:pt x="185" y="3462"/>
                  </a:cubicBezTo>
                  <a:cubicBezTo>
                    <a:pt x="73" y="3534"/>
                    <a:pt x="0" y="3674"/>
                    <a:pt x="0" y="3814"/>
                  </a:cubicBezTo>
                  <a:lnTo>
                    <a:pt x="0" y="7175"/>
                  </a:lnTo>
                  <a:cubicBezTo>
                    <a:pt x="162" y="10255"/>
                    <a:pt x="1400" y="12495"/>
                    <a:pt x="4435" y="14315"/>
                  </a:cubicBezTo>
                  <a:cubicBezTo>
                    <a:pt x="4503" y="14337"/>
                    <a:pt x="4575" y="14360"/>
                    <a:pt x="4643" y="14360"/>
                  </a:cubicBezTo>
                  <a:cubicBezTo>
                    <a:pt x="4738" y="14360"/>
                    <a:pt x="4805" y="14337"/>
                    <a:pt x="4878" y="14315"/>
                  </a:cubicBezTo>
                  <a:cubicBezTo>
                    <a:pt x="6905" y="13077"/>
                    <a:pt x="8003" y="11722"/>
                    <a:pt x="8613" y="10322"/>
                  </a:cubicBezTo>
                  <a:cubicBezTo>
                    <a:pt x="8893" y="10535"/>
                    <a:pt x="9173" y="10720"/>
                    <a:pt x="9476" y="10904"/>
                  </a:cubicBezTo>
                  <a:cubicBezTo>
                    <a:pt x="9543" y="10955"/>
                    <a:pt x="9638" y="10977"/>
                    <a:pt x="9705" y="10977"/>
                  </a:cubicBezTo>
                  <a:cubicBezTo>
                    <a:pt x="9778" y="10977"/>
                    <a:pt x="9845" y="10955"/>
                    <a:pt x="9918" y="10904"/>
                  </a:cubicBezTo>
                  <a:cubicBezTo>
                    <a:pt x="11643" y="9857"/>
                    <a:pt x="12836" y="8664"/>
                    <a:pt x="13536" y="7219"/>
                  </a:cubicBezTo>
                  <a:cubicBezTo>
                    <a:pt x="14214" y="5797"/>
                    <a:pt x="14326" y="4352"/>
                    <a:pt x="14354" y="3254"/>
                  </a:cubicBezTo>
                  <a:lnTo>
                    <a:pt x="14354" y="432"/>
                  </a:lnTo>
                  <a:cubicBezTo>
                    <a:pt x="14354" y="292"/>
                    <a:pt x="14281" y="152"/>
                    <a:pt x="14163" y="79"/>
                  </a:cubicBezTo>
                  <a:cubicBezTo>
                    <a:pt x="14095" y="24"/>
                    <a:pt x="14020" y="1"/>
                    <a:pt x="13946" y="1"/>
                  </a:cubicBezTo>
                  <a:cubicBezTo>
                    <a:pt x="13893" y="1"/>
                    <a:pt x="13841" y="13"/>
                    <a:pt x="13794" y="34"/>
                  </a:cubicBezTo>
                  <a:cubicBezTo>
                    <a:pt x="12486" y="547"/>
                    <a:pt x="11091" y="803"/>
                    <a:pt x="9700" y="803"/>
                  </a:cubicBezTo>
                  <a:cubicBezTo>
                    <a:pt x="8308" y="803"/>
                    <a:pt x="6919" y="547"/>
                    <a:pt x="5623" y="34"/>
                  </a:cubicBezTo>
                  <a:cubicBezTo>
                    <a:pt x="5564" y="13"/>
                    <a:pt x="5505" y="1"/>
                    <a:pt x="5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8"/>
            <p:cNvSpPr/>
            <p:nvPr/>
          </p:nvSpPr>
          <p:spPr>
            <a:xfrm>
              <a:off x="5626638" y="2785350"/>
              <a:ext cx="63025" cy="42025"/>
            </a:xfrm>
            <a:custGeom>
              <a:rect b="b" l="l" r="r" t="t"/>
              <a:pathLst>
                <a:path extrusionOk="0" h="1681" w="2521">
                  <a:moveTo>
                    <a:pt x="1261" y="0"/>
                  </a:moveTo>
                  <a:cubicBezTo>
                    <a:pt x="561" y="0"/>
                    <a:pt x="1" y="561"/>
                    <a:pt x="1" y="1261"/>
                  </a:cubicBezTo>
                  <a:cubicBezTo>
                    <a:pt x="1" y="1490"/>
                    <a:pt x="191" y="1681"/>
                    <a:pt x="421" y="1681"/>
                  </a:cubicBezTo>
                  <a:cubicBezTo>
                    <a:pt x="656" y="1681"/>
                    <a:pt x="841" y="1490"/>
                    <a:pt x="841" y="1261"/>
                  </a:cubicBezTo>
                  <a:cubicBezTo>
                    <a:pt x="841" y="1025"/>
                    <a:pt x="1031" y="841"/>
                    <a:pt x="1261" y="841"/>
                  </a:cubicBezTo>
                  <a:cubicBezTo>
                    <a:pt x="1496" y="841"/>
                    <a:pt x="1681" y="1025"/>
                    <a:pt x="1681" y="1261"/>
                  </a:cubicBezTo>
                  <a:cubicBezTo>
                    <a:pt x="1681" y="1490"/>
                    <a:pt x="1871" y="1681"/>
                    <a:pt x="2101" y="1681"/>
                  </a:cubicBezTo>
                  <a:cubicBezTo>
                    <a:pt x="2336" y="1681"/>
                    <a:pt x="2521" y="1490"/>
                    <a:pt x="2521" y="1261"/>
                  </a:cubicBezTo>
                  <a:cubicBezTo>
                    <a:pt x="2521" y="561"/>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8"/>
            <p:cNvSpPr/>
            <p:nvPr/>
          </p:nvSpPr>
          <p:spPr>
            <a:xfrm>
              <a:off x="5710638" y="2785350"/>
              <a:ext cx="63600" cy="42025"/>
            </a:xfrm>
            <a:custGeom>
              <a:rect b="b" l="l" r="r" t="t"/>
              <a:pathLst>
                <a:path extrusionOk="0" h="1681" w="2544">
                  <a:moveTo>
                    <a:pt x="1261" y="0"/>
                  </a:moveTo>
                  <a:cubicBezTo>
                    <a:pt x="583" y="0"/>
                    <a:pt x="1" y="561"/>
                    <a:pt x="1" y="1261"/>
                  </a:cubicBezTo>
                  <a:cubicBezTo>
                    <a:pt x="1" y="1490"/>
                    <a:pt x="191" y="1681"/>
                    <a:pt x="421" y="1681"/>
                  </a:cubicBezTo>
                  <a:cubicBezTo>
                    <a:pt x="656" y="1681"/>
                    <a:pt x="841" y="1490"/>
                    <a:pt x="841" y="1261"/>
                  </a:cubicBezTo>
                  <a:cubicBezTo>
                    <a:pt x="841" y="1025"/>
                    <a:pt x="1031" y="841"/>
                    <a:pt x="1261" y="841"/>
                  </a:cubicBezTo>
                  <a:cubicBezTo>
                    <a:pt x="1496" y="841"/>
                    <a:pt x="1681" y="1025"/>
                    <a:pt x="1681" y="1261"/>
                  </a:cubicBezTo>
                  <a:cubicBezTo>
                    <a:pt x="1681" y="1490"/>
                    <a:pt x="1894" y="1681"/>
                    <a:pt x="2123" y="1681"/>
                  </a:cubicBezTo>
                  <a:cubicBezTo>
                    <a:pt x="2336" y="1681"/>
                    <a:pt x="2543" y="1490"/>
                    <a:pt x="2543" y="1261"/>
                  </a:cubicBezTo>
                  <a:cubicBezTo>
                    <a:pt x="2543" y="561"/>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8"/>
            <p:cNvSpPr/>
            <p:nvPr/>
          </p:nvSpPr>
          <p:spPr>
            <a:xfrm>
              <a:off x="5658138" y="2869350"/>
              <a:ext cx="84025" cy="53100"/>
            </a:xfrm>
            <a:custGeom>
              <a:rect b="b" l="l" r="r" t="t"/>
              <a:pathLst>
                <a:path extrusionOk="0" h="2124" w="3361">
                  <a:moveTo>
                    <a:pt x="421" y="1"/>
                  </a:moveTo>
                  <a:cubicBezTo>
                    <a:pt x="191" y="1"/>
                    <a:pt x="1" y="208"/>
                    <a:pt x="1" y="443"/>
                  </a:cubicBezTo>
                  <a:cubicBezTo>
                    <a:pt x="1" y="1350"/>
                    <a:pt x="773" y="2123"/>
                    <a:pt x="1681" y="2123"/>
                  </a:cubicBezTo>
                  <a:cubicBezTo>
                    <a:pt x="2616" y="2123"/>
                    <a:pt x="3361" y="1350"/>
                    <a:pt x="3361" y="443"/>
                  </a:cubicBezTo>
                  <a:cubicBezTo>
                    <a:pt x="3361" y="208"/>
                    <a:pt x="3176" y="1"/>
                    <a:pt x="2941" y="1"/>
                  </a:cubicBezTo>
                  <a:cubicBezTo>
                    <a:pt x="2711" y="1"/>
                    <a:pt x="2521" y="208"/>
                    <a:pt x="2521" y="443"/>
                  </a:cubicBezTo>
                  <a:cubicBezTo>
                    <a:pt x="2521" y="885"/>
                    <a:pt x="2151" y="1283"/>
                    <a:pt x="1681" y="1283"/>
                  </a:cubicBezTo>
                  <a:cubicBezTo>
                    <a:pt x="1216" y="1283"/>
                    <a:pt x="841" y="885"/>
                    <a:pt x="841" y="443"/>
                  </a:cubicBezTo>
                  <a:cubicBezTo>
                    <a:pt x="841" y="208"/>
                    <a:pt x="656" y="1"/>
                    <a:pt x="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2" name="Google Shape;4562;p48"/>
          <p:cNvGrpSpPr/>
          <p:nvPr/>
        </p:nvGrpSpPr>
        <p:grpSpPr>
          <a:xfrm>
            <a:off x="6256663" y="2669850"/>
            <a:ext cx="359425" cy="294600"/>
            <a:chOff x="6228663" y="2669850"/>
            <a:chExt cx="359425" cy="294600"/>
          </a:xfrm>
        </p:grpSpPr>
        <p:sp>
          <p:nvSpPr>
            <p:cNvPr id="4563" name="Google Shape;4563;p48"/>
            <p:cNvSpPr/>
            <p:nvPr/>
          </p:nvSpPr>
          <p:spPr>
            <a:xfrm>
              <a:off x="6228663" y="2669850"/>
              <a:ext cx="359425" cy="294600"/>
            </a:xfrm>
            <a:custGeom>
              <a:rect b="b" l="l" r="r" t="t"/>
              <a:pathLst>
                <a:path extrusionOk="0" h="11784" w="14377">
                  <a:moveTo>
                    <a:pt x="6094" y="840"/>
                  </a:moveTo>
                  <a:lnTo>
                    <a:pt x="6514" y="1680"/>
                  </a:lnTo>
                  <a:lnTo>
                    <a:pt x="4083" y="1680"/>
                  </a:lnTo>
                  <a:lnTo>
                    <a:pt x="3663" y="840"/>
                  </a:lnTo>
                  <a:close/>
                  <a:moveTo>
                    <a:pt x="9454" y="840"/>
                  </a:moveTo>
                  <a:lnTo>
                    <a:pt x="9874" y="1680"/>
                  </a:lnTo>
                  <a:lnTo>
                    <a:pt x="7444" y="1680"/>
                  </a:lnTo>
                  <a:lnTo>
                    <a:pt x="7024" y="840"/>
                  </a:lnTo>
                  <a:close/>
                  <a:moveTo>
                    <a:pt x="13537" y="840"/>
                  </a:moveTo>
                  <a:lnTo>
                    <a:pt x="13537" y="1680"/>
                  </a:lnTo>
                  <a:lnTo>
                    <a:pt x="10804" y="1680"/>
                  </a:lnTo>
                  <a:lnTo>
                    <a:pt x="10384" y="840"/>
                  </a:lnTo>
                  <a:close/>
                  <a:moveTo>
                    <a:pt x="2711" y="840"/>
                  </a:moveTo>
                  <a:lnTo>
                    <a:pt x="3411" y="2190"/>
                  </a:lnTo>
                  <a:lnTo>
                    <a:pt x="3411" y="3360"/>
                  </a:lnTo>
                  <a:lnTo>
                    <a:pt x="841" y="3360"/>
                  </a:lnTo>
                  <a:lnTo>
                    <a:pt x="841" y="840"/>
                  </a:lnTo>
                  <a:close/>
                  <a:moveTo>
                    <a:pt x="6772" y="2520"/>
                  </a:moveTo>
                  <a:lnTo>
                    <a:pt x="6772" y="3360"/>
                  </a:lnTo>
                  <a:lnTo>
                    <a:pt x="4251" y="3360"/>
                  </a:lnTo>
                  <a:lnTo>
                    <a:pt x="4251" y="2520"/>
                  </a:lnTo>
                  <a:close/>
                  <a:moveTo>
                    <a:pt x="10132" y="2520"/>
                  </a:moveTo>
                  <a:lnTo>
                    <a:pt x="10132" y="3360"/>
                  </a:lnTo>
                  <a:lnTo>
                    <a:pt x="7612" y="3360"/>
                  </a:lnTo>
                  <a:lnTo>
                    <a:pt x="7612" y="2520"/>
                  </a:lnTo>
                  <a:close/>
                  <a:moveTo>
                    <a:pt x="13537" y="2520"/>
                  </a:moveTo>
                  <a:lnTo>
                    <a:pt x="13537" y="3360"/>
                  </a:lnTo>
                  <a:lnTo>
                    <a:pt x="10972" y="3360"/>
                  </a:lnTo>
                  <a:lnTo>
                    <a:pt x="10972" y="2520"/>
                  </a:lnTo>
                  <a:close/>
                  <a:moveTo>
                    <a:pt x="13537" y="4200"/>
                  </a:moveTo>
                  <a:lnTo>
                    <a:pt x="13537" y="10943"/>
                  </a:lnTo>
                  <a:lnTo>
                    <a:pt x="841" y="10943"/>
                  </a:lnTo>
                  <a:lnTo>
                    <a:pt x="841" y="4200"/>
                  </a:lnTo>
                  <a:close/>
                  <a:moveTo>
                    <a:pt x="421" y="0"/>
                  </a:moveTo>
                  <a:cubicBezTo>
                    <a:pt x="191" y="0"/>
                    <a:pt x="1" y="185"/>
                    <a:pt x="1" y="420"/>
                  </a:cubicBezTo>
                  <a:lnTo>
                    <a:pt x="1" y="11363"/>
                  </a:lnTo>
                  <a:cubicBezTo>
                    <a:pt x="1" y="11598"/>
                    <a:pt x="191" y="11783"/>
                    <a:pt x="421" y="11783"/>
                  </a:cubicBezTo>
                  <a:lnTo>
                    <a:pt x="13957" y="11783"/>
                  </a:lnTo>
                  <a:cubicBezTo>
                    <a:pt x="14192" y="11783"/>
                    <a:pt x="14377" y="11598"/>
                    <a:pt x="14377" y="11363"/>
                  </a:cubicBezTo>
                  <a:lnTo>
                    <a:pt x="14377" y="420"/>
                  </a:lnTo>
                  <a:cubicBezTo>
                    <a:pt x="14377" y="185"/>
                    <a:pt x="14192" y="0"/>
                    <a:pt x="139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8"/>
            <p:cNvSpPr/>
            <p:nvPr/>
          </p:nvSpPr>
          <p:spPr>
            <a:xfrm>
              <a:off x="6271238" y="2711850"/>
              <a:ext cx="21725" cy="21025"/>
            </a:xfrm>
            <a:custGeom>
              <a:rect b="b" l="l" r="r" t="t"/>
              <a:pathLst>
                <a:path extrusionOk="0" h="841" w="869">
                  <a:moveTo>
                    <a:pt x="420" y="0"/>
                  </a:moveTo>
                  <a:cubicBezTo>
                    <a:pt x="213" y="0"/>
                    <a:pt x="0" y="185"/>
                    <a:pt x="0" y="420"/>
                  </a:cubicBezTo>
                  <a:cubicBezTo>
                    <a:pt x="0" y="650"/>
                    <a:pt x="213" y="840"/>
                    <a:pt x="420" y="840"/>
                  </a:cubicBezTo>
                  <a:cubicBezTo>
                    <a:pt x="656" y="840"/>
                    <a:pt x="868" y="650"/>
                    <a:pt x="868" y="420"/>
                  </a:cubicBezTo>
                  <a:cubicBezTo>
                    <a:pt x="868" y="185"/>
                    <a:pt x="656"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8"/>
            <p:cNvSpPr/>
            <p:nvPr/>
          </p:nvSpPr>
          <p:spPr>
            <a:xfrm>
              <a:off x="6270663" y="2795850"/>
              <a:ext cx="276000" cy="52575"/>
            </a:xfrm>
            <a:custGeom>
              <a:rect b="b" l="l" r="r" t="t"/>
              <a:pathLst>
                <a:path extrusionOk="0" h="2103" w="11040">
                  <a:moveTo>
                    <a:pt x="471" y="1"/>
                  </a:moveTo>
                  <a:cubicBezTo>
                    <a:pt x="259" y="1"/>
                    <a:pt x="74" y="163"/>
                    <a:pt x="51" y="370"/>
                  </a:cubicBezTo>
                  <a:cubicBezTo>
                    <a:pt x="1" y="628"/>
                    <a:pt x="214" y="841"/>
                    <a:pt x="443" y="841"/>
                  </a:cubicBezTo>
                  <a:lnTo>
                    <a:pt x="1731" y="841"/>
                  </a:lnTo>
                  <a:lnTo>
                    <a:pt x="1731" y="1681"/>
                  </a:lnTo>
                  <a:cubicBezTo>
                    <a:pt x="1731" y="1888"/>
                    <a:pt x="1871" y="2078"/>
                    <a:pt x="2101" y="2101"/>
                  </a:cubicBezTo>
                  <a:cubicBezTo>
                    <a:pt x="2114" y="2102"/>
                    <a:pt x="2127" y="2102"/>
                    <a:pt x="2140" y="2102"/>
                  </a:cubicBezTo>
                  <a:cubicBezTo>
                    <a:pt x="2361" y="2102"/>
                    <a:pt x="2571" y="1924"/>
                    <a:pt x="2571" y="1681"/>
                  </a:cubicBezTo>
                  <a:lnTo>
                    <a:pt x="2571" y="841"/>
                  </a:lnTo>
                  <a:lnTo>
                    <a:pt x="8452" y="841"/>
                  </a:lnTo>
                  <a:lnTo>
                    <a:pt x="8452" y="1681"/>
                  </a:lnTo>
                  <a:cubicBezTo>
                    <a:pt x="8452" y="1888"/>
                    <a:pt x="8614" y="2078"/>
                    <a:pt x="8821" y="2101"/>
                  </a:cubicBezTo>
                  <a:cubicBezTo>
                    <a:pt x="8836" y="2102"/>
                    <a:pt x="8850" y="2102"/>
                    <a:pt x="8863" y="2102"/>
                  </a:cubicBezTo>
                  <a:cubicBezTo>
                    <a:pt x="9102" y="2102"/>
                    <a:pt x="9292" y="1924"/>
                    <a:pt x="9292" y="1681"/>
                  </a:cubicBezTo>
                  <a:lnTo>
                    <a:pt x="9292" y="841"/>
                  </a:lnTo>
                  <a:lnTo>
                    <a:pt x="10574" y="841"/>
                  </a:lnTo>
                  <a:cubicBezTo>
                    <a:pt x="10782" y="841"/>
                    <a:pt x="10972" y="701"/>
                    <a:pt x="10994" y="465"/>
                  </a:cubicBezTo>
                  <a:cubicBezTo>
                    <a:pt x="11039" y="208"/>
                    <a:pt x="10832" y="1"/>
                    <a:pt x="10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8"/>
            <p:cNvSpPr/>
            <p:nvPr/>
          </p:nvSpPr>
          <p:spPr>
            <a:xfrm>
              <a:off x="6270663" y="2858850"/>
              <a:ext cx="276000" cy="21600"/>
            </a:xfrm>
            <a:custGeom>
              <a:rect b="b" l="l" r="r" t="t"/>
              <a:pathLst>
                <a:path extrusionOk="0" h="864" w="11040">
                  <a:moveTo>
                    <a:pt x="471" y="1"/>
                  </a:moveTo>
                  <a:cubicBezTo>
                    <a:pt x="259" y="1"/>
                    <a:pt x="74" y="163"/>
                    <a:pt x="51" y="370"/>
                  </a:cubicBezTo>
                  <a:cubicBezTo>
                    <a:pt x="1" y="628"/>
                    <a:pt x="214" y="863"/>
                    <a:pt x="443" y="863"/>
                  </a:cubicBezTo>
                  <a:lnTo>
                    <a:pt x="10574" y="863"/>
                  </a:lnTo>
                  <a:cubicBezTo>
                    <a:pt x="10782" y="863"/>
                    <a:pt x="10972" y="701"/>
                    <a:pt x="10994" y="488"/>
                  </a:cubicBezTo>
                  <a:cubicBezTo>
                    <a:pt x="11039" y="230"/>
                    <a:pt x="10832" y="1"/>
                    <a:pt x="10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8"/>
            <p:cNvSpPr/>
            <p:nvPr/>
          </p:nvSpPr>
          <p:spPr>
            <a:xfrm>
              <a:off x="6270663" y="2901425"/>
              <a:ext cx="276000" cy="21025"/>
            </a:xfrm>
            <a:custGeom>
              <a:rect b="b" l="l" r="r" t="t"/>
              <a:pathLst>
                <a:path extrusionOk="0" h="841" w="11040">
                  <a:moveTo>
                    <a:pt x="471" y="0"/>
                  </a:moveTo>
                  <a:cubicBezTo>
                    <a:pt x="259" y="0"/>
                    <a:pt x="74" y="140"/>
                    <a:pt x="51" y="375"/>
                  </a:cubicBezTo>
                  <a:cubicBezTo>
                    <a:pt x="1" y="605"/>
                    <a:pt x="214" y="840"/>
                    <a:pt x="443" y="840"/>
                  </a:cubicBezTo>
                  <a:lnTo>
                    <a:pt x="10574" y="840"/>
                  </a:lnTo>
                  <a:cubicBezTo>
                    <a:pt x="10782" y="840"/>
                    <a:pt x="10972" y="678"/>
                    <a:pt x="10994" y="465"/>
                  </a:cubicBezTo>
                  <a:cubicBezTo>
                    <a:pt x="11039" y="207"/>
                    <a:pt x="10832" y="0"/>
                    <a:pt x="10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8" name="Google Shape;4568;p48"/>
          <p:cNvSpPr/>
          <p:nvPr/>
        </p:nvSpPr>
        <p:spPr>
          <a:xfrm>
            <a:off x="6979450" y="2658925"/>
            <a:ext cx="359425" cy="316025"/>
          </a:xfrm>
          <a:custGeom>
            <a:rect b="b" l="l" r="r" t="t"/>
            <a:pathLst>
              <a:path extrusionOk="0" h="12641" w="14377">
                <a:moveTo>
                  <a:pt x="2127" y="9278"/>
                </a:moveTo>
                <a:cubicBezTo>
                  <a:pt x="2140" y="9278"/>
                  <a:pt x="2154" y="9279"/>
                  <a:pt x="2168" y="9280"/>
                </a:cubicBezTo>
                <a:cubicBezTo>
                  <a:pt x="2381" y="9302"/>
                  <a:pt x="2543" y="9487"/>
                  <a:pt x="2543" y="9700"/>
                </a:cubicBezTo>
                <a:lnTo>
                  <a:pt x="2543" y="10120"/>
                </a:lnTo>
                <a:lnTo>
                  <a:pt x="1703" y="10120"/>
                </a:lnTo>
                <a:lnTo>
                  <a:pt x="1703" y="9700"/>
                </a:lnTo>
                <a:cubicBezTo>
                  <a:pt x="1703" y="9457"/>
                  <a:pt x="1893" y="9278"/>
                  <a:pt x="2127" y="9278"/>
                </a:cubicBezTo>
                <a:close/>
                <a:moveTo>
                  <a:pt x="12279" y="9278"/>
                </a:moveTo>
                <a:cubicBezTo>
                  <a:pt x="12293" y="9278"/>
                  <a:pt x="12307" y="9279"/>
                  <a:pt x="12321" y="9280"/>
                </a:cubicBezTo>
                <a:cubicBezTo>
                  <a:pt x="12529" y="9302"/>
                  <a:pt x="12697" y="9487"/>
                  <a:pt x="12697" y="9700"/>
                </a:cubicBezTo>
                <a:lnTo>
                  <a:pt x="12697" y="10120"/>
                </a:lnTo>
                <a:lnTo>
                  <a:pt x="11856" y="10120"/>
                </a:lnTo>
                <a:lnTo>
                  <a:pt x="11856" y="9700"/>
                </a:lnTo>
                <a:cubicBezTo>
                  <a:pt x="11856" y="9457"/>
                  <a:pt x="12042" y="9278"/>
                  <a:pt x="12279" y="9278"/>
                </a:cubicBezTo>
                <a:close/>
                <a:moveTo>
                  <a:pt x="1703" y="10960"/>
                </a:moveTo>
                <a:lnTo>
                  <a:pt x="1703" y="11800"/>
                </a:lnTo>
                <a:lnTo>
                  <a:pt x="863" y="11800"/>
                </a:lnTo>
                <a:lnTo>
                  <a:pt x="863" y="10960"/>
                </a:lnTo>
                <a:close/>
                <a:moveTo>
                  <a:pt x="11856" y="10960"/>
                </a:moveTo>
                <a:lnTo>
                  <a:pt x="11856" y="11800"/>
                </a:lnTo>
                <a:lnTo>
                  <a:pt x="2543" y="11800"/>
                </a:lnTo>
                <a:lnTo>
                  <a:pt x="2543" y="10960"/>
                </a:lnTo>
                <a:close/>
                <a:moveTo>
                  <a:pt x="13537" y="10960"/>
                </a:moveTo>
                <a:lnTo>
                  <a:pt x="13537" y="11800"/>
                </a:lnTo>
                <a:lnTo>
                  <a:pt x="12697" y="11800"/>
                </a:lnTo>
                <a:lnTo>
                  <a:pt x="12697" y="10960"/>
                </a:lnTo>
                <a:close/>
                <a:moveTo>
                  <a:pt x="2965" y="0"/>
                </a:moveTo>
                <a:cubicBezTo>
                  <a:pt x="2719" y="0"/>
                  <a:pt x="2525" y="215"/>
                  <a:pt x="2543" y="460"/>
                </a:cubicBezTo>
                <a:cubicBezTo>
                  <a:pt x="2543" y="577"/>
                  <a:pt x="2476" y="717"/>
                  <a:pt x="2358" y="784"/>
                </a:cubicBezTo>
                <a:cubicBezTo>
                  <a:pt x="2276" y="832"/>
                  <a:pt x="2194" y="853"/>
                  <a:pt x="2117" y="853"/>
                </a:cubicBezTo>
                <a:cubicBezTo>
                  <a:pt x="1886" y="853"/>
                  <a:pt x="1703" y="664"/>
                  <a:pt x="1703" y="437"/>
                </a:cubicBezTo>
                <a:cubicBezTo>
                  <a:pt x="1703" y="193"/>
                  <a:pt x="1505" y="7"/>
                  <a:pt x="1270" y="7"/>
                </a:cubicBezTo>
                <a:cubicBezTo>
                  <a:pt x="1214" y="7"/>
                  <a:pt x="1156" y="17"/>
                  <a:pt x="1098" y="40"/>
                </a:cubicBezTo>
                <a:cubicBezTo>
                  <a:pt x="958" y="107"/>
                  <a:pt x="863" y="275"/>
                  <a:pt x="863" y="415"/>
                </a:cubicBezTo>
                <a:cubicBezTo>
                  <a:pt x="841" y="975"/>
                  <a:pt x="1188" y="1440"/>
                  <a:pt x="1703" y="1625"/>
                </a:cubicBezTo>
                <a:lnTo>
                  <a:pt x="1703" y="8507"/>
                </a:lnTo>
                <a:cubicBezTo>
                  <a:pt x="1216" y="8675"/>
                  <a:pt x="863" y="9140"/>
                  <a:pt x="863" y="9700"/>
                </a:cubicBezTo>
                <a:lnTo>
                  <a:pt x="863" y="10120"/>
                </a:lnTo>
                <a:lnTo>
                  <a:pt x="443" y="10120"/>
                </a:lnTo>
                <a:cubicBezTo>
                  <a:pt x="208" y="10120"/>
                  <a:pt x="1" y="10305"/>
                  <a:pt x="1" y="10540"/>
                </a:cubicBezTo>
                <a:lnTo>
                  <a:pt x="1" y="12220"/>
                </a:lnTo>
                <a:cubicBezTo>
                  <a:pt x="1" y="12455"/>
                  <a:pt x="208" y="12640"/>
                  <a:pt x="443" y="12640"/>
                </a:cubicBezTo>
                <a:lnTo>
                  <a:pt x="13957" y="12640"/>
                </a:lnTo>
                <a:cubicBezTo>
                  <a:pt x="14186" y="12640"/>
                  <a:pt x="14377" y="12455"/>
                  <a:pt x="14377" y="12220"/>
                </a:cubicBezTo>
                <a:lnTo>
                  <a:pt x="14377" y="10540"/>
                </a:lnTo>
                <a:cubicBezTo>
                  <a:pt x="14377" y="10305"/>
                  <a:pt x="14186" y="10120"/>
                  <a:pt x="13957" y="10120"/>
                </a:cubicBezTo>
                <a:lnTo>
                  <a:pt x="13537" y="10120"/>
                </a:lnTo>
                <a:lnTo>
                  <a:pt x="13537" y="9700"/>
                </a:lnTo>
                <a:cubicBezTo>
                  <a:pt x="13537" y="9140"/>
                  <a:pt x="13184" y="8675"/>
                  <a:pt x="12697" y="8507"/>
                </a:cubicBezTo>
                <a:lnTo>
                  <a:pt x="12697" y="1625"/>
                </a:lnTo>
                <a:cubicBezTo>
                  <a:pt x="13184" y="1440"/>
                  <a:pt x="13537" y="975"/>
                  <a:pt x="13537" y="415"/>
                </a:cubicBezTo>
                <a:cubicBezTo>
                  <a:pt x="13537" y="275"/>
                  <a:pt x="13441" y="107"/>
                  <a:pt x="13301" y="40"/>
                </a:cubicBezTo>
                <a:cubicBezTo>
                  <a:pt x="13243" y="13"/>
                  <a:pt x="13184" y="0"/>
                  <a:pt x="13126" y="0"/>
                </a:cubicBezTo>
                <a:cubicBezTo>
                  <a:pt x="12885" y="0"/>
                  <a:pt x="12674" y="215"/>
                  <a:pt x="12697" y="460"/>
                </a:cubicBezTo>
                <a:cubicBezTo>
                  <a:pt x="12697" y="577"/>
                  <a:pt x="12624" y="717"/>
                  <a:pt x="12506" y="784"/>
                </a:cubicBezTo>
                <a:cubicBezTo>
                  <a:pt x="12425" y="832"/>
                  <a:pt x="12344" y="853"/>
                  <a:pt x="12268" y="853"/>
                </a:cubicBezTo>
                <a:cubicBezTo>
                  <a:pt x="12039" y="853"/>
                  <a:pt x="11856" y="664"/>
                  <a:pt x="11856" y="437"/>
                </a:cubicBezTo>
                <a:cubicBezTo>
                  <a:pt x="11856" y="193"/>
                  <a:pt x="11655" y="7"/>
                  <a:pt x="11418" y="7"/>
                </a:cubicBezTo>
                <a:cubicBezTo>
                  <a:pt x="11362" y="7"/>
                  <a:pt x="11304" y="17"/>
                  <a:pt x="11246" y="40"/>
                </a:cubicBezTo>
                <a:cubicBezTo>
                  <a:pt x="11106" y="107"/>
                  <a:pt x="11016" y="275"/>
                  <a:pt x="11016" y="415"/>
                </a:cubicBezTo>
                <a:cubicBezTo>
                  <a:pt x="10988" y="975"/>
                  <a:pt x="11364" y="1440"/>
                  <a:pt x="11856" y="1625"/>
                </a:cubicBezTo>
                <a:lnTo>
                  <a:pt x="11856" y="8507"/>
                </a:lnTo>
                <a:cubicBezTo>
                  <a:pt x="11364" y="8675"/>
                  <a:pt x="11016" y="9140"/>
                  <a:pt x="11016" y="9700"/>
                </a:cubicBezTo>
                <a:lnTo>
                  <a:pt x="11016" y="10120"/>
                </a:lnTo>
                <a:lnTo>
                  <a:pt x="3383" y="10120"/>
                </a:lnTo>
                <a:lnTo>
                  <a:pt x="3383" y="9700"/>
                </a:lnTo>
                <a:cubicBezTo>
                  <a:pt x="3383" y="9140"/>
                  <a:pt x="3036" y="8675"/>
                  <a:pt x="2543" y="8507"/>
                </a:cubicBezTo>
                <a:lnTo>
                  <a:pt x="2543" y="1625"/>
                </a:lnTo>
                <a:cubicBezTo>
                  <a:pt x="3036" y="1440"/>
                  <a:pt x="3383" y="975"/>
                  <a:pt x="3383" y="415"/>
                </a:cubicBezTo>
                <a:cubicBezTo>
                  <a:pt x="3383" y="275"/>
                  <a:pt x="3266" y="107"/>
                  <a:pt x="3148" y="40"/>
                </a:cubicBezTo>
                <a:cubicBezTo>
                  <a:pt x="3085" y="13"/>
                  <a:pt x="3024" y="0"/>
                  <a:pt x="29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8"/>
          <p:cNvSpPr/>
          <p:nvPr/>
        </p:nvSpPr>
        <p:spPr>
          <a:xfrm>
            <a:off x="4781425" y="2637075"/>
            <a:ext cx="318525" cy="359425"/>
          </a:xfrm>
          <a:custGeom>
            <a:rect b="b" l="l" r="r" t="t"/>
            <a:pathLst>
              <a:path extrusionOk="0" h="14377" w="12741">
                <a:moveTo>
                  <a:pt x="7213" y="958"/>
                </a:moveTo>
                <a:lnTo>
                  <a:pt x="7213" y="2549"/>
                </a:lnTo>
                <a:cubicBezTo>
                  <a:pt x="7213" y="3001"/>
                  <a:pt x="6816" y="3390"/>
                  <a:pt x="6340" y="3390"/>
                </a:cubicBezTo>
                <a:cubicBezTo>
                  <a:pt x="6327" y="3390"/>
                  <a:pt x="6314" y="3390"/>
                  <a:pt x="6301" y="3389"/>
                </a:cubicBezTo>
                <a:cubicBezTo>
                  <a:pt x="5858" y="3339"/>
                  <a:pt x="5505" y="2969"/>
                  <a:pt x="5505" y="2521"/>
                </a:cubicBezTo>
                <a:lnTo>
                  <a:pt x="5505" y="958"/>
                </a:lnTo>
                <a:cubicBezTo>
                  <a:pt x="5763" y="1121"/>
                  <a:pt x="5925" y="1378"/>
                  <a:pt x="5925" y="1681"/>
                </a:cubicBezTo>
                <a:cubicBezTo>
                  <a:pt x="5953" y="1894"/>
                  <a:pt x="6093" y="2079"/>
                  <a:pt x="6301" y="2101"/>
                </a:cubicBezTo>
                <a:cubicBezTo>
                  <a:pt x="6327" y="2106"/>
                  <a:pt x="6352" y="2108"/>
                  <a:pt x="6377" y="2108"/>
                </a:cubicBezTo>
                <a:cubicBezTo>
                  <a:pt x="6603" y="2108"/>
                  <a:pt x="6793" y="1915"/>
                  <a:pt x="6793" y="1709"/>
                </a:cubicBezTo>
                <a:cubicBezTo>
                  <a:pt x="6793" y="1378"/>
                  <a:pt x="6956" y="1121"/>
                  <a:pt x="7213" y="958"/>
                </a:cubicBezTo>
                <a:close/>
                <a:moveTo>
                  <a:pt x="2498" y="1938"/>
                </a:moveTo>
                <a:lnTo>
                  <a:pt x="3293" y="3316"/>
                </a:lnTo>
                <a:cubicBezTo>
                  <a:pt x="3523" y="3714"/>
                  <a:pt x="3383" y="4229"/>
                  <a:pt x="2985" y="4459"/>
                </a:cubicBezTo>
                <a:cubicBezTo>
                  <a:pt x="2846" y="4536"/>
                  <a:pt x="2698" y="4573"/>
                  <a:pt x="2553" y="4573"/>
                </a:cubicBezTo>
                <a:cubicBezTo>
                  <a:pt x="2258" y="4573"/>
                  <a:pt x="1978" y="4422"/>
                  <a:pt x="1820" y="4156"/>
                </a:cubicBezTo>
                <a:lnTo>
                  <a:pt x="1053" y="2779"/>
                </a:lnTo>
                <a:cubicBezTo>
                  <a:pt x="1333" y="2779"/>
                  <a:pt x="1613" y="2941"/>
                  <a:pt x="1776" y="3199"/>
                </a:cubicBezTo>
                <a:cubicBezTo>
                  <a:pt x="1854" y="3341"/>
                  <a:pt x="1994" y="3418"/>
                  <a:pt x="2141" y="3418"/>
                </a:cubicBezTo>
                <a:cubicBezTo>
                  <a:pt x="2213" y="3418"/>
                  <a:pt x="2288" y="3400"/>
                  <a:pt x="2358" y="3361"/>
                </a:cubicBezTo>
                <a:cubicBezTo>
                  <a:pt x="2476" y="3294"/>
                  <a:pt x="2565" y="3154"/>
                  <a:pt x="2565" y="2991"/>
                </a:cubicBezTo>
                <a:cubicBezTo>
                  <a:pt x="2565" y="2919"/>
                  <a:pt x="2543" y="2851"/>
                  <a:pt x="2498" y="2779"/>
                </a:cubicBezTo>
                <a:cubicBezTo>
                  <a:pt x="2358" y="2521"/>
                  <a:pt x="2358" y="2196"/>
                  <a:pt x="2498" y="1938"/>
                </a:cubicBezTo>
                <a:close/>
                <a:moveTo>
                  <a:pt x="10154" y="1938"/>
                </a:moveTo>
                <a:cubicBezTo>
                  <a:pt x="10294" y="2196"/>
                  <a:pt x="10316" y="2521"/>
                  <a:pt x="10154" y="2779"/>
                </a:cubicBezTo>
                <a:cubicBezTo>
                  <a:pt x="10036" y="2991"/>
                  <a:pt x="10103" y="3249"/>
                  <a:pt x="10316" y="3361"/>
                </a:cubicBezTo>
                <a:cubicBezTo>
                  <a:pt x="10377" y="3400"/>
                  <a:pt x="10446" y="3418"/>
                  <a:pt x="10515" y="3418"/>
                </a:cubicBezTo>
                <a:cubicBezTo>
                  <a:pt x="10656" y="3418"/>
                  <a:pt x="10797" y="3341"/>
                  <a:pt x="10876" y="3199"/>
                </a:cubicBezTo>
                <a:cubicBezTo>
                  <a:pt x="11038" y="2941"/>
                  <a:pt x="11319" y="2779"/>
                  <a:pt x="11599" y="2779"/>
                </a:cubicBezTo>
                <a:lnTo>
                  <a:pt x="10826" y="4156"/>
                </a:lnTo>
                <a:cubicBezTo>
                  <a:pt x="10672" y="4422"/>
                  <a:pt x="10390" y="4573"/>
                  <a:pt x="10095" y="4573"/>
                </a:cubicBezTo>
                <a:cubicBezTo>
                  <a:pt x="9949" y="4573"/>
                  <a:pt x="9800" y="4536"/>
                  <a:pt x="9661" y="4459"/>
                </a:cubicBezTo>
                <a:cubicBezTo>
                  <a:pt x="9263" y="4229"/>
                  <a:pt x="9123" y="3714"/>
                  <a:pt x="9358" y="3316"/>
                </a:cubicBezTo>
                <a:lnTo>
                  <a:pt x="10154" y="1938"/>
                </a:lnTo>
                <a:close/>
                <a:moveTo>
                  <a:pt x="8681" y="6749"/>
                </a:moveTo>
                <a:lnTo>
                  <a:pt x="7325" y="10154"/>
                </a:lnTo>
                <a:lnTo>
                  <a:pt x="6765" y="10154"/>
                </a:lnTo>
                <a:lnTo>
                  <a:pt x="6345" y="7959"/>
                </a:lnTo>
                <a:cubicBezTo>
                  <a:pt x="6306" y="7758"/>
                  <a:pt x="6121" y="7626"/>
                  <a:pt x="5922" y="7626"/>
                </a:cubicBezTo>
                <a:cubicBezTo>
                  <a:pt x="5893" y="7626"/>
                  <a:pt x="5865" y="7628"/>
                  <a:pt x="5836" y="7634"/>
                </a:cubicBezTo>
                <a:cubicBezTo>
                  <a:pt x="5623" y="7679"/>
                  <a:pt x="5461" y="7892"/>
                  <a:pt x="5505" y="8121"/>
                </a:cubicBezTo>
                <a:lnTo>
                  <a:pt x="5925" y="10154"/>
                </a:lnTo>
                <a:lnTo>
                  <a:pt x="5365" y="10154"/>
                </a:lnTo>
                <a:lnTo>
                  <a:pt x="4016" y="6749"/>
                </a:lnTo>
                <a:close/>
                <a:moveTo>
                  <a:pt x="7213" y="10994"/>
                </a:moveTo>
                <a:lnTo>
                  <a:pt x="7213" y="13537"/>
                </a:lnTo>
                <a:lnTo>
                  <a:pt x="5505" y="13537"/>
                </a:lnTo>
                <a:lnTo>
                  <a:pt x="5505" y="10994"/>
                </a:lnTo>
                <a:close/>
                <a:moveTo>
                  <a:pt x="5085" y="1"/>
                </a:moveTo>
                <a:cubicBezTo>
                  <a:pt x="4856" y="1"/>
                  <a:pt x="4665" y="214"/>
                  <a:pt x="4665" y="421"/>
                </a:cubicBezTo>
                <a:lnTo>
                  <a:pt x="4665" y="2549"/>
                </a:lnTo>
                <a:cubicBezTo>
                  <a:pt x="4665" y="3316"/>
                  <a:pt x="5203" y="3994"/>
                  <a:pt x="5925" y="4179"/>
                </a:cubicBezTo>
                <a:lnTo>
                  <a:pt x="5925" y="5909"/>
                </a:lnTo>
                <a:lnTo>
                  <a:pt x="4318" y="5909"/>
                </a:lnTo>
                <a:lnTo>
                  <a:pt x="3758" y="4929"/>
                </a:lnTo>
                <a:cubicBezTo>
                  <a:pt x="4296" y="4414"/>
                  <a:pt x="4413" y="3574"/>
                  <a:pt x="4038" y="2896"/>
                </a:cubicBezTo>
                <a:lnTo>
                  <a:pt x="2985" y="1076"/>
                </a:lnTo>
                <a:cubicBezTo>
                  <a:pt x="2910" y="936"/>
                  <a:pt x="2767" y="857"/>
                  <a:pt x="2618" y="857"/>
                </a:cubicBezTo>
                <a:cubicBezTo>
                  <a:pt x="2546" y="857"/>
                  <a:pt x="2472" y="876"/>
                  <a:pt x="2403" y="914"/>
                </a:cubicBezTo>
                <a:cubicBezTo>
                  <a:pt x="1960" y="1171"/>
                  <a:pt x="1680" y="1569"/>
                  <a:pt x="1585" y="2034"/>
                </a:cubicBezTo>
                <a:cubicBezTo>
                  <a:pt x="1410" y="1978"/>
                  <a:pt x="1228" y="1948"/>
                  <a:pt x="1044" y="1948"/>
                </a:cubicBezTo>
                <a:cubicBezTo>
                  <a:pt x="764" y="1948"/>
                  <a:pt x="480" y="2018"/>
                  <a:pt x="213" y="2174"/>
                </a:cubicBezTo>
                <a:cubicBezTo>
                  <a:pt x="118" y="2241"/>
                  <a:pt x="45" y="2314"/>
                  <a:pt x="23" y="2431"/>
                </a:cubicBezTo>
                <a:cubicBezTo>
                  <a:pt x="0" y="2549"/>
                  <a:pt x="0" y="2661"/>
                  <a:pt x="73" y="2756"/>
                </a:cubicBezTo>
                <a:lnTo>
                  <a:pt x="1120" y="4576"/>
                </a:lnTo>
                <a:cubicBezTo>
                  <a:pt x="1432" y="5125"/>
                  <a:pt x="1988" y="5416"/>
                  <a:pt x="2562" y="5416"/>
                </a:cubicBezTo>
                <a:cubicBezTo>
                  <a:pt x="2720" y="5416"/>
                  <a:pt x="2880" y="5394"/>
                  <a:pt x="3036" y="5349"/>
                </a:cubicBezTo>
                <a:lnTo>
                  <a:pt x="3338" y="5909"/>
                </a:lnTo>
                <a:cubicBezTo>
                  <a:pt x="3243" y="5931"/>
                  <a:pt x="3125" y="5999"/>
                  <a:pt x="3058" y="6094"/>
                </a:cubicBezTo>
                <a:cubicBezTo>
                  <a:pt x="2985" y="6211"/>
                  <a:pt x="2963" y="6352"/>
                  <a:pt x="3036" y="6492"/>
                </a:cubicBezTo>
                <a:lnTo>
                  <a:pt x="4665" y="10641"/>
                </a:lnTo>
                <a:lnTo>
                  <a:pt x="4665" y="13957"/>
                </a:lnTo>
                <a:cubicBezTo>
                  <a:pt x="4665" y="14192"/>
                  <a:pt x="4856" y="14377"/>
                  <a:pt x="5085" y="14377"/>
                </a:cubicBezTo>
                <a:lnTo>
                  <a:pt x="7634" y="14377"/>
                </a:lnTo>
                <a:cubicBezTo>
                  <a:pt x="7863" y="14377"/>
                  <a:pt x="8054" y="14192"/>
                  <a:pt x="8054" y="13957"/>
                </a:cubicBezTo>
                <a:lnTo>
                  <a:pt x="8054" y="11252"/>
                </a:lnTo>
                <a:lnTo>
                  <a:pt x="9123" y="11789"/>
                </a:lnTo>
                <a:cubicBezTo>
                  <a:pt x="9185" y="11815"/>
                  <a:pt x="9247" y="11828"/>
                  <a:pt x="9309" y="11828"/>
                </a:cubicBezTo>
                <a:cubicBezTo>
                  <a:pt x="9459" y="11828"/>
                  <a:pt x="9600" y="11750"/>
                  <a:pt x="9683" y="11599"/>
                </a:cubicBezTo>
                <a:cubicBezTo>
                  <a:pt x="9778" y="11392"/>
                  <a:pt x="9706" y="11134"/>
                  <a:pt x="9498" y="11039"/>
                </a:cubicBezTo>
                <a:lnTo>
                  <a:pt x="8563" y="10574"/>
                </a:lnTo>
                <a:lnTo>
                  <a:pt x="9498" y="10109"/>
                </a:lnTo>
                <a:cubicBezTo>
                  <a:pt x="9706" y="9992"/>
                  <a:pt x="9778" y="9734"/>
                  <a:pt x="9683" y="9549"/>
                </a:cubicBezTo>
                <a:cubicBezTo>
                  <a:pt x="9597" y="9392"/>
                  <a:pt x="9449" y="9300"/>
                  <a:pt x="9292" y="9300"/>
                </a:cubicBezTo>
                <a:cubicBezTo>
                  <a:pt x="9236" y="9300"/>
                  <a:pt x="9179" y="9311"/>
                  <a:pt x="9123" y="9336"/>
                </a:cubicBezTo>
                <a:lnTo>
                  <a:pt x="8423" y="9689"/>
                </a:lnTo>
                <a:lnTo>
                  <a:pt x="9706" y="6492"/>
                </a:lnTo>
                <a:cubicBezTo>
                  <a:pt x="9756" y="6352"/>
                  <a:pt x="9734" y="6211"/>
                  <a:pt x="9661" y="6094"/>
                </a:cubicBezTo>
                <a:cubicBezTo>
                  <a:pt x="9594" y="5976"/>
                  <a:pt x="9476" y="5909"/>
                  <a:pt x="9336" y="5909"/>
                </a:cubicBezTo>
                <a:lnTo>
                  <a:pt x="9661" y="5349"/>
                </a:lnTo>
                <a:cubicBezTo>
                  <a:pt x="9807" y="5392"/>
                  <a:pt x="9959" y="5413"/>
                  <a:pt x="10110" y="5413"/>
                </a:cubicBezTo>
                <a:cubicBezTo>
                  <a:pt x="10684" y="5413"/>
                  <a:pt x="11262" y="5112"/>
                  <a:pt x="11576" y="4576"/>
                </a:cubicBezTo>
                <a:lnTo>
                  <a:pt x="12623" y="2756"/>
                </a:lnTo>
                <a:cubicBezTo>
                  <a:pt x="12741" y="2549"/>
                  <a:pt x="12674" y="2291"/>
                  <a:pt x="12461" y="2174"/>
                </a:cubicBezTo>
                <a:cubicBezTo>
                  <a:pt x="12199" y="2027"/>
                  <a:pt x="11911" y="1954"/>
                  <a:pt x="11618" y="1954"/>
                </a:cubicBezTo>
                <a:cubicBezTo>
                  <a:pt x="11440" y="1954"/>
                  <a:pt x="11260" y="1981"/>
                  <a:pt x="11083" y="2034"/>
                </a:cubicBezTo>
                <a:cubicBezTo>
                  <a:pt x="10994" y="1591"/>
                  <a:pt x="10714" y="1171"/>
                  <a:pt x="10266" y="914"/>
                </a:cubicBezTo>
                <a:cubicBezTo>
                  <a:pt x="10206" y="876"/>
                  <a:pt x="10138" y="857"/>
                  <a:pt x="10070" y="857"/>
                </a:cubicBezTo>
                <a:cubicBezTo>
                  <a:pt x="9928" y="857"/>
                  <a:pt x="9785" y="936"/>
                  <a:pt x="9706" y="1076"/>
                </a:cubicBezTo>
                <a:lnTo>
                  <a:pt x="8658" y="2896"/>
                </a:lnTo>
                <a:cubicBezTo>
                  <a:pt x="8238" y="3596"/>
                  <a:pt x="8401" y="4414"/>
                  <a:pt x="8938" y="4929"/>
                </a:cubicBezTo>
                <a:lnTo>
                  <a:pt x="8356" y="5909"/>
                </a:lnTo>
                <a:lnTo>
                  <a:pt x="6793" y="5909"/>
                </a:lnTo>
                <a:lnTo>
                  <a:pt x="6793" y="4179"/>
                </a:lnTo>
                <a:cubicBezTo>
                  <a:pt x="7516" y="3994"/>
                  <a:pt x="8054" y="3316"/>
                  <a:pt x="8054" y="2549"/>
                </a:cubicBezTo>
                <a:lnTo>
                  <a:pt x="8054" y="421"/>
                </a:lnTo>
                <a:cubicBezTo>
                  <a:pt x="8054" y="214"/>
                  <a:pt x="7863" y="1"/>
                  <a:pt x="7634" y="1"/>
                </a:cubicBezTo>
                <a:cubicBezTo>
                  <a:pt x="7118" y="1"/>
                  <a:pt x="6676" y="236"/>
                  <a:pt x="6373" y="589"/>
                </a:cubicBezTo>
                <a:cubicBezTo>
                  <a:pt x="6043" y="236"/>
                  <a:pt x="5601" y="1"/>
                  <a:pt x="50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8"/>
          <p:cNvSpPr/>
          <p:nvPr/>
        </p:nvSpPr>
        <p:spPr>
          <a:xfrm>
            <a:off x="4044338" y="2690850"/>
            <a:ext cx="376775" cy="252600"/>
          </a:xfrm>
          <a:custGeom>
            <a:rect b="b" l="l" r="r" t="t"/>
            <a:pathLst>
              <a:path extrusionOk="0" h="10104" w="15071">
                <a:moveTo>
                  <a:pt x="7561" y="840"/>
                </a:moveTo>
                <a:cubicBezTo>
                  <a:pt x="8351" y="840"/>
                  <a:pt x="8911" y="1680"/>
                  <a:pt x="8653" y="2448"/>
                </a:cubicBezTo>
                <a:lnTo>
                  <a:pt x="7791" y="5063"/>
                </a:lnTo>
                <a:cubicBezTo>
                  <a:pt x="7701" y="5063"/>
                  <a:pt x="7606" y="5041"/>
                  <a:pt x="7533" y="5041"/>
                </a:cubicBezTo>
                <a:cubicBezTo>
                  <a:pt x="7443" y="5041"/>
                  <a:pt x="7348" y="5063"/>
                  <a:pt x="7281" y="5063"/>
                </a:cubicBezTo>
                <a:lnTo>
                  <a:pt x="6413" y="2448"/>
                </a:lnTo>
                <a:cubicBezTo>
                  <a:pt x="6161" y="1680"/>
                  <a:pt x="6693" y="840"/>
                  <a:pt x="7511" y="840"/>
                </a:cubicBezTo>
                <a:close/>
                <a:moveTo>
                  <a:pt x="4441" y="1839"/>
                </a:moveTo>
                <a:cubicBezTo>
                  <a:pt x="4931" y="1839"/>
                  <a:pt x="5403" y="2131"/>
                  <a:pt x="5573" y="2638"/>
                </a:cubicBezTo>
                <a:cubicBezTo>
                  <a:pt x="5573" y="2638"/>
                  <a:pt x="6301" y="4783"/>
                  <a:pt x="6486" y="5321"/>
                </a:cubicBezTo>
                <a:cubicBezTo>
                  <a:pt x="6346" y="5410"/>
                  <a:pt x="6206" y="5505"/>
                  <a:pt x="6088" y="5601"/>
                </a:cubicBezTo>
                <a:lnTo>
                  <a:pt x="3753" y="3943"/>
                </a:lnTo>
                <a:cubicBezTo>
                  <a:pt x="3450" y="3730"/>
                  <a:pt x="3265" y="3383"/>
                  <a:pt x="3265" y="3008"/>
                </a:cubicBezTo>
                <a:cubicBezTo>
                  <a:pt x="3265" y="2380"/>
                  <a:pt x="3753" y="2078"/>
                  <a:pt x="3753" y="2050"/>
                </a:cubicBezTo>
                <a:cubicBezTo>
                  <a:pt x="3965" y="1906"/>
                  <a:pt x="4205" y="1839"/>
                  <a:pt x="4441" y="1839"/>
                </a:cubicBezTo>
                <a:close/>
                <a:moveTo>
                  <a:pt x="10587" y="1834"/>
                </a:moveTo>
                <a:cubicBezTo>
                  <a:pt x="10823" y="1834"/>
                  <a:pt x="11061" y="1904"/>
                  <a:pt x="11268" y="2050"/>
                </a:cubicBezTo>
                <a:lnTo>
                  <a:pt x="11291" y="2078"/>
                </a:lnTo>
                <a:cubicBezTo>
                  <a:pt x="11924" y="2543"/>
                  <a:pt x="11901" y="3500"/>
                  <a:pt x="11268" y="3943"/>
                </a:cubicBezTo>
                <a:lnTo>
                  <a:pt x="8961" y="5601"/>
                </a:lnTo>
                <a:cubicBezTo>
                  <a:pt x="8843" y="5505"/>
                  <a:pt x="8726" y="5410"/>
                  <a:pt x="8586" y="5321"/>
                </a:cubicBezTo>
                <a:cubicBezTo>
                  <a:pt x="9028" y="3988"/>
                  <a:pt x="8961" y="4178"/>
                  <a:pt x="9471" y="2638"/>
                </a:cubicBezTo>
                <a:cubicBezTo>
                  <a:pt x="9643" y="2121"/>
                  <a:pt x="10109" y="1834"/>
                  <a:pt x="10587" y="1834"/>
                </a:cubicBezTo>
                <a:close/>
                <a:moveTo>
                  <a:pt x="2519" y="4409"/>
                </a:moveTo>
                <a:cubicBezTo>
                  <a:pt x="2780" y="4409"/>
                  <a:pt x="3037" y="4477"/>
                  <a:pt x="3243" y="4621"/>
                </a:cubicBezTo>
                <a:lnTo>
                  <a:pt x="3265" y="4621"/>
                </a:lnTo>
                <a:lnTo>
                  <a:pt x="3265" y="4643"/>
                </a:lnTo>
                <a:lnTo>
                  <a:pt x="5601" y="6301"/>
                </a:lnTo>
                <a:cubicBezTo>
                  <a:pt x="5550" y="6441"/>
                  <a:pt x="5506" y="6581"/>
                  <a:pt x="5461" y="6721"/>
                </a:cubicBezTo>
                <a:lnTo>
                  <a:pt x="2330" y="6721"/>
                </a:lnTo>
                <a:cubicBezTo>
                  <a:pt x="1961" y="6721"/>
                  <a:pt x="1630" y="6558"/>
                  <a:pt x="1401" y="6250"/>
                </a:cubicBezTo>
                <a:cubicBezTo>
                  <a:pt x="1025" y="5741"/>
                  <a:pt x="1261" y="5203"/>
                  <a:pt x="1261" y="5203"/>
                </a:cubicBezTo>
                <a:cubicBezTo>
                  <a:pt x="1416" y="4700"/>
                  <a:pt x="1976" y="4409"/>
                  <a:pt x="2519" y="4409"/>
                </a:cubicBezTo>
                <a:close/>
                <a:moveTo>
                  <a:pt x="7533" y="5881"/>
                </a:moveTo>
                <a:cubicBezTo>
                  <a:pt x="8071" y="5881"/>
                  <a:pt x="8541" y="6228"/>
                  <a:pt x="8726" y="6721"/>
                </a:cubicBezTo>
                <a:lnTo>
                  <a:pt x="6346" y="6721"/>
                </a:lnTo>
                <a:cubicBezTo>
                  <a:pt x="6508" y="6228"/>
                  <a:pt x="6973" y="5881"/>
                  <a:pt x="7533" y="5881"/>
                </a:cubicBezTo>
                <a:close/>
                <a:moveTo>
                  <a:pt x="12510" y="4401"/>
                </a:moveTo>
                <a:cubicBezTo>
                  <a:pt x="12678" y="4401"/>
                  <a:pt x="12852" y="4428"/>
                  <a:pt x="13021" y="4481"/>
                </a:cubicBezTo>
                <a:cubicBezTo>
                  <a:pt x="13906" y="4783"/>
                  <a:pt x="14068" y="5668"/>
                  <a:pt x="13648" y="6250"/>
                </a:cubicBezTo>
                <a:cubicBezTo>
                  <a:pt x="13441" y="6558"/>
                  <a:pt x="13088" y="6721"/>
                  <a:pt x="12713" y="6721"/>
                </a:cubicBezTo>
                <a:lnTo>
                  <a:pt x="9588" y="6721"/>
                </a:lnTo>
                <a:cubicBezTo>
                  <a:pt x="9543" y="6581"/>
                  <a:pt x="9493" y="6441"/>
                  <a:pt x="9448" y="6301"/>
                </a:cubicBezTo>
                <a:lnTo>
                  <a:pt x="11761" y="4621"/>
                </a:lnTo>
                <a:lnTo>
                  <a:pt x="11784" y="4621"/>
                </a:lnTo>
                <a:cubicBezTo>
                  <a:pt x="11972" y="4474"/>
                  <a:pt x="12232" y="4401"/>
                  <a:pt x="12510" y="4401"/>
                </a:cubicBezTo>
                <a:close/>
                <a:moveTo>
                  <a:pt x="7533" y="7745"/>
                </a:moveTo>
                <a:lnTo>
                  <a:pt x="8681" y="8910"/>
                </a:lnTo>
                <a:cubicBezTo>
                  <a:pt x="8351" y="9123"/>
                  <a:pt x="7953" y="9263"/>
                  <a:pt x="7533" y="9263"/>
                </a:cubicBezTo>
                <a:cubicBezTo>
                  <a:pt x="7113" y="9263"/>
                  <a:pt x="6721" y="9123"/>
                  <a:pt x="6368" y="8910"/>
                </a:cubicBezTo>
                <a:lnTo>
                  <a:pt x="7533" y="7745"/>
                </a:lnTo>
                <a:close/>
                <a:moveTo>
                  <a:pt x="7511" y="0"/>
                </a:moveTo>
                <a:cubicBezTo>
                  <a:pt x="6626" y="0"/>
                  <a:pt x="5903" y="560"/>
                  <a:pt x="5623" y="1350"/>
                </a:cubicBezTo>
                <a:cubicBezTo>
                  <a:pt x="5282" y="1113"/>
                  <a:pt x="4880" y="996"/>
                  <a:pt x="4476" y="996"/>
                </a:cubicBezTo>
                <a:cubicBezTo>
                  <a:pt x="4051" y="996"/>
                  <a:pt x="3625" y="1125"/>
                  <a:pt x="3265" y="1378"/>
                </a:cubicBezTo>
                <a:cubicBezTo>
                  <a:pt x="2521" y="1938"/>
                  <a:pt x="2285" y="2800"/>
                  <a:pt x="2521" y="3568"/>
                </a:cubicBezTo>
                <a:cubicBezTo>
                  <a:pt x="1630" y="3568"/>
                  <a:pt x="723" y="4083"/>
                  <a:pt x="465" y="4945"/>
                </a:cubicBezTo>
                <a:cubicBezTo>
                  <a:pt x="1" y="6323"/>
                  <a:pt x="1025" y="7583"/>
                  <a:pt x="2330" y="7583"/>
                </a:cubicBezTo>
                <a:lnTo>
                  <a:pt x="6508" y="7583"/>
                </a:lnTo>
                <a:lnTo>
                  <a:pt x="5433" y="8630"/>
                </a:lnTo>
                <a:cubicBezTo>
                  <a:pt x="5270" y="8798"/>
                  <a:pt x="5270" y="9078"/>
                  <a:pt x="5433" y="9241"/>
                </a:cubicBezTo>
                <a:cubicBezTo>
                  <a:pt x="5993" y="9801"/>
                  <a:pt x="6743" y="10103"/>
                  <a:pt x="7533" y="10103"/>
                </a:cubicBezTo>
                <a:cubicBezTo>
                  <a:pt x="8328" y="10103"/>
                  <a:pt x="9073" y="9801"/>
                  <a:pt x="9611" y="9241"/>
                </a:cubicBezTo>
                <a:cubicBezTo>
                  <a:pt x="9773" y="9078"/>
                  <a:pt x="9773" y="8798"/>
                  <a:pt x="9611" y="8630"/>
                </a:cubicBezTo>
                <a:lnTo>
                  <a:pt x="8541" y="7583"/>
                </a:lnTo>
                <a:lnTo>
                  <a:pt x="12713" y="7583"/>
                </a:lnTo>
                <a:cubicBezTo>
                  <a:pt x="13368" y="7583"/>
                  <a:pt x="13951" y="7281"/>
                  <a:pt x="14326" y="6765"/>
                </a:cubicBezTo>
                <a:cubicBezTo>
                  <a:pt x="15071" y="5718"/>
                  <a:pt x="14724" y="4178"/>
                  <a:pt x="13273" y="3685"/>
                </a:cubicBezTo>
                <a:cubicBezTo>
                  <a:pt x="13021" y="3618"/>
                  <a:pt x="12764" y="3568"/>
                  <a:pt x="12528" y="3568"/>
                </a:cubicBezTo>
                <a:cubicBezTo>
                  <a:pt x="12741" y="2800"/>
                  <a:pt x="12484" y="1938"/>
                  <a:pt x="11806" y="1423"/>
                </a:cubicBezTo>
                <a:lnTo>
                  <a:pt x="11761" y="1378"/>
                </a:lnTo>
                <a:cubicBezTo>
                  <a:pt x="11396" y="1120"/>
                  <a:pt x="10980" y="996"/>
                  <a:pt x="10571" y="996"/>
                </a:cubicBezTo>
                <a:cubicBezTo>
                  <a:pt x="10164" y="996"/>
                  <a:pt x="9764" y="1118"/>
                  <a:pt x="9426" y="1350"/>
                </a:cubicBezTo>
                <a:cubicBezTo>
                  <a:pt x="9146" y="560"/>
                  <a:pt x="8423" y="0"/>
                  <a:pt x="7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8"/>
          <p:cNvSpPr/>
          <p:nvPr/>
        </p:nvSpPr>
        <p:spPr>
          <a:xfrm>
            <a:off x="2523238" y="2637075"/>
            <a:ext cx="359275" cy="359425"/>
          </a:xfrm>
          <a:custGeom>
            <a:rect b="b" l="l" r="r" t="t"/>
            <a:pathLst>
              <a:path extrusionOk="0" h="14377" w="14371">
                <a:moveTo>
                  <a:pt x="8003" y="869"/>
                </a:moveTo>
                <a:lnTo>
                  <a:pt x="7185" y="1798"/>
                </a:lnTo>
                <a:lnTo>
                  <a:pt x="6390" y="869"/>
                </a:lnTo>
                <a:close/>
                <a:moveTo>
                  <a:pt x="10148" y="5909"/>
                </a:moveTo>
                <a:lnTo>
                  <a:pt x="10148" y="6749"/>
                </a:lnTo>
                <a:lnTo>
                  <a:pt x="4245" y="6749"/>
                </a:lnTo>
                <a:lnTo>
                  <a:pt x="4245" y="5909"/>
                </a:lnTo>
                <a:close/>
                <a:moveTo>
                  <a:pt x="10148" y="7589"/>
                </a:moveTo>
                <a:lnTo>
                  <a:pt x="10148" y="8429"/>
                </a:lnTo>
                <a:lnTo>
                  <a:pt x="4245" y="8429"/>
                </a:lnTo>
                <a:lnTo>
                  <a:pt x="4245" y="7589"/>
                </a:lnTo>
                <a:close/>
                <a:moveTo>
                  <a:pt x="5460" y="1031"/>
                </a:moveTo>
                <a:lnTo>
                  <a:pt x="6648" y="2454"/>
                </a:lnTo>
                <a:lnTo>
                  <a:pt x="4452" y="5069"/>
                </a:lnTo>
                <a:lnTo>
                  <a:pt x="4245" y="5069"/>
                </a:lnTo>
                <a:lnTo>
                  <a:pt x="4245" y="4649"/>
                </a:lnTo>
                <a:cubicBezTo>
                  <a:pt x="4245" y="4436"/>
                  <a:pt x="4083" y="4251"/>
                  <a:pt x="3870" y="4229"/>
                </a:cubicBezTo>
                <a:cubicBezTo>
                  <a:pt x="3853" y="4227"/>
                  <a:pt x="3836" y="4226"/>
                  <a:pt x="3820" y="4226"/>
                </a:cubicBezTo>
                <a:cubicBezTo>
                  <a:pt x="3586" y="4226"/>
                  <a:pt x="3405" y="4408"/>
                  <a:pt x="3405" y="4649"/>
                </a:cubicBezTo>
                <a:lnTo>
                  <a:pt x="3405" y="10154"/>
                </a:lnTo>
                <a:lnTo>
                  <a:pt x="840" y="10154"/>
                </a:lnTo>
                <a:lnTo>
                  <a:pt x="840" y="8849"/>
                </a:lnTo>
                <a:cubicBezTo>
                  <a:pt x="840" y="6279"/>
                  <a:pt x="1652" y="3809"/>
                  <a:pt x="3192" y="1709"/>
                </a:cubicBezTo>
                <a:lnTo>
                  <a:pt x="4525" y="1709"/>
                </a:lnTo>
                <a:cubicBezTo>
                  <a:pt x="4620" y="1709"/>
                  <a:pt x="4710" y="1658"/>
                  <a:pt x="4805" y="1591"/>
                </a:cubicBezTo>
                <a:lnTo>
                  <a:pt x="5460" y="1031"/>
                </a:lnTo>
                <a:close/>
                <a:moveTo>
                  <a:pt x="8933" y="1031"/>
                </a:moveTo>
                <a:lnTo>
                  <a:pt x="9610" y="1591"/>
                </a:lnTo>
                <a:cubicBezTo>
                  <a:pt x="9683" y="1658"/>
                  <a:pt x="9773" y="1709"/>
                  <a:pt x="9868" y="1709"/>
                </a:cubicBezTo>
                <a:lnTo>
                  <a:pt x="11201" y="1709"/>
                </a:lnTo>
                <a:cubicBezTo>
                  <a:pt x="12713" y="3781"/>
                  <a:pt x="13530" y="6256"/>
                  <a:pt x="13530" y="8849"/>
                </a:cubicBezTo>
                <a:lnTo>
                  <a:pt x="13530" y="10154"/>
                </a:lnTo>
                <a:lnTo>
                  <a:pt x="11010" y="10154"/>
                </a:lnTo>
                <a:lnTo>
                  <a:pt x="11010" y="4649"/>
                </a:lnTo>
                <a:cubicBezTo>
                  <a:pt x="11010" y="4436"/>
                  <a:pt x="10848" y="4251"/>
                  <a:pt x="10641" y="4229"/>
                </a:cubicBezTo>
                <a:cubicBezTo>
                  <a:pt x="10624" y="4227"/>
                  <a:pt x="10607" y="4226"/>
                  <a:pt x="10590" y="4226"/>
                </a:cubicBezTo>
                <a:cubicBezTo>
                  <a:pt x="10353" y="4226"/>
                  <a:pt x="10148" y="4408"/>
                  <a:pt x="10148" y="4649"/>
                </a:cubicBezTo>
                <a:lnTo>
                  <a:pt x="10148" y="5069"/>
                </a:lnTo>
                <a:lnTo>
                  <a:pt x="5550" y="5069"/>
                </a:lnTo>
                <a:lnTo>
                  <a:pt x="8933" y="1031"/>
                </a:lnTo>
                <a:close/>
                <a:moveTo>
                  <a:pt x="10148" y="9269"/>
                </a:moveTo>
                <a:lnTo>
                  <a:pt x="10148" y="13537"/>
                </a:lnTo>
                <a:lnTo>
                  <a:pt x="4245" y="13537"/>
                </a:lnTo>
                <a:lnTo>
                  <a:pt x="4245" y="9269"/>
                </a:lnTo>
                <a:close/>
                <a:moveTo>
                  <a:pt x="5505" y="1"/>
                </a:moveTo>
                <a:cubicBezTo>
                  <a:pt x="5410" y="1"/>
                  <a:pt x="5292" y="51"/>
                  <a:pt x="5225" y="118"/>
                </a:cubicBezTo>
                <a:lnTo>
                  <a:pt x="4363" y="869"/>
                </a:lnTo>
                <a:lnTo>
                  <a:pt x="2985" y="869"/>
                </a:lnTo>
                <a:cubicBezTo>
                  <a:pt x="2845" y="869"/>
                  <a:pt x="2727" y="914"/>
                  <a:pt x="2632" y="1031"/>
                </a:cubicBezTo>
                <a:cubicBezTo>
                  <a:pt x="1792" y="2174"/>
                  <a:pt x="1120" y="3411"/>
                  <a:pt x="672" y="4739"/>
                </a:cubicBezTo>
                <a:cubicBezTo>
                  <a:pt x="230" y="6071"/>
                  <a:pt x="0" y="7449"/>
                  <a:pt x="0" y="8849"/>
                </a:cubicBezTo>
                <a:lnTo>
                  <a:pt x="0" y="10574"/>
                </a:lnTo>
                <a:cubicBezTo>
                  <a:pt x="0" y="10809"/>
                  <a:pt x="185" y="10994"/>
                  <a:pt x="420" y="10994"/>
                </a:cubicBezTo>
                <a:lnTo>
                  <a:pt x="3405" y="10994"/>
                </a:lnTo>
                <a:lnTo>
                  <a:pt x="3405" y="13957"/>
                </a:lnTo>
                <a:cubicBezTo>
                  <a:pt x="3405" y="14192"/>
                  <a:pt x="3590" y="14377"/>
                  <a:pt x="3825" y="14377"/>
                </a:cubicBezTo>
                <a:lnTo>
                  <a:pt x="10568" y="14377"/>
                </a:lnTo>
                <a:cubicBezTo>
                  <a:pt x="10803" y="14377"/>
                  <a:pt x="11010" y="14192"/>
                  <a:pt x="11010" y="13957"/>
                </a:cubicBezTo>
                <a:lnTo>
                  <a:pt x="11010" y="10994"/>
                </a:lnTo>
                <a:lnTo>
                  <a:pt x="13950" y="10994"/>
                </a:lnTo>
                <a:cubicBezTo>
                  <a:pt x="14186" y="10994"/>
                  <a:pt x="14370" y="10809"/>
                  <a:pt x="14370" y="10574"/>
                </a:cubicBezTo>
                <a:lnTo>
                  <a:pt x="14370" y="8849"/>
                </a:lnTo>
                <a:cubicBezTo>
                  <a:pt x="14370" y="7449"/>
                  <a:pt x="14141" y="6071"/>
                  <a:pt x="13693" y="4739"/>
                </a:cubicBezTo>
                <a:cubicBezTo>
                  <a:pt x="13250" y="3411"/>
                  <a:pt x="12601" y="2151"/>
                  <a:pt x="11761" y="1031"/>
                </a:cubicBezTo>
                <a:cubicBezTo>
                  <a:pt x="11688" y="914"/>
                  <a:pt x="11548" y="869"/>
                  <a:pt x="11430" y="869"/>
                </a:cubicBezTo>
                <a:lnTo>
                  <a:pt x="10030" y="869"/>
                </a:lnTo>
                <a:lnTo>
                  <a:pt x="9168" y="118"/>
                </a:lnTo>
                <a:cubicBezTo>
                  <a:pt x="9101" y="51"/>
                  <a:pt x="9005" y="1"/>
                  <a:pt x="88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8"/>
          <p:cNvSpPr/>
          <p:nvPr/>
        </p:nvSpPr>
        <p:spPr>
          <a:xfrm>
            <a:off x="3224950" y="2680350"/>
            <a:ext cx="361100" cy="273025"/>
          </a:xfrm>
          <a:custGeom>
            <a:rect b="b" l="l" r="r" t="t"/>
            <a:pathLst>
              <a:path extrusionOk="0" h="10921" w="14444">
                <a:moveTo>
                  <a:pt x="7236" y="863"/>
                </a:moveTo>
                <a:cubicBezTo>
                  <a:pt x="7863" y="863"/>
                  <a:pt x="8496" y="908"/>
                  <a:pt x="9101" y="1025"/>
                </a:cubicBezTo>
                <a:lnTo>
                  <a:pt x="8703" y="2263"/>
                </a:lnTo>
                <a:cubicBezTo>
                  <a:pt x="8216" y="2190"/>
                  <a:pt x="7723" y="2145"/>
                  <a:pt x="7236" y="2145"/>
                </a:cubicBezTo>
                <a:cubicBezTo>
                  <a:pt x="6743" y="2145"/>
                  <a:pt x="6256" y="2190"/>
                  <a:pt x="5763" y="2263"/>
                </a:cubicBezTo>
                <a:lnTo>
                  <a:pt x="5343" y="1025"/>
                </a:lnTo>
                <a:cubicBezTo>
                  <a:pt x="5976" y="908"/>
                  <a:pt x="6603" y="863"/>
                  <a:pt x="7236" y="863"/>
                </a:cubicBezTo>
                <a:close/>
                <a:moveTo>
                  <a:pt x="4531" y="1210"/>
                </a:moveTo>
                <a:lnTo>
                  <a:pt x="4951" y="2448"/>
                </a:lnTo>
                <a:cubicBezTo>
                  <a:pt x="3971" y="2705"/>
                  <a:pt x="3036" y="3148"/>
                  <a:pt x="2240" y="3758"/>
                </a:cubicBezTo>
                <a:cubicBezTo>
                  <a:pt x="2078" y="3640"/>
                  <a:pt x="1333" y="3080"/>
                  <a:pt x="1171" y="2940"/>
                </a:cubicBezTo>
                <a:cubicBezTo>
                  <a:pt x="2173" y="2145"/>
                  <a:pt x="3316" y="1563"/>
                  <a:pt x="4531" y="1210"/>
                </a:cubicBezTo>
                <a:close/>
                <a:moveTo>
                  <a:pt x="9918" y="1210"/>
                </a:moveTo>
                <a:cubicBezTo>
                  <a:pt x="11178" y="1563"/>
                  <a:pt x="12321" y="2168"/>
                  <a:pt x="13323" y="2963"/>
                </a:cubicBezTo>
                <a:cubicBezTo>
                  <a:pt x="13071" y="3170"/>
                  <a:pt x="12696" y="3450"/>
                  <a:pt x="12254" y="3780"/>
                </a:cubicBezTo>
                <a:cubicBezTo>
                  <a:pt x="11458" y="3170"/>
                  <a:pt x="10523" y="2705"/>
                  <a:pt x="9521" y="2448"/>
                </a:cubicBezTo>
                <a:lnTo>
                  <a:pt x="9918" y="1210"/>
                </a:lnTo>
                <a:close/>
                <a:moveTo>
                  <a:pt x="7236" y="2985"/>
                </a:moveTo>
                <a:cubicBezTo>
                  <a:pt x="7633" y="2985"/>
                  <a:pt x="8031" y="3008"/>
                  <a:pt x="8423" y="3080"/>
                </a:cubicBezTo>
                <a:lnTo>
                  <a:pt x="8031" y="4268"/>
                </a:lnTo>
                <a:cubicBezTo>
                  <a:pt x="7773" y="4223"/>
                  <a:pt x="7493" y="4223"/>
                  <a:pt x="7236" y="4223"/>
                </a:cubicBezTo>
                <a:cubicBezTo>
                  <a:pt x="6956" y="4223"/>
                  <a:pt x="6698" y="4223"/>
                  <a:pt x="6441" y="4268"/>
                </a:cubicBezTo>
                <a:lnTo>
                  <a:pt x="6043" y="3080"/>
                </a:lnTo>
                <a:cubicBezTo>
                  <a:pt x="6418" y="3008"/>
                  <a:pt x="6816" y="2985"/>
                  <a:pt x="7236" y="2985"/>
                </a:cubicBezTo>
                <a:close/>
                <a:moveTo>
                  <a:pt x="5203" y="3243"/>
                </a:moveTo>
                <a:lnTo>
                  <a:pt x="5601" y="4408"/>
                </a:lnTo>
                <a:cubicBezTo>
                  <a:pt x="5041" y="4570"/>
                  <a:pt x="4531" y="4783"/>
                  <a:pt x="4038" y="5085"/>
                </a:cubicBezTo>
                <a:cubicBezTo>
                  <a:pt x="3663" y="4805"/>
                  <a:pt x="3293" y="4525"/>
                  <a:pt x="2940" y="4268"/>
                </a:cubicBezTo>
                <a:cubicBezTo>
                  <a:pt x="3618" y="3803"/>
                  <a:pt x="4391" y="3450"/>
                  <a:pt x="5203" y="3243"/>
                </a:cubicBezTo>
                <a:close/>
                <a:moveTo>
                  <a:pt x="9263" y="3243"/>
                </a:moveTo>
                <a:cubicBezTo>
                  <a:pt x="10081" y="3450"/>
                  <a:pt x="10876" y="3825"/>
                  <a:pt x="11554" y="4318"/>
                </a:cubicBezTo>
                <a:cubicBezTo>
                  <a:pt x="11223" y="4548"/>
                  <a:pt x="10854" y="4828"/>
                  <a:pt x="10478" y="5108"/>
                </a:cubicBezTo>
                <a:cubicBezTo>
                  <a:pt x="9963" y="4805"/>
                  <a:pt x="9431" y="4570"/>
                  <a:pt x="8871" y="4408"/>
                </a:cubicBezTo>
                <a:lnTo>
                  <a:pt x="9263" y="3243"/>
                </a:lnTo>
                <a:close/>
                <a:moveTo>
                  <a:pt x="7236" y="5041"/>
                </a:moveTo>
                <a:cubicBezTo>
                  <a:pt x="7398" y="5041"/>
                  <a:pt x="7583" y="5063"/>
                  <a:pt x="7773" y="5063"/>
                </a:cubicBezTo>
                <a:lnTo>
                  <a:pt x="7236" y="6648"/>
                </a:lnTo>
                <a:lnTo>
                  <a:pt x="6698" y="5063"/>
                </a:lnTo>
                <a:cubicBezTo>
                  <a:pt x="6883" y="5063"/>
                  <a:pt x="7051" y="5041"/>
                  <a:pt x="7236" y="5041"/>
                </a:cubicBezTo>
                <a:close/>
                <a:moveTo>
                  <a:pt x="5858" y="5225"/>
                </a:moveTo>
                <a:lnTo>
                  <a:pt x="6418" y="6861"/>
                </a:lnTo>
                <a:cubicBezTo>
                  <a:pt x="5953" y="6508"/>
                  <a:pt x="5371" y="6088"/>
                  <a:pt x="4760" y="5623"/>
                </a:cubicBezTo>
                <a:cubicBezTo>
                  <a:pt x="5113" y="5461"/>
                  <a:pt x="5483" y="5321"/>
                  <a:pt x="5858" y="5225"/>
                </a:cubicBezTo>
                <a:close/>
                <a:moveTo>
                  <a:pt x="8591" y="5225"/>
                </a:moveTo>
                <a:cubicBezTo>
                  <a:pt x="8983" y="5321"/>
                  <a:pt x="9358" y="5461"/>
                  <a:pt x="9734" y="5645"/>
                </a:cubicBezTo>
                <a:cubicBezTo>
                  <a:pt x="9174" y="6065"/>
                  <a:pt x="8591" y="6485"/>
                  <a:pt x="8053" y="6883"/>
                </a:cubicBezTo>
                <a:lnTo>
                  <a:pt x="8591" y="5225"/>
                </a:lnTo>
                <a:close/>
                <a:moveTo>
                  <a:pt x="7236" y="8585"/>
                </a:moveTo>
                <a:lnTo>
                  <a:pt x="8401" y="9728"/>
                </a:lnTo>
                <a:cubicBezTo>
                  <a:pt x="8053" y="9963"/>
                  <a:pt x="7656" y="10081"/>
                  <a:pt x="7236" y="10081"/>
                </a:cubicBezTo>
                <a:cubicBezTo>
                  <a:pt x="6816" y="10081"/>
                  <a:pt x="6418" y="9963"/>
                  <a:pt x="6071" y="9728"/>
                </a:cubicBezTo>
                <a:lnTo>
                  <a:pt x="7236" y="8585"/>
                </a:lnTo>
                <a:close/>
                <a:moveTo>
                  <a:pt x="7236" y="0"/>
                </a:moveTo>
                <a:cubicBezTo>
                  <a:pt x="4620" y="0"/>
                  <a:pt x="2123" y="958"/>
                  <a:pt x="213" y="2660"/>
                </a:cubicBezTo>
                <a:cubicBezTo>
                  <a:pt x="0" y="2823"/>
                  <a:pt x="23" y="3170"/>
                  <a:pt x="258" y="3310"/>
                </a:cubicBezTo>
                <a:cubicBezTo>
                  <a:pt x="471" y="3478"/>
                  <a:pt x="4273" y="6323"/>
                  <a:pt x="6581" y="8025"/>
                </a:cubicBezTo>
                <a:lnTo>
                  <a:pt x="5158" y="9470"/>
                </a:lnTo>
                <a:cubicBezTo>
                  <a:pt x="4996" y="9638"/>
                  <a:pt x="4996" y="9890"/>
                  <a:pt x="5158" y="10058"/>
                </a:cubicBezTo>
                <a:cubicBezTo>
                  <a:pt x="5718" y="10618"/>
                  <a:pt x="6441" y="10921"/>
                  <a:pt x="7236" y="10921"/>
                </a:cubicBezTo>
                <a:cubicBezTo>
                  <a:pt x="8031" y="10921"/>
                  <a:pt x="8776" y="10618"/>
                  <a:pt x="9314" y="10058"/>
                </a:cubicBezTo>
                <a:cubicBezTo>
                  <a:pt x="9476" y="9890"/>
                  <a:pt x="9476" y="9638"/>
                  <a:pt x="9314" y="9470"/>
                </a:cubicBezTo>
                <a:lnTo>
                  <a:pt x="7891" y="8025"/>
                </a:lnTo>
                <a:cubicBezTo>
                  <a:pt x="9336" y="6978"/>
                  <a:pt x="13839" y="3708"/>
                  <a:pt x="14281" y="3265"/>
                </a:cubicBezTo>
                <a:cubicBezTo>
                  <a:pt x="14443" y="3103"/>
                  <a:pt x="14443" y="2823"/>
                  <a:pt x="14259" y="2660"/>
                </a:cubicBezTo>
                <a:cubicBezTo>
                  <a:pt x="12343" y="958"/>
                  <a:pt x="9851" y="0"/>
                  <a:pt x="7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3" name="Google Shape;4573;p48"/>
          <p:cNvGrpSpPr/>
          <p:nvPr/>
        </p:nvGrpSpPr>
        <p:grpSpPr>
          <a:xfrm>
            <a:off x="1754725" y="2637075"/>
            <a:ext cx="360550" cy="359425"/>
            <a:chOff x="1790988" y="2637075"/>
            <a:chExt cx="360550" cy="359425"/>
          </a:xfrm>
        </p:grpSpPr>
        <p:sp>
          <p:nvSpPr>
            <p:cNvPr id="4574" name="Google Shape;4574;p48"/>
            <p:cNvSpPr/>
            <p:nvPr/>
          </p:nvSpPr>
          <p:spPr>
            <a:xfrm>
              <a:off x="1790988" y="2637075"/>
              <a:ext cx="360550" cy="359425"/>
            </a:xfrm>
            <a:custGeom>
              <a:rect b="b" l="l" r="r" t="t"/>
              <a:pathLst>
                <a:path extrusionOk="0" h="14377" w="14422">
                  <a:moveTo>
                    <a:pt x="13559" y="869"/>
                  </a:moveTo>
                  <a:lnTo>
                    <a:pt x="13559" y="1569"/>
                  </a:lnTo>
                  <a:lnTo>
                    <a:pt x="13072" y="869"/>
                  </a:lnTo>
                  <a:close/>
                  <a:moveTo>
                    <a:pt x="1356" y="869"/>
                  </a:moveTo>
                  <a:lnTo>
                    <a:pt x="869" y="1614"/>
                  </a:lnTo>
                  <a:lnTo>
                    <a:pt x="869" y="869"/>
                  </a:lnTo>
                  <a:close/>
                  <a:moveTo>
                    <a:pt x="4738" y="869"/>
                  </a:moveTo>
                  <a:lnTo>
                    <a:pt x="3831" y="2219"/>
                  </a:lnTo>
                  <a:lnTo>
                    <a:pt x="2918" y="869"/>
                  </a:lnTo>
                  <a:close/>
                  <a:moveTo>
                    <a:pt x="8121" y="869"/>
                  </a:moveTo>
                  <a:lnTo>
                    <a:pt x="7214" y="2219"/>
                  </a:lnTo>
                  <a:lnTo>
                    <a:pt x="6301" y="869"/>
                  </a:lnTo>
                  <a:close/>
                  <a:moveTo>
                    <a:pt x="11509" y="869"/>
                  </a:moveTo>
                  <a:lnTo>
                    <a:pt x="10596" y="2219"/>
                  </a:lnTo>
                  <a:lnTo>
                    <a:pt x="9689" y="869"/>
                  </a:lnTo>
                  <a:close/>
                  <a:moveTo>
                    <a:pt x="2151" y="1194"/>
                  </a:moveTo>
                  <a:lnTo>
                    <a:pt x="3036" y="2571"/>
                  </a:lnTo>
                  <a:lnTo>
                    <a:pt x="1238" y="2571"/>
                  </a:lnTo>
                  <a:lnTo>
                    <a:pt x="2151" y="1194"/>
                  </a:lnTo>
                  <a:close/>
                  <a:moveTo>
                    <a:pt x="5534" y="1194"/>
                  </a:moveTo>
                  <a:lnTo>
                    <a:pt x="6441" y="2571"/>
                  </a:lnTo>
                  <a:lnTo>
                    <a:pt x="4598" y="2571"/>
                  </a:lnTo>
                  <a:lnTo>
                    <a:pt x="5534" y="1194"/>
                  </a:lnTo>
                  <a:close/>
                  <a:moveTo>
                    <a:pt x="8894" y="1194"/>
                  </a:moveTo>
                  <a:lnTo>
                    <a:pt x="9829" y="2571"/>
                  </a:lnTo>
                  <a:lnTo>
                    <a:pt x="8009" y="2571"/>
                  </a:lnTo>
                  <a:lnTo>
                    <a:pt x="8894" y="1194"/>
                  </a:lnTo>
                  <a:close/>
                  <a:moveTo>
                    <a:pt x="12299" y="1194"/>
                  </a:moveTo>
                  <a:lnTo>
                    <a:pt x="13212" y="2571"/>
                  </a:lnTo>
                  <a:lnTo>
                    <a:pt x="11392" y="2571"/>
                  </a:lnTo>
                  <a:lnTo>
                    <a:pt x="12299" y="1194"/>
                  </a:lnTo>
                  <a:close/>
                  <a:moveTo>
                    <a:pt x="2140" y="5083"/>
                  </a:moveTo>
                  <a:cubicBezTo>
                    <a:pt x="2245" y="5083"/>
                    <a:pt x="2350" y="5125"/>
                    <a:pt x="2431" y="5209"/>
                  </a:cubicBezTo>
                  <a:lnTo>
                    <a:pt x="2733" y="5511"/>
                  </a:lnTo>
                  <a:lnTo>
                    <a:pt x="2129" y="6094"/>
                  </a:lnTo>
                  <a:lnTo>
                    <a:pt x="1849" y="5791"/>
                  </a:lnTo>
                  <a:cubicBezTo>
                    <a:pt x="1681" y="5629"/>
                    <a:pt x="1681" y="5371"/>
                    <a:pt x="1849" y="5209"/>
                  </a:cubicBezTo>
                  <a:cubicBezTo>
                    <a:pt x="1930" y="5125"/>
                    <a:pt x="2035" y="5083"/>
                    <a:pt x="2140" y="5083"/>
                  </a:cubicBezTo>
                  <a:close/>
                  <a:moveTo>
                    <a:pt x="12288" y="5083"/>
                  </a:moveTo>
                  <a:cubicBezTo>
                    <a:pt x="12393" y="5083"/>
                    <a:pt x="12498" y="5125"/>
                    <a:pt x="12579" y="5209"/>
                  </a:cubicBezTo>
                  <a:cubicBezTo>
                    <a:pt x="12769" y="5371"/>
                    <a:pt x="12769" y="5629"/>
                    <a:pt x="12579" y="5791"/>
                  </a:cubicBezTo>
                  <a:lnTo>
                    <a:pt x="12299" y="6094"/>
                  </a:lnTo>
                  <a:lnTo>
                    <a:pt x="11694" y="5511"/>
                  </a:lnTo>
                  <a:lnTo>
                    <a:pt x="11996" y="5209"/>
                  </a:lnTo>
                  <a:cubicBezTo>
                    <a:pt x="12078" y="5125"/>
                    <a:pt x="12183" y="5083"/>
                    <a:pt x="12288" y="5083"/>
                  </a:cubicBezTo>
                  <a:close/>
                  <a:moveTo>
                    <a:pt x="12719" y="3411"/>
                  </a:moveTo>
                  <a:lnTo>
                    <a:pt x="12719" y="4319"/>
                  </a:lnTo>
                  <a:cubicBezTo>
                    <a:pt x="12587" y="4270"/>
                    <a:pt x="12449" y="4247"/>
                    <a:pt x="12310" y="4247"/>
                  </a:cubicBezTo>
                  <a:cubicBezTo>
                    <a:pt x="11982" y="4247"/>
                    <a:pt x="11651" y="4377"/>
                    <a:pt x="11392" y="4621"/>
                  </a:cubicBezTo>
                  <a:lnTo>
                    <a:pt x="10809" y="5209"/>
                  </a:lnTo>
                  <a:cubicBezTo>
                    <a:pt x="10736" y="5299"/>
                    <a:pt x="10692" y="5394"/>
                    <a:pt x="10692" y="5511"/>
                  </a:cubicBezTo>
                  <a:cubicBezTo>
                    <a:pt x="10692" y="5579"/>
                    <a:pt x="10692" y="5629"/>
                    <a:pt x="10714" y="5674"/>
                  </a:cubicBezTo>
                  <a:lnTo>
                    <a:pt x="7214" y="9152"/>
                  </a:lnTo>
                  <a:lnTo>
                    <a:pt x="3714" y="5674"/>
                  </a:lnTo>
                  <a:cubicBezTo>
                    <a:pt x="3736" y="5629"/>
                    <a:pt x="3758" y="5579"/>
                    <a:pt x="3758" y="5511"/>
                  </a:cubicBezTo>
                  <a:cubicBezTo>
                    <a:pt x="3758" y="5394"/>
                    <a:pt x="3714" y="5299"/>
                    <a:pt x="3618" y="5209"/>
                  </a:cubicBezTo>
                  <a:lnTo>
                    <a:pt x="3036" y="4621"/>
                  </a:lnTo>
                  <a:cubicBezTo>
                    <a:pt x="2792" y="4377"/>
                    <a:pt x="2455" y="4247"/>
                    <a:pt x="2122" y="4247"/>
                  </a:cubicBezTo>
                  <a:cubicBezTo>
                    <a:pt x="1981" y="4247"/>
                    <a:pt x="1840" y="4270"/>
                    <a:pt x="1709" y="4319"/>
                  </a:cubicBezTo>
                  <a:lnTo>
                    <a:pt x="1709" y="3411"/>
                  </a:lnTo>
                  <a:close/>
                  <a:moveTo>
                    <a:pt x="3153" y="6279"/>
                  </a:moveTo>
                  <a:lnTo>
                    <a:pt x="6631" y="9734"/>
                  </a:lnTo>
                  <a:lnTo>
                    <a:pt x="4878" y="11459"/>
                  </a:lnTo>
                  <a:lnTo>
                    <a:pt x="2733" y="6676"/>
                  </a:lnTo>
                  <a:lnTo>
                    <a:pt x="3153" y="6279"/>
                  </a:lnTo>
                  <a:close/>
                  <a:moveTo>
                    <a:pt x="11296" y="6279"/>
                  </a:moveTo>
                  <a:lnTo>
                    <a:pt x="11694" y="6676"/>
                  </a:lnTo>
                  <a:lnTo>
                    <a:pt x="9549" y="11459"/>
                  </a:lnTo>
                  <a:lnTo>
                    <a:pt x="7819" y="9734"/>
                  </a:lnTo>
                  <a:lnTo>
                    <a:pt x="11296" y="6279"/>
                  </a:lnTo>
                  <a:close/>
                  <a:moveTo>
                    <a:pt x="4598" y="12932"/>
                  </a:moveTo>
                  <a:lnTo>
                    <a:pt x="4878" y="13537"/>
                  </a:lnTo>
                  <a:lnTo>
                    <a:pt x="3994" y="13537"/>
                  </a:lnTo>
                  <a:lnTo>
                    <a:pt x="4598" y="12932"/>
                  </a:lnTo>
                  <a:close/>
                  <a:moveTo>
                    <a:pt x="7214" y="10339"/>
                  </a:moveTo>
                  <a:lnTo>
                    <a:pt x="9174" y="12299"/>
                  </a:lnTo>
                  <a:lnTo>
                    <a:pt x="8636" y="13537"/>
                  </a:lnTo>
                  <a:lnTo>
                    <a:pt x="5814" y="13537"/>
                  </a:lnTo>
                  <a:lnTo>
                    <a:pt x="5254" y="12299"/>
                  </a:lnTo>
                  <a:lnTo>
                    <a:pt x="7214" y="10339"/>
                  </a:lnTo>
                  <a:close/>
                  <a:moveTo>
                    <a:pt x="9829" y="12932"/>
                  </a:moveTo>
                  <a:lnTo>
                    <a:pt x="10434" y="13537"/>
                  </a:lnTo>
                  <a:lnTo>
                    <a:pt x="9549" y="13537"/>
                  </a:lnTo>
                  <a:lnTo>
                    <a:pt x="9829" y="12932"/>
                  </a:lnTo>
                  <a:close/>
                  <a:moveTo>
                    <a:pt x="449" y="1"/>
                  </a:moveTo>
                  <a:cubicBezTo>
                    <a:pt x="213" y="1"/>
                    <a:pt x="29" y="214"/>
                    <a:pt x="29" y="449"/>
                  </a:cubicBezTo>
                  <a:lnTo>
                    <a:pt x="29" y="2991"/>
                  </a:lnTo>
                  <a:cubicBezTo>
                    <a:pt x="29" y="3221"/>
                    <a:pt x="213" y="3411"/>
                    <a:pt x="449" y="3411"/>
                  </a:cubicBezTo>
                  <a:lnTo>
                    <a:pt x="869" y="3411"/>
                  </a:lnTo>
                  <a:lnTo>
                    <a:pt x="869" y="5511"/>
                  </a:lnTo>
                  <a:cubicBezTo>
                    <a:pt x="869" y="5859"/>
                    <a:pt x="1009" y="6161"/>
                    <a:pt x="1238" y="6396"/>
                  </a:cubicBezTo>
                  <a:lnTo>
                    <a:pt x="1849" y="7001"/>
                  </a:lnTo>
                  <a:cubicBezTo>
                    <a:pt x="1893" y="7052"/>
                    <a:pt x="1938" y="7074"/>
                    <a:pt x="2011" y="7096"/>
                  </a:cubicBezTo>
                  <a:lnTo>
                    <a:pt x="4251" y="12114"/>
                  </a:lnTo>
                  <a:lnTo>
                    <a:pt x="2801" y="13537"/>
                  </a:lnTo>
                  <a:lnTo>
                    <a:pt x="471" y="13537"/>
                  </a:lnTo>
                  <a:cubicBezTo>
                    <a:pt x="258" y="13537"/>
                    <a:pt x="51" y="13699"/>
                    <a:pt x="29" y="13912"/>
                  </a:cubicBezTo>
                  <a:cubicBezTo>
                    <a:pt x="1" y="14169"/>
                    <a:pt x="213" y="14377"/>
                    <a:pt x="449" y="14377"/>
                  </a:cubicBezTo>
                  <a:lnTo>
                    <a:pt x="13956" y="14377"/>
                  </a:lnTo>
                  <a:cubicBezTo>
                    <a:pt x="14192" y="14377"/>
                    <a:pt x="14377" y="14214"/>
                    <a:pt x="14399" y="14001"/>
                  </a:cubicBezTo>
                  <a:cubicBezTo>
                    <a:pt x="14421" y="13749"/>
                    <a:pt x="14237" y="13537"/>
                    <a:pt x="13979" y="13537"/>
                  </a:cubicBezTo>
                  <a:lnTo>
                    <a:pt x="11621" y="13537"/>
                  </a:lnTo>
                  <a:lnTo>
                    <a:pt x="10199" y="12114"/>
                  </a:lnTo>
                  <a:lnTo>
                    <a:pt x="12439" y="7096"/>
                  </a:lnTo>
                  <a:cubicBezTo>
                    <a:pt x="12489" y="7074"/>
                    <a:pt x="12556" y="7052"/>
                    <a:pt x="12579" y="7001"/>
                  </a:cubicBezTo>
                  <a:lnTo>
                    <a:pt x="13189" y="6396"/>
                  </a:lnTo>
                  <a:cubicBezTo>
                    <a:pt x="13419" y="6161"/>
                    <a:pt x="13559" y="5859"/>
                    <a:pt x="13559" y="5511"/>
                  </a:cubicBezTo>
                  <a:lnTo>
                    <a:pt x="13559" y="3411"/>
                  </a:lnTo>
                  <a:lnTo>
                    <a:pt x="13979" y="3411"/>
                  </a:lnTo>
                  <a:cubicBezTo>
                    <a:pt x="14214" y="3411"/>
                    <a:pt x="14399" y="3221"/>
                    <a:pt x="14399" y="2991"/>
                  </a:cubicBezTo>
                  <a:lnTo>
                    <a:pt x="14399" y="449"/>
                  </a:lnTo>
                  <a:cubicBezTo>
                    <a:pt x="14399" y="214"/>
                    <a:pt x="14214" y="1"/>
                    <a:pt x="13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8"/>
            <p:cNvSpPr/>
            <p:nvPr/>
          </p:nvSpPr>
          <p:spPr>
            <a:xfrm>
              <a:off x="1790988" y="2870425"/>
              <a:ext cx="64850" cy="63125"/>
            </a:xfrm>
            <a:custGeom>
              <a:rect b="b" l="l" r="r" t="t"/>
              <a:pathLst>
                <a:path extrusionOk="0" h="2525" w="2594">
                  <a:moveTo>
                    <a:pt x="1280" y="1"/>
                  </a:moveTo>
                  <a:cubicBezTo>
                    <a:pt x="1266" y="1"/>
                    <a:pt x="1252" y="1"/>
                    <a:pt x="1238" y="2"/>
                  </a:cubicBezTo>
                  <a:cubicBezTo>
                    <a:pt x="1031" y="25"/>
                    <a:pt x="869" y="215"/>
                    <a:pt x="869" y="422"/>
                  </a:cubicBezTo>
                  <a:lnTo>
                    <a:pt x="869" y="842"/>
                  </a:lnTo>
                  <a:lnTo>
                    <a:pt x="471" y="842"/>
                  </a:lnTo>
                  <a:cubicBezTo>
                    <a:pt x="258" y="842"/>
                    <a:pt x="51" y="1005"/>
                    <a:pt x="29" y="1218"/>
                  </a:cubicBezTo>
                  <a:cubicBezTo>
                    <a:pt x="1" y="1475"/>
                    <a:pt x="213" y="1683"/>
                    <a:pt x="449" y="1683"/>
                  </a:cubicBezTo>
                  <a:lnTo>
                    <a:pt x="869" y="1683"/>
                  </a:lnTo>
                  <a:lnTo>
                    <a:pt x="869" y="2080"/>
                  </a:lnTo>
                  <a:cubicBezTo>
                    <a:pt x="869" y="2315"/>
                    <a:pt x="1031" y="2500"/>
                    <a:pt x="1238" y="2523"/>
                  </a:cubicBezTo>
                  <a:cubicBezTo>
                    <a:pt x="1251" y="2524"/>
                    <a:pt x="1264" y="2524"/>
                    <a:pt x="1276" y="2524"/>
                  </a:cubicBezTo>
                  <a:cubicBezTo>
                    <a:pt x="1517" y="2524"/>
                    <a:pt x="1709" y="2326"/>
                    <a:pt x="1709" y="2103"/>
                  </a:cubicBezTo>
                  <a:lnTo>
                    <a:pt x="1709" y="1683"/>
                  </a:lnTo>
                  <a:lnTo>
                    <a:pt x="2129" y="1683"/>
                  </a:lnTo>
                  <a:cubicBezTo>
                    <a:pt x="2336" y="1683"/>
                    <a:pt x="2521" y="1520"/>
                    <a:pt x="2549" y="1307"/>
                  </a:cubicBezTo>
                  <a:cubicBezTo>
                    <a:pt x="2593" y="1055"/>
                    <a:pt x="2381" y="842"/>
                    <a:pt x="2129" y="842"/>
                  </a:cubicBezTo>
                  <a:lnTo>
                    <a:pt x="1709" y="842"/>
                  </a:lnTo>
                  <a:lnTo>
                    <a:pt x="1709" y="422"/>
                  </a:lnTo>
                  <a:cubicBezTo>
                    <a:pt x="1709" y="179"/>
                    <a:pt x="1519" y="1"/>
                    <a:pt x="1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8"/>
            <p:cNvSpPr/>
            <p:nvPr/>
          </p:nvSpPr>
          <p:spPr>
            <a:xfrm>
              <a:off x="2087388" y="2891425"/>
              <a:ext cx="64150" cy="63125"/>
            </a:xfrm>
            <a:custGeom>
              <a:rect b="b" l="l" r="r" t="t"/>
              <a:pathLst>
                <a:path extrusionOk="0" h="2525" w="2566">
                  <a:moveTo>
                    <a:pt x="1291" y="1"/>
                  </a:moveTo>
                  <a:cubicBezTo>
                    <a:pt x="1053" y="1"/>
                    <a:pt x="863" y="179"/>
                    <a:pt x="863" y="422"/>
                  </a:cubicBezTo>
                  <a:lnTo>
                    <a:pt x="863" y="843"/>
                  </a:lnTo>
                  <a:lnTo>
                    <a:pt x="443" y="843"/>
                  </a:lnTo>
                  <a:cubicBezTo>
                    <a:pt x="236" y="843"/>
                    <a:pt x="45" y="1005"/>
                    <a:pt x="23" y="1218"/>
                  </a:cubicBezTo>
                  <a:cubicBezTo>
                    <a:pt x="0" y="1475"/>
                    <a:pt x="185" y="1683"/>
                    <a:pt x="443" y="1683"/>
                  </a:cubicBezTo>
                  <a:lnTo>
                    <a:pt x="863" y="1683"/>
                  </a:lnTo>
                  <a:lnTo>
                    <a:pt x="863" y="2103"/>
                  </a:lnTo>
                  <a:cubicBezTo>
                    <a:pt x="863" y="2346"/>
                    <a:pt x="1053" y="2524"/>
                    <a:pt x="1291" y="2524"/>
                  </a:cubicBezTo>
                  <a:cubicBezTo>
                    <a:pt x="1305" y="2524"/>
                    <a:pt x="1319" y="2524"/>
                    <a:pt x="1333" y="2523"/>
                  </a:cubicBezTo>
                  <a:cubicBezTo>
                    <a:pt x="1540" y="2500"/>
                    <a:pt x="1703" y="2315"/>
                    <a:pt x="1703" y="2080"/>
                  </a:cubicBezTo>
                  <a:lnTo>
                    <a:pt x="1703" y="1683"/>
                  </a:lnTo>
                  <a:lnTo>
                    <a:pt x="2100" y="1683"/>
                  </a:lnTo>
                  <a:cubicBezTo>
                    <a:pt x="2336" y="1683"/>
                    <a:pt x="2521" y="1520"/>
                    <a:pt x="2543" y="1307"/>
                  </a:cubicBezTo>
                  <a:cubicBezTo>
                    <a:pt x="2565" y="1055"/>
                    <a:pt x="2381" y="843"/>
                    <a:pt x="2123" y="843"/>
                  </a:cubicBezTo>
                  <a:lnTo>
                    <a:pt x="1703" y="843"/>
                  </a:lnTo>
                  <a:lnTo>
                    <a:pt x="1703" y="422"/>
                  </a:lnTo>
                  <a:cubicBezTo>
                    <a:pt x="1703" y="215"/>
                    <a:pt x="1540" y="25"/>
                    <a:pt x="1333" y="2"/>
                  </a:cubicBezTo>
                  <a:cubicBezTo>
                    <a:pt x="1319" y="1"/>
                    <a:pt x="1305" y="1"/>
                    <a:pt x="12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7" name="Google Shape;4577;p48"/>
          <p:cNvSpPr/>
          <p:nvPr/>
        </p:nvSpPr>
        <p:spPr>
          <a:xfrm>
            <a:off x="1112963" y="2108000"/>
            <a:ext cx="147025" cy="359450"/>
          </a:xfrm>
          <a:custGeom>
            <a:rect b="b" l="l" r="r" t="t"/>
            <a:pathLst>
              <a:path extrusionOk="0" h="14378" w="5881">
                <a:moveTo>
                  <a:pt x="2940" y="840"/>
                </a:moveTo>
                <a:cubicBezTo>
                  <a:pt x="3971" y="840"/>
                  <a:pt x="4811" y="1563"/>
                  <a:pt x="5018" y="2521"/>
                </a:cubicBezTo>
                <a:lnTo>
                  <a:pt x="890" y="2521"/>
                </a:lnTo>
                <a:cubicBezTo>
                  <a:pt x="1075" y="1563"/>
                  <a:pt x="1938" y="840"/>
                  <a:pt x="2940" y="840"/>
                </a:cubicBezTo>
                <a:close/>
                <a:moveTo>
                  <a:pt x="5018" y="3383"/>
                </a:moveTo>
                <a:cubicBezTo>
                  <a:pt x="4928" y="3781"/>
                  <a:pt x="4738" y="4156"/>
                  <a:pt x="4458" y="4436"/>
                </a:cubicBezTo>
                <a:lnTo>
                  <a:pt x="1451" y="4436"/>
                </a:lnTo>
                <a:cubicBezTo>
                  <a:pt x="1170" y="4156"/>
                  <a:pt x="980" y="3781"/>
                  <a:pt x="890" y="3383"/>
                </a:cubicBezTo>
                <a:close/>
                <a:moveTo>
                  <a:pt x="4200" y="5276"/>
                </a:moveTo>
                <a:lnTo>
                  <a:pt x="4200" y="6116"/>
                </a:lnTo>
                <a:lnTo>
                  <a:pt x="1680" y="6116"/>
                </a:lnTo>
                <a:lnTo>
                  <a:pt x="1680" y="5276"/>
                </a:lnTo>
                <a:close/>
                <a:moveTo>
                  <a:pt x="4111" y="6956"/>
                </a:moveTo>
                <a:lnTo>
                  <a:pt x="3455" y="10154"/>
                </a:lnTo>
                <a:lnTo>
                  <a:pt x="2453" y="10154"/>
                </a:lnTo>
                <a:lnTo>
                  <a:pt x="1775" y="6956"/>
                </a:lnTo>
                <a:close/>
                <a:moveTo>
                  <a:pt x="3360" y="11016"/>
                </a:moveTo>
                <a:lnTo>
                  <a:pt x="3360" y="11856"/>
                </a:lnTo>
                <a:lnTo>
                  <a:pt x="2520" y="11856"/>
                </a:lnTo>
                <a:lnTo>
                  <a:pt x="2520" y="11016"/>
                </a:lnTo>
                <a:close/>
                <a:moveTo>
                  <a:pt x="2940" y="0"/>
                </a:moveTo>
                <a:cubicBezTo>
                  <a:pt x="1333" y="0"/>
                  <a:pt x="0" y="1333"/>
                  <a:pt x="0" y="2941"/>
                </a:cubicBezTo>
                <a:cubicBezTo>
                  <a:pt x="0" y="3736"/>
                  <a:pt x="308" y="4481"/>
                  <a:pt x="840" y="5018"/>
                </a:cubicBezTo>
                <a:lnTo>
                  <a:pt x="840" y="6536"/>
                </a:lnTo>
                <a:lnTo>
                  <a:pt x="840" y="6631"/>
                </a:lnTo>
                <a:lnTo>
                  <a:pt x="1680" y="10619"/>
                </a:lnTo>
                <a:lnTo>
                  <a:pt x="1680" y="12276"/>
                </a:lnTo>
                <a:cubicBezTo>
                  <a:pt x="1680" y="12511"/>
                  <a:pt x="1871" y="12696"/>
                  <a:pt x="2100" y="12696"/>
                </a:cubicBezTo>
                <a:lnTo>
                  <a:pt x="2520" y="12696"/>
                </a:lnTo>
                <a:lnTo>
                  <a:pt x="2520" y="13934"/>
                </a:lnTo>
                <a:cubicBezTo>
                  <a:pt x="2520" y="14163"/>
                  <a:pt x="2688" y="14354"/>
                  <a:pt x="2895" y="14376"/>
                </a:cubicBezTo>
                <a:cubicBezTo>
                  <a:pt x="2908" y="14377"/>
                  <a:pt x="2921" y="14378"/>
                  <a:pt x="2934" y="14378"/>
                </a:cubicBezTo>
                <a:cubicBezTo>
                  <a:pt x="3173" y="14378"/>
                  <a:pt x="3360" y="14180"/>
                  <a:pt x="3360" y="13956"/>
                </a:cubicBezTo>
                <a:lnTo>
                  <a:pt x="3360" y="12696"/>
                </a:lnTo>
                <a:lnTo>
                  <a:pt x="3780" y="12696"/>
                </a:lnTo>
                <a:cubicBezTo>
                  <a:pt x="4015" y="12696"/>
                  <a:pt x="4200" y="12511"/>
                  <a:pt x="4200" y="12276"/>
                </a:cubicBezTo>
                <a:lnTo>
                  <a:pt x="4200" y="10619"/>
                </a:lnTo>
                <a:lnTo>
                  <a:pt x="5040" y="6631"/>
                </a:lnTo>
                <a:lnTo>
                  <a:pt x="5040" y="6536"/>
                </a:lnTo>
                <a:lnTo>
                  <a:pt x="5040" y="5018"/>
                </a:lnTo>
                <a:cubicBezTo>
                  <a:pt x="5578" y="4481"/>
                  <a:pt x="5880" y="3736"/>
                  <a:pt x="5880" y="2941"/>
                </a:cubicBezTo>
                <a:cubicBezTo>
                  <a:pt x="5880" y="1333"/>
                  <a:pt x="4575" y="0"/>
                  <a:pt x="29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8"/>
          <p:cNvSpPr/>
          <p:nvPr/>
        </p:nvSpPr>
        <p:spPr>
          <a:xfrm>
            <a:off x="7737825" y="2140050"/>
            <a:ext cx="358850" cy="294800"/>
          </a:xfrm>
          <a:custGeom>
            <a:rect b="b" l="l" r="r" t="t"/>
            <a:pathLst>
              <a:path extrusionOk="0" h="11792" w="14354">
                <a:moveTo>
                  <a:pt x="1260" y="4226"/>
                </a:moveTo>
                <a:cubicBezTo>
                  <a:pt x="1277" y="4226"/>
                  <a:pt x="1294" y="4227"/>
                  <a:pt x="1310" y="4229"/>
                </a:cubicBezTo>
                <a:cubicBezTo>
                  <a:pt x="1518" y="4251"/>
                  <a:pt x="1680" y="4436"/>
                  <a:pt x="1680" y="4649"/>
                </a:cubicBezTo>
                <a:lnTo>
                  <a:pt x="1680" y="5069"/>
                </a:lnTo>
                <a:lnTo>
                  <a:pt x="840" y="5069"/>
                </a:lnTo>
                <a:lnTo>
                  <a:pt x="840" y="4649"/>
                </a:lnTo>
                <a:cubicBezTo>
                  <a:pt x="840" y="4408"/>
                  <a:pt x="1026" y="4226"/>
                  <a:pt x="1260" y="4226"/>
                </a:cubicBezTo>
                <a:close/>
                <a:moveTo>
                  <a:pt x="7187" y="4226"/>
                </a:moveTo>
                <a:cubicBezTo>
                  <a:pt x="7405" y="4226"/>
                  <a:pt x="7611" y="4408"/>
                  <a:pt x="7611" y="4649"/>
                </a:cubicBezTo>
                <a:lnTo>
                  <a:pt x="7611" y="5069"/>
                </a:lnTo>
                <a:lnTo>
                  <a:pt x="6771" y="5069"/>
                </a:lnTo>
                <a:lnTo>
                  <a:pt x="6771" y="4649"/>
                </a:lnTo>
                <a:cubicBezTo>
                  <a:pt x="6771" y="4436"/>
                  <a:pt x="6911" y="4251"/>
                  <a:pt x="7140" y="4229"/>
                </a:cubicBezTo>
                <a:cubicBezTo>
                  <a:pt x="7156" y="4227"/>
                  <a:pt x="7171" y="4226"/>
                  <a:pt x="7187" y="4226"/>
                </a:cubicBezTo>
                <a:close/>
                <a:moveTo>
                  <a:pt x="13093" y="4226"/>
                </a:moveTo>
                <a:cubicBezTo>
                  <a:pt x="13328" y="4226"/>
                  <a:pt x="13514" y="4408"/>
                  <a:pt x="13514" y="4649"/>
                </a:cubicBezTo>
                <a:lnTo>
                  <a:pt x="13514" y="5069"/>
                </a:lnTo>
                <a:lnTo>
                  <a:pt x="12674" y="5069"/>
                </a:lnTo>
                <a:lnTo>
                  <a:pt x="12674" y="4649"/>
                </a:lnTo>
                <a:cubicBezTo>
                  <a:pt x="12674" y="4436"/>
                  <a:pt x="12836" y="4251"/>
                  <a:pt x="13043" y="4229"/>
                </a:cubicBezTo>
                <a:cubicBezTo>
                  <a:pt x="13060" y="4227"/>
                  <a:pt x="13077" y="4226"/>
                  <a:pt x="13093" y="4226"/>
                </a:cubicBezTo>
                <a:close/>
                <a:moveTo>
                  <a:pt x="5511" y="841"/>
                </a:moveTo>
                <a:cubicBezTo>
                  <a:pt x="6183" y="841"/>
                  <a:pt x="6771" y="1429"/>
                  <a:pt x="6771" y="2129"/>
                </a:cubicBezTo>
                <a:lnTo>
                  <a:pt x="6771" y="3456"/>
                </a:lnTo>
                <a:cubicBezTo>
                  <a:pt x="6278" y="3619"/>
                  <a:pt x="5931" y="4089"/>
                  <a:pt x="5931" y="4649"/>
                </a:cubicBezTo>
                <a:lnTo>
                  <a:pt x="5931" y="5489"/>
                </a:lnTo>
                <a:cubicBezTo>
                  <a:pt x="5931" y="5719"/>
                  <a:pt x="6116" y="5909"/>
                  <a:pt x="6351" y="5909"/>
                </a:cubicBezTo>
                <a:lnTo>
                  <a:pt x="6771" y="5909"/>
                </a:lnTo>
                <a:lnTo>
                  <a:pt x="6771" y="6749"/>
                </a:lnTo>
                <a:lnTo>
                  <a:pt x="1680" y="6749"/>
                </a:lnTo>
                <a:lnTo>
                  <a:pt x="1680" y="5909"/>
                </a:lnTo>
                <a:lnTo>
                  <a:pt x="2100" y="5909"/>
                </a:lnTo>
                <a:cubicBezTo>
                  <a:pt x="2335" y="5909"/>
                  <a:pt x="2520" y="5719"/>
                  <a:pt x="2520" y="5489"/>
                </a:cubicBezTo>
                <a:lnTo>
                  <a:pt x="2520" y="4649"/>
                </a:lnTo>
                <a:cubicBezTo>
                  <a:pt x="2520" y="4089"/>
                  <a:pt x="2173" y="3619"/>
                  <a:pt x="1680" y="3456"/>
                </a:cubicBezTo>
                <a:lnTo>
                  <a:pt x="1680" y="2129"/>
                </a:lnTo>
                <a:cubicBezTo>
                  <a:pt x="1680" y="1429"/>
                  <a:pt x="2240" y="841"/>
                  <a:pt x="2940" y="841"/>
                </a:cubicBezTo>
                <a:close/>
                <a:moveTo>
                  <a:pt x="11413" y="841"/>
                </a:moveTo>
                <a:cubicBezTo>
                  <a:pt x="12113" y="841"/>
                  <a:pt x="12674" y="1429"/>
                  <a:pt x="12674" y="2129"/>
                </a:cubicBezTo>
                <a:lnTo>
                  <a:pt x="12674" y="3456"/>
                </a:lnTo>
                <a:cubicBezTo>
                  <a:pt x="12181" y="3619"/>
                  <a:pt x="11833" y="4089"/>
                  <a:pt x="11833" y="4649"/>
                </a:cubicBezTo>
                <a:lnTo>
                  <a:pt x="11833" y="5489"/>
                </a:lnTo>
                <a:cubicBezTo>
                  <a:pt x="11833" y="5719"/>
                  <a:pt x="12018" y="5909"/>
                  <a:pt x="12253" y="5909"/>
                </a:cubicBezTo>
                <a:lnTo>
                  <a:pt x="12674" y="5909"/>
                </a:lnTo>
                <a:lnTo>
                  <a:pt x="12674" y="6749"/>
                </a:lnTo>
                <a:lnTo>
                  <a:pt x="7611" y="6749"/>
                </a:lnTo>
                <a:lnTo>
                  <a:pt x="7611" y="5909"/>
                </a:lnTo>
                <a:lnTo>
                  <a:pt x="8031" y="5909"/>
                </a:lnTo>
                <a:cubicBezTo>
                  <a:pt x="8260" y="5909"/>
                  <a:pt x="8451" y="5719"/>
                  <a:pt x="8451" y="5489"/>
                </a:cubicBezTo>
                <a:lnTo>
                  <a:pt x="8451" y="4649"/>
                </a:lnTo>
                <a:cubicBezTo>
                  <a:pt x="8451" y="4089"/>
                  <a:pt x="8098" y="3619"/>
                  <a:pt x="7611" y="3456"/>
                </a:cubicBezTo>
                <a:lnTo>
                  <a:pt x="7611" y="2129"/>
                </a:lnTo>
                <a:cubicBezTo>
                  <a:pt x="7611" y="1429"/>
                  <a:pt x="8171" y="841"/>
                  <a:pt x="8871" y="841"/>
                </a:cubicBezTo>
                <a:close/>
                <a:moveTo>
                  <a:pt x="6771" y="7589"/>
                </a:moveTo>
                <a:lnTo>
                  <a:pt x="6771" y="8429"/>
                </a:lnTo>
                <a:lnTo>
                  <a:pt x="840" y="8429"/>
                </a:lnTo>
                <a:lnTo>
                  <a:pt x="840" y="8009"/>
                </a:lnTo>
                <a:cubicBezTo>
                  <a:pt x="840" y="7774"/>
                  <a:pt x="1030" y="7589"/>
                  <a:pt x="1260" y="7589"/>
                </a:cubicBezTo>
                <a:close/>
                <a:moveTo>
                  <a:pt x="13094" y="7589"/>
                </a:moveTo>
                <a:cubicBezTo>
                  <a:pt x="13323" y="7589"/>
                  <a:pt x="13514" y="7774"/>
                  <a:pt x="13514" y="8009"/>
                </a:cubicBezTo>
                <a:lnTo>
                  <a:pt x="13514" y="8429"/>
                </a:lnTo>
                <a:lnTo>
                  <a:pt x="7611" y="8429"/>
                </a:lnTo>
                <a:lnTo>
                  <a:pt x="7611" y="7589"/>
                </a:lnTo>
                <a:close/>
                <a:moveTo>
                  <a:pt x="2940" y="1"/>
                </a:moveTo>
                <a:cubicBezTo>
                  <a:pt x="1775" y="1"/>
                  <a:pt x="840" y="959"/>
                  <a:pt x="840" y="2129"/>
                </a:cubicBezTo>
                <a:lnTo>
                  <a:pt x="840" y="3456"/>
                </a:lnTo>
                <a:cubicBezTo>
                  <a:pt x="353" y="3619"/>
                  <a:pt x="0" y="4089"/>
                  <a:pt x="0" y="4649"/>
                </a:cubicBezTo>
                <a:lnTo>
                  <a:pt x="0" y="5489"/>
                </a:lnTo>
                <a:cubicBezTo>
                  <a:pt x="0" y="5719"/>
                  <a:pt x="190" y="5909"/>
                  <a:pt x="420" y="5909"/>
                </a:cubicBezTo>
                <a:lnTo>
                  <a:pt x="840" y="5909"/>
                </a:lnTo>
                <a:lnTo>
                  <a:pt x="840" y="6816"/>
                </a:lnTo>
                <a:cubicBezTo>
                  <a:pt x="353" y="6979"/>
                  <a:pt x="0" y="7472"/>
                  <a:pt x="0" y="8009"/>
                </a:cubicBezTo>
                <a:lnTo>
                  <a:pt x="0" y="8849"/>
                </a:lnTo>
                <a:cubicBezTo>
                  <a:pt x="0" y="9079"/>
                  <a:pt x="190" y="9269"/>
                  <a:pt x="420" y="9269"/>
                </a:cubicBezTo>
                <a:lnTo>
                  <a:pt x="840" y="9269"/>
                </a:lnTo>
                <a:lnTo>
                  <a:pt x="840" y="11369"/>
                </a:lnTo>
                <a:cubicBezTo>
                  <a:pt x="840" y="11577"/>
                  <a:pt x="1002" y="11761"/>
                  <a:pt x="1215" y="11789"/>
                </a:cubicBezTo>
                <a:cubicBezTo>
                  <a:pt x="1229" y="11791"/>
                  <a:pt x="1243" y="11791"/>
                  <a:pt x="1256" y="11791"/>
                </a:cubicBezTo>
                <a:cubicBezTo>
                  <a:pt x="1495" y="11791"/>
                  <a:pt x="1680" y="11608"/>
                  <a:pt x="1680" y="11369"/>
                </a:cubicBezTo>
                <a:lnTo>
                  <a:pt x="1680" y="9269"/>
                </a:lnTo>
                <a:lnTo>
                  <a:pt x="6771" y="9269"/>
                </a:lnTo>
                <a:lnTo>
                  <a:pt x="6771" y="11369"/>
                </a:lnTo>
                <a:cubicBezTo>
                  <a:pt x="6771" y="11577"/>
                  <a:pt x="6911" y="11761"/>
                  <a:pt x="7140" y="11789"/>
                </a:cubicBezTo>
                <a:cubicBezTo>
                  <a:pt x="7154" y="11791"/>
                  <a:pt x="7168" y="11791"/>
                  <a:pt x="7181" y="11791"/>
                </a:cubicBezTo>
                <a:cubicBezTo>
                  <a:pt x="7420" y="11791"/>
                  <a:pt x="7611" y="11608"/>
                  <a:pt x="7611" y="11369"/>
                </a:cubicBezTo>
                <a:lnTo>
                  <a:pt x="7611" y="9269"/>
                </a:lnTo>
                <a:lnTo>
                  <a:pt x="12674" y="9269"/>
                </a:lnTo>
                <a:lnTo>
                  <a:pt x="12674" y="11369"/>
                </a:lnTo>
                <a:cubicBezTo>
                  <a:pt x="12674" y="11577"/>
                  <a:pt x="12836" y="11761"/>
                  <a:pt x="13043" y="11789"/>
                </a:cubicBezTo>
                <a:cubicBezTo>
                  <a:pt x="13057" y="11791"/>
                  <a:pt x="13071" y="11791"/>
                  <a:pt x="13084" y="11791"/>
                </a:cubicBezTo>
                <a:cubicBezTo>
                  <a:pt x="13323" y="11791"/>
                  <a:pt x="13514" y="11608"/>
                  <a:pt x="13514" y="11369"/>
                </a:cubicBezTo>
                <a:lnTo>
                  <a:pt x="13514" y="9269"/>
                </a:lnTo>
                <a:lnTo>
                  <a:pt x="13934" y="9269"/>
                </a:lnTo>
                <a:cubicBezTo>
                  <a:pt x="14163" y="9269"/>
                  <a:pt x="14354" y="9079"/>
                  <a:pt x="14354" y="8849"/>
                </a:cubicBezTo>
                <a:lnTo>
                  <a:pt x="14354" y="8009"/>
                </a:lnTo>
                <a:cubicBezTo>
                  <a:pt x="14354" y="7472"/>
                  <a:pt x="14001" y="6979"/>
                  <a:pt x="13514" y="6816"/>
                </a:cubicBezTo>
                <a:lnTo>
                  <a:pt x="13514" y="5909"/>
                </a:lnTo>
                <a:lnTo>
                  <a:pt x="13934" y="5909"/>
                </a:lnTo>
                <a:cubicBezTo>
                  <a:pt x="14163" y="5909"/>
                  <a:pt x="14354" y="5719"/>
                  <a:pt x="14354" y="5489"/>
                </a:cubicBezTo>
                <a:lnTo>
                  <a:pt x="14354" y="4649"/>
                </a:lnTo>
                <a:cubicBezTo>
                  <a:pt x="14354" y="4089"/>
                  <a:pt x="14001" y="3619"/>
                  <a:pt x="13514" y="3456"/>
                </a:cubicBezTo>
                <a:lnTo>
                  <a:pt x="13514" y="2129"/>
                </a:lnTo>
                <a:cubicBezTo>
                  <a:pt x="13514" y="959"/>
                  <a:pt x="12578" y="1"/>
                  <a:pt x="11413" y="1"/>
                </a:cubicBezTo>
                <a:lnTo>
                  <a:pt x="8871" y="1"/>
                </a:lnTo>
                <a:cubicBezTo>
                  <a:pt x="8171" y="1"/>
                  <a:pt x="7560" y="354"/>
                  <a:pt x="7191" y="869"/>
                </a:cubicBezTo>
                <a:cubicBezTo>
                  <a:pt x="6793" y="354"/>
                  <a:pt x="6183" y="1"/>
                  <a:pt x="55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9" name="Google Shape;4579;p48"/>
          <p:cNvGrpSpPr/>
          <p:nvPr/>
        </p:nvGrpSpPr>
        <p:grpSpPr>
          <a:xfrm>
            <a:off x="6950888" y="2150900"/>
            <a:ext cx="416550" cy="273400"/>
            <a:chOff x="6931638" y="2150900"/>
            <a:chExt cx="416550" cy="273400"/>
          </a:xfrm>
        </p:grpSpPr>
        <p:sp>
          <p:nvSpPr>
            <p:cNvPr id="4580" name="Google Shape;4580;p48"/>
            <p:cNvSpPr/>
            <p:nvPr/>
          </p:nvSpPr>
          <p:spPr>
            <a:xfrm>
              <a:off x="7094488" y="2193250"/>
              <a:ext cx="63025" cy="63050"/>
            </a:xfrm>
            <a:custGeom>
              <a:rect b="b" l="l" r="r" t="t"/>
              <a:pathLst>
                <a:path extrusionOk="0" h="2522" w="2521">
                  <a:moveTo>
                    <a:pt x="1260" y="841"/>
                  </a:moveTo>
                  <a:cubicBezTo>
                    <a:pt x="1490" y="841"/>
                    <a:pt x="1680" y="1026"/>
                    <a:pt x="1680" y="1261"/>
                  </a:cubicBezTo>
                  <a:cubicBezTo>
                    <a:pt x="1680" y="1491"/>
                    <a:pt x="1490" y="1681"/>
                    <a:pt x="1260" y="1681"/>
                  </a:cubicBezTo>
                  <a:cubicBezTo>
                    <a:pt x="1025" y="1681"/>
                    <a:pt x="840" y="1491"/>
                    <a:pt x="840" y="1261"/>
                  </a:cubicBezTo>
                  <a:cubicBezTo>
                    <a:pt x="840" y="1026"/>
                    <a:pt x="1025" y="841"/>
                    <a:pt x="1260" y="841"/>
                  </a:cubicBezTo>
                  <a:close/>
                  <a:moveTo>
                    <a:pt x="1260" y="1"/>
                  </a:moveTo>
                  <a:cubicBezTo>
                    <a:pt x="560" y="1"/>
                    <a:pt x="0" y="561"/>
                    <a:pt x="0" y="1261"/>
                  </a:cubicBezTo>
                  <a:cubicBezTo>
                    <a:pt x="0" y="1933"/>
                    <a:pt x="560" y="2521"/>
                    <a:pt x="1260" y="2521"/>
                  </a:cubicBezTo>
                  <a:cubicBezTo>
                    <a:pt x="1960" y="2521"/>
                    <a:pt x="2520" y="1933"/>
                    <a:pt x="2520" y="1261"/>
                  </a:cubicBezTo>
                  <a:cubicBezTo>
                    <a:pt x="2520" y="561"/>
                    <a:pt x="1960"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8"/>
            <p:cNvSpPr/>
            <p:nvPr/>
          </p:nvSpPr>
          <p:spPr>
            <a:xfrm>
              <a:off x="7030213" y="2236575"/>
              <a:ext cx="71300" cy="63200"/>
            </a:xfrm>
            <a:custGeom>
              <a:rect b="b" l="l" r="r" t="t"/>
              <a:pathLst>
                <a:path extrusionOk="0" h="2528" w="2852">
                  <a:moveTo>
                    <a:pt x="1431" y="836"/>
                  </a:moveTo>
                  <a:cubicBezTo>
                    <a:pt x="1474" y="836"/>
                    <a:pt x="1519" y="842"/>
                    <a:pt x="1563" y="855"/>
                  </a:cubicBezTo>
                  <a:cubicBezTo>
                    <a:pt x="1776" y="928"/>
                    <a:pt x="1893" y="1180"/>
                    <a:pt x="1821" y="1393"/>
                  </a:cubicBezTo>
                  <a:cubicBezTo>
                    <a:pt x="1765" y="1564"/>
                    <a:pt x="1594" y="1690"/>
                    <a:pt x="1404" y="1690"/>
                  </a:cubicBezTo>
                  <a:cubicBezTo>
                    <a:pt x="1364" y="1690"/>
                    <a:pt x="1324" y="1685"/>
                    <a:pt x="1283" y="1673"/>
                  </a:cubicBezTo>
                  <a:cubicBezTo>
                    <a:pt x="1076" y="1578"/>
                    <a:pt x="958" y="1348"/>
                    <a:pt x="1031" y="1135"/>
                  </a:cubicBezTo>
                  <a:cubicBezTo>
                    <a:pt x="1085" y="946"/>
                    <a:pt x="1249" y="836"/>
                    <a:pt x="1431" y="836"/>
                  </a:cubicBezTo>
                  <a:close/>
                  <a:moveTo>
                    <a:pt x="1426" y="0"/>
                  </a:moveTo>
                  <a:cubicBezTo>
                    <a:pt x="889" y="0"/>
                    <a:pt x="403" y="332"/>
                    <a:pt x="236" y="878"/>
                  </a:cubicBezTo>
                  <a:cubicBezTo>
                    <a:pt x="1" y="1533"/>
                    <a:pt x="376" y="2255"/>
                    <a:pt x="1031" y="2468"/>
                  </a:cubicBezTo>
                  <a:cubicBezTo>
                    <a:pt x="1162" y="2508"/>
                    <a:pt x="1294" y="2528"/>
                    <a:pt x="1423" y="2528"/>
                  </a:cubicBezTo>
                  <a:cubicBezTo>
                    <a:pt x="1957" y="2528"/>
                    <a:pt x="2444" y="2196"/>
                    <a:pt x="2616" y="1651"/>
                  </a:cubicBezTo>
                  <a:cubicBezTo>
                    <a:pt x="2851" y="995"/>
                    <a:pt x="2476" y="273"/>
                    <a:pt x="1821" y="60"/>
                  </a:cubicBezTo>
                  <a:cubicBezTo>
                    <a:pt x="1689" y="20"/>
                    <a:pt x="1556" y="0"/>
                    <a:pt x="1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8"/>
            <p:cNvSpPr/>
            <p:nvPr/>
          </p:nvSpPr>
          <p:spPr>
            <a:xfrm>
              <a:off x="7115488" y="2277275"/>
              <a:ext cx="21025" cy="21025"/>
            </a:xfrm>
            <a:custGeom>
              <a:rect b="b" l="l" r="r" t="t"/>
              <a:pathLst>
                <a:path extrusionOk="0" h="841" w="841">
                  <a:moveTo>
                    <a:pt x="420" y="0"/>
                  </a:moveTo>
                  <a:cubicBezTo>
                    <a:pt x="185" y="0"/>
                    <a:pt x="0" y="185"/>
                    <a:pt x="0" y="420"/>
                  </a:cubicBezTo>
                  <a:cubicBezTo>
                    <a:pt x="0" y="650"/>
                    <a:pt x="185" y="840"/>
                    <a:pt x="420" y="840"/>
                  </a:cubicBezTo>
                  <a:cubicBezTo>
                    <a:pt x="650" y="840"/>
                    <a:pt x="840" y="650"/>
                    <a:pt x="840" y="420"/>
                  </a:cubicBezTo>
                  <a:cubicBezTo>
                    <a:pt x="840" y="185"/>
                    <a:pt x="650"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8"/>
            <p:cNvSpPr/>
            <p:nvPr/>
          </p:nvSpPr>
          <p:spPr>
            <a:xfrm>
              <a:off x="7053038" y="2307125"/>
              <a:ext cx="71700" cy="63075"/>
            </a:xfrm>
            <a:custGeom>
              <a:rect b="b" l="l" r="r" t="t"/>
              <a:pathLst>
                <a:path extrusionOk="0" h="2523" w="2868">
                  <a:moveTo>
                    <a:pt x="1435" y="846"/>
                  </a:moveTo>
                  <a:cubicBezTo>
                    <a:pt x="1519" y="846"/>
                    <a:pt x="1605" y="873"/>
                    <a:pt x="1681" y="929"/>
                  </a:cubicBezTo>
                  <a:cubicBezTo>
                    <a:pt x="1865" y="1069"/>
                    <a:pt x="1910" y="1326"/>
                    <a:pt x="1770" y="1511"/>
                  </a:cubicBezTo>
                  <a:cubicBezTo>
                    <a:pt x="1685" y="1624"/>
                    <a:pt x="1558" y="1687"/>
                    <a:pt x="1428" y="1687"/>
                  </a:cubicBezTo>
                  <a:cubicBezTo>
                    <a:pt x="1346" y="1687"/>
                    <a:pt x="1262" y="1661"/>
                    <a:pt x="1188" y="1606"/>
                  </a:cubicBezTo>
                  <a:cubicBezTo>
                    <a:pt x="1003" y="1466"/>
                    <a:pt x="958" y="1209"/>
                    <a:pt x="1098" y="1018"/>
                  </a:cubicBezTo>
                  <a:cubicBezTo>
                    <a:pt x="1182" y="907"/>
                    <a:pt x="1307" y="846"/>
                    <a:pt x="1435" y="846"/>
                  </a:cubicBezTo>
                  <a:close/>
                  <a:moveTo>
                    <a:pt x="1422" y="0"/>
                  </a:moveTo>
                  <a:cubicBezTo>
                    <a:pt x="1037" y="0"/>
                    <a:pt x="658" y="182"/>
                    <a:pt x="420" y="531"/>
                  </a:cubicBezTo>
                  <a:cubicBezTo>
                    <a:pt x="0" y="1091"/>
                    <a:pt x="118" y="1886"/>
                    <a:pt x="678" y="2278"/>
                  </a:cubicBezTo>
                  <a:cubicBezTo>
                    <a:pt x="908" y="2444"/>
                    <a:pt x="1170" y="2523"/>
                    <a:pt x="1427" y="2523"/>
                  </a:cubicBezTo>
                  <a:cubicBezTo>
                    <a:pt x="1822" y="2523"/>
                    <a:pt x="2207" y="2337"/>
                    <a:pt x="2448" y="1998"/>
                  </a:cubicBezTo>
                  <a:cubicBezTo>
                    <a:pt x="2868" y="1438"/>
                    <a:pt x="2728" y="649"/>
                    <a:pt x="2168" y="251"/>
                  </a:cubicBezTo>
                  <a:cubicBezTo>
                    <a:pt x="1943" y="82"/>
                    <a:pt x="1681" y="0"/>
                    <a:pt x="1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8"/>
            <p:cNvSpPr/>
            <p:nvPr/>
          </p:nvSpPr>
          <p:spPr>
            <a:xfrm>
              <a:off x="7127088" y="2307125"/>
              <a:ext cx="71725" cy="63075"/>
            </a:xfrm>
            <a:custGeom>
              <a:rect b="b" l="l" r="r" t="t"/>
              <a:pathLst>
                <a:path extrusionOk="0" h="2523" w="2869">
                  <a:moveTo>
                    <a:pt x="1436" y="846"/>
                  </a:moveTo>
                  <a:cubicBezTo>
                    <a:pt x="1565" y="846"/>
                    <a:pt x="1692" y="907"/>
                    <a:pt x="1776" y="1018"/>
                  </a:cubicBezTo>
                  <a:cubicBezTo>
                    <a:pt x="1916" y="1209"/>
                    <a:pt x="1866" y="1466"/>
                    <a:pt x="1681" y="1606"/>
                  </a:cubicBezTo>
                  <a:cubicBezTo>
                    <a:pt x="1609" y="1661"/>
                    <a:pt x="1526" y="1687"/>
                    <a:pt x="1443" y="1687"/>
                  </a:cubicBezTo>
                  <a:cubicBezTo>
                    <a:pt x="1313" y="1687"/>
                    <a:pt x="1184" y="1624"/>
                    <a:pt x="1099" y="1511"/>
                  </a:cubicBezTo>
                  <a:cubicBezTo>
                    <a:pt x="959" y="1326"/>
                    <a:pt x="1003" y="1069"/>
                    <a:pt x="1188" y="929"/>
                  </a:cubicBezTo>
                  <a:cubicBezTo>
                    <a:pt x="1264" y="873"/>
                    <a:pt x="1350" y="846"/>
                    <a:pt x="1436" y="846"/>
                  </a:cubicBezTo>
                  <a:close/>
                  <a:moveTo>
                    <a:pt x="1448" y="0"/>
                  </a:moveTo>
                  <a:cubicBezTo>
                    <a:pt x="1189" y="0"/>
                    <a:pt x="926" y="82"/>
                    <a:pt x="701" y="251"/>
                  </a:cubicBezTo>
                  <a:cubicBezTo>
                    <a:pt x="141" y="649"/>
                    <a:pt x="1" y="1438"/>
                    <a:pt x="421" y="1998"/>
                  </a:cubicBezTo>
                  <a:cubicBezTo>
                    <a:pt x="662" y="2337"/>
                    <a:pt x="1046" y="2523"/>
                    <a:pt x="1437" y="2523"/>
                  </a:cubicBezTo>
                  <a:cubicBezTo>
                    <a:pt x="1691" y="2523"/>
                    <a:pt x="1947" y="2444"/>
                    <a:pt x="2168" y="2278"/>
                  </a:cubicBezTo>
                  <a:cubicBezTo>
                    <a:pt x="2728" y="1886"/>
                    <a:pt x="2868" y="1091"/>
                    <a:pt x="2448" y="531"/>
                  </a:cubicBezTo>
                  <a:cubicBezTo>
                    <a:pt x="2214" y="182"/>
                    <a:pt x="1835" y="0"/>
                    <a:pt x="1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8"/>
            <p:cNvSpPr/>
            <p:nvPr/>
          </p:nvSpPr>
          <p:spPr>
            <a:xfrm>
              <a:off x="7150488" y="2236350"/>
              <a:ext cx="71150" cy="63000"/>
            </a:xfrm>
            <a:custGeom>
              <a:rect b="b" l="l" r="r" t="t"/>
              <a:pathLst>
                <a:path extrusionOk="0" h="2520" w="2846">
                  <a:moveTo>
                    <a:pt x="1415" y="845"/>
                  </a:moveTo>
                  <a:cubicBezTo>
                    <a:pt x="1597" y="845"/>
                    <a:pt x="1762" y="955"/>
                    <a:pt x="1820" y="1144"/>
                  </a:cubicBezTo>
                  <a:cubicBezTo>
                    <a:pt x="1888" y="1357"/>
                    <a:pt x="1770" y="1587"/>
                    <a:pt x="1540" y="1682"/>
                  </a:cubicBezTo>
                  <a:cubicBezTo>
                    <a:pt x="1504" y="1694"/>
                    <a:pt x="1466" y="1699"/>
                    <a:pt x="1429" y="1699"/>
                  </a:cubicBezTo>
                  <a:cubicBezTo>
                    <a:pt x="1251" y="1699"/>
                    <a:pt x="1081" y="1573"/>
                    <a:pt x="1025" y="1402"/>
                  </a:cubicBezTo>
                  <a:cubicBezTo>
                    <a:pt x="952" y="1189"/>
                    <a:pt x="1070" y="937"/>
                    <a:pt x="1283" y="864"/>
                  </a:cubicBezTo>
                  <a:cubicBezTo>
                    <a:pt x="1327" y="851"/>
                    <a:pt x="1372" y="845"/>
                    <a:pt x="1415" y="845"/>
                  </a:cubicBezTo>
                  <a:close/>
                  <a:moveTo>
                    <a:pt x="1426" y="1"/>
                  </a:moveTo>
                  <a:cubicBezTo>
                    <a:pt x="1293" y="1"/>
                    <a:pt x="1158" y="23"/>
                    <a:pt x="1025" y="69"/>
                  </a:cubicBezTo>
                  <a:cubicBezTo>
                    <a:pt x="370" y="282"/>
                    <a:pt x="0" y="982"/>
                    <a:pt x="207" y="1660"/>
                  </a:cubicBezTo>
                  <a:cubicBezTo>
                    <a:pt x="395" y="2177"/>
                    <a:pt x="876" y="2520"/>
                    <a:pt x="1407" y="2520"/>
                  </a:cubicBezTo>
                  <a:cubicBezTo>
                    <a:pt x="1543" y="2520"/>
                    <a:pt x="1682" y="2497"/>
                    <a:pt x="1820" y="2449"/>
                  </a:cubicBezTo>
                  <a:cubicBezTo>
                    <a:pt x="2470" y="2242"/>
                    <a:pt x="2845" y="1542"/>
                    <a:pt x="2610" y="864"/>
                  </a:cubicBezTo>
                  <a:cubicBezTo>
                    <a:pt x="2445" y="342"/>
                    <a:pt x="1952" y="1"/>
                    <a:pt x="1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8"/>
            <p:cNvSpPr/>
            <p:nvPr/>
          </p:nvSpPr>
          <p:spPr>
            <a:xfrm>
              <a:off x="6931638" y="2150900"/>
              <a:ext cx="416550" cy="273400"/>
            </a:xfrm>
            <a:custGeom>
              <a:rect b="b" l="l" r="r" t="t"/>
              <a:pathLst>
                <a:path extrusionOk="0" h="10936" w="16662">
                  <a:moveTo>
                    <a:pt x="7774" y="827"/>
                  </a:moveTo>
                  <a:cubicBezTo>
                    <a:pt x="10317" y="827"/>
                    <a:pt x="12394" y="2905"/>
                    <a:pt x="12394" y="5475"/>
                  </a:cubicBezTo>
                  <a:cubicBezTo>
                    <a:pt x="12394" y="8018"/>
                    <a:pt x="10317" y="10095"/>
                    <a:pt x="7774" y="10095"/>
                  </a:cubicBezTo>
                  <a:cubicBezTo>
                    <a:pt x="5204" y="10095"/>
                    <a:pt x="3126" y="8018"/>
                    <a:pt x="3126" y="5475"/>
                  </a:cubicBezTo>
                  <a:cubicBezTo>
                    <a:pt x="3126" y="2905"/>
                    <a:pt x="5204" y="827"/>
                    <a:pt x="7774" y="827"/>
                  </a:cubicBezTo>
                  <a:close/>
                  <a:moveTo>
                    <a:pt x="12394" y="9255"/>
                  </a:moveTo>
                  <a:lnTo>
                    <a:pt x="12394" y="10095"/>
                  </a:lnTo>
                  <a:lnTo>
                    <a:pt x="10686" y="10095"/>
                  </a:lnTo>
                  <a:cubicBezTo>
                    <a:pt x="11062" y="9860"/>
                    <a:pt x="11414" y="9580"/>
                    <a:pt x="11717" y="9255"/>
                  </a:cubicBezTo>
                  <a:close/>
                  <a:moveTo>
                    <a:pt x="14119" y="9255"/>
                  </a:moveTo>
                  <a:lnTo>
                    <a:pt x="14119" y="10095"/>
                  </a:lnTo>
                  <a:lnTo>
                    <a:pt x="13234" y="10095"/>
                  </a:lnTo>
                  <a:lnTo>
                    <a:pt x="13234" y="9255"/>
                  </a:lnTo>
                  <a:close/>
                  <a:moveTo>
                    <a:pt x="15822" y="9255"/>
                  </a:moveTo>
                  <a:lnTo>
                    <a:pt x="15822" y="10095"/>
                  </a:lnTo>
                  <a:lnTo>
                    <a:pt x="14959" y="10095"/>
                  </a:lnTo>
                  <a:lnTo>
                    <a:pt x="14959" y="9255"/>
                  </a:lnTo>
                  <a:close/>
                  <a:moveTo>
                    <a:pt x="7761" y="1"/>
                  </a:moveTo>
                  <a:cubicBezTo>
                    <a:pt x="3255" y="1"/>
                    <a:pt x="0" y="5483"/>
                    <a:pt x="4341" y="10140"/>
                  </a:cubicBezTo>
                  <a:cubicBezTo>
                    <a:pt x="4761" y="10583"/>
                    <a:pt x="5579" y="10935"/>
                    <a:pt x="6184" y="10935"/>
                  </a:cubicBezTo>
                  <a:lnTo>
                    <a:pt x="16477" y="10935"/>
                  </a:lnTo>
                  <a:cubicBezTo>
                    <a:pt x="16567" y="10935"/>
                    <a:pt x="16662" y="10863"/>
                    <a:pt x="16662" y="10745"/>
                  </a:cubicBezTo>
                  <a:lnTo>
                    <a:pt x="16662" y="8600"/>
                  </a:lnTo>
                  <a:cubicBezTo>
                    <a:pt x="16662" y="8505"/>
                    <a:pt x="16567" y="8415"/>
                    <a:pt x="16477" y="8415"/>
                  </a:cubicBezTo>
                  <a:lnTo>
                    <a:pt x="12366" y="8415"/>
                  </a:lnTo>
                  <a:cubicBezTo>
                    <a:pt x="13514" y="6662"/>
                    <a:pt x="13655" y="4187"/>
                    <a:pt x="12042" y="1835"/>
                  </a:cubicBezTo>
                  <a:cubicBezTo>
                    <a:pt x="11857" y="1577"/>
                    <a:pt x="11644" y="1365"/>
                    <a:pt x="11386" y="1202"/>
                  </a:cubicBezTo>
                  <a:cubicBezTo>
                    <a:pt x="10167" y="365"/>
                    <a:pt x="8923" y="1"/>
                    <a:pt x="7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48"/>
          <p:cNvGrpSpPr/>
          <p:nvPr/>
        </p:nvGrpSpPr>
        <p:grpSpPr>
          <a:xfrm>
            <a:off x="6278575" y="2108000"/>
            <a:ext cx="315600" cy="359425"/>
            <a:chOff x="6231063" y="2108000"/>
            <a:chExt cx="315600" cy="359425"/>
          </a:xfrm>
        </p:grpSpPr>
        <p:sp>
          <p:nvSpPr>
            <p:cNvPr id="4588" name="Google Shape;4588;p48"/>
            <p:cNvSpPr/>
            <p:nvPr/>
          </p:nvSpPr>
          <p:spPr>
            <a:xfrm>
              <a:off x="6378613" y="2149950"/>
              <a:ext cx="21600" cy="74875"/>
            </a:xfrm>
            <a:custGeom>
              <a:rect b="b" l="l" r="r" t="t"/>
              <a:pathLst>
                <a:path extrusionOk="0" h="2995" w="864">
                  <a:moveTo>
                    <a:pt x="456" y="1"/>
                  </a:moveTo>
                  <a:cubicBezTo>
                    <a:pt x="214" y="1"/>
                    <a:pt x="1" y="204"/>
                    <a:pt x="1" y="423"/>
                  </a:cubicBezTo>
                  <a:lnTo>
                    <a:pt x="1" y="2573"/>
                  </a:lnTo>
                  <a:cubicBezTo>
                    <a:pt x="1" y="2791"/>
                    <a:pt x="214" y="2995"/>
                    <a:pt x="456" y="2995"/>
                  </a:cubicBezTo>
                  <a:cubicBezTo>
                    <a:pt x="469" y="2995"/>
                    <a:pt x="481" y="2994"/>
                    <a:pt x="494" y="2993"/>
                  </a:cubicBezTo>
                  <a:cubicBezTo>
                    <a:pt x="701" y="2965"/>
                    <a:pt x="863" y="2758"/>
                    <a:pt x="863" y="2545"/>
                  </a:cubicBezTo>
                  <a:lnTo>
                    <a:pt x="863" y="445"/>
                  </a:lnTo>
                  <a:cubicBezTo>
                    <a:pt x="863" y="215"/>
                    <a:pt x="701" y="25"/>
                    <a:pt x="494" y="2"/>
                  </a:cubicBezTo>
                  <a:cubicBezTo>
                    <a:pt x="481" y="1"/>
                    <a:pt x="469" y="1"/>
                    <a:pt x="4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8"/>
            <p:cNvSpPr/>
            <p:nvPr/>
          </p:nvSpPr>
          <p:spPr>
            <a:xfrm>
              <a:off x="6378613" y="2108000"/>
              <a:ext cx="21025" cy="21025"/>
            </a:xfrm>
            <a:custGeom>
              <a:rect b="b" l="l" r="r" t="t"/>
              <a:pathLst>
                <a:path extrusionOk="0" h="841" w="841">
                  <a:moveTo>
                    <a:pt x="421" y="0"/>
                  </a:moveTo>
                  <a:cubicBezTo>
                    <a:pt x="186" y="0"/>
                    <a:pt x="1" y="191"/>
                    <a:pt x="1" y="420"/>
                  </a:cubicBezTo>
                  <a:cubicBezTo>
                    <a:pt x="1" y="656"/>
                    <a:pt x="186" y="840"/>
                    <a:pt x="421" y="840"/>
                  </a:cubicBezTo>
                  <a:cubicBezTo>
                    <a:pt x="656" y="840"/>
                    <a:pt x="841" y="656"/>
                    <a:pt x="841" y="420"/>
                  </a:cubicBezTo>
                  <a:cubicBezTo>
                    <a:pt x="841" y="191"/>
                    <a:pt x="656" y="0"/>
                    <a:pt x="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8"/>
            <p:cNvSpPr/>
            <p:nvPr/>
          </p:nvSpPr>
          <p:spPr>
            <a:xfrm>
              <a:off x="6378613" y="2340200"/>
              <a:ext cx="21600" cy="74300"/>
            </a:xfrm>
            <a:custGeom>
              <a:rect b="b" l="l" r="r" t="t"/>
              <a:pathLst>
                <a:path extrusionOk="0" h="2972" w="864">
                  <a:moveTo>
                    <a:pt x="426" y="1"/>
                  </a:moveTo>
                  <a:cubicBezTo>
                    <a:pt x="410" y="1"/>
                    <a:pt x="393" y="1"/>
                    <a:pt x="376" y="3"/>
                  </a:cubicBezTo>
                  <a:cubicBezTo>
                    <a:pt x="163" y="26"/>
                    <a:pt x="1" y="210"/>
                    <a:pt x="1" y="446"/>
                  </a:cubicBezTo>
                  <a:lnTo>
                    <a:pt x="1" y="2546"/>
                  </a:lnTo>
                  <a:cubicBezTo>
                    <a:pt x="1" y="2753"/>
                    <a:pt x="163" y="2943"/>
                    <a:pt x="376" y="2966"/>
                  </a:cubicBezTo>
                  <a:cubicBezTo>
                    <a:pt x="400" y="2970"/>
                    <a:pt x="423" y="2972"/>
                    <a:pt x="446" y="2972"/>
                  </a:cubicBezTo>
                  <a:cubicBezTo>
                    <a:pt x="674" y="2972"/>
                    <a:pt x="863" y="2780"/>
                    <a:pt x="863" y="2546"/>
                  </a:cubicBezTo>
                  <a:lnTo>
                    <a:pt x="863" y="423"/>
                  </a:lnTo>
                  <a:cubicBezTo>
                    <a:pt x="863" y="183"/>
                    <a:pt x="663" y="1"/>
                    <a:pt x="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8"/>
            <p:cNvSpPr/>
            <p:nvPr/>
          </p:nvSpPr>
          <p:spPr>
            <a:xfrm>
              <a:off x="6378613" y="2446400"/>
              <a:ext cx="21025" cy="21025"/>
            </a:xfrm>
            <a:custGeom>
              <a:rect b="b" l="l" r="r" t="t"/>
              <a:pathLst>
                <a:path extrusionOk="0" h="841" w="841">
                  <a:moveTo>
                    <a:pt x="421" y="0"/>
                  </a:moveTo>
                  <a:cubicBezTo>
                    <a:pt x="186" y="0"/>
                    <a:pt x="1" y="185"/>
                    <a:pt x="1" y="420"/>
                  </a:cubicBezTo>
                  <a:cubicBezTo>
                    <a:pt x="1" y="655"/>
                    <a:pt x="186" y="840"/>
                    <a:pt x="421" y="840"/>
                  </a:cubicBezTo>
                  <a:cubicBezTo>
                    <a:pt x="656" y="840"/>
                    <a:pt x="841" y="655"/>
                    <a:pt x="841" y="420"/>
                  </a:cubicBezTo>
                  <a:cubicBezTo>
                    <a:pt x="841" y="185"/>
                    <a:pt x="656" y="0"/>
                    <a:pt x="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8"/>
            <p:cNvSpPr/>
            <p:nvPr/>
          </p:nvSpPr>
          <p:spPr>
            <a:xfrm>
              <a:off x="6357613" y="2256275"/>
              <a:ext cx="63025" cy="63025"/>
            </a:xfrm>
            <a:custGeom>
              <a:rect b="b" l="l" r="r" t="t"/>
              <a:pathLst>
                <a:path extrusionOk="0" h="2521" w="2521">
                  <a:moveTo>
                    <a:pt x="1261" y="840"/>
                  </a:moveTo>
                  <a:cubicBezTo>
                    <a:pt x="1496" y="840"/>
                    <a:pt x="1681" y="1025"/>
                    <a:pt x="1681" y="1260"/>
                  </a:cubicBezTo>
                  <a:cubicBezTo>
                    <a:pt x="1681" y="1490"/>
                    <a:pt x="1496" y="1680"/>
                    <a:pt x="1261" y="1680"/>
                  </a:cubicBezTo>
                  <a:cubicBezTo>
                    <a:pt x="1026" y="1680"/>
                    <a:pt x="841" y="1490"/>
                    <a:pt x="841" y="1260"/>
                  </a:cubicBezTo>
                  <a:cubicBezTo>
                    <a:pt x="841" y="1025"/>
                    <a:pt x="1026" y="840"/>
                    <a:pt x="1261" y="840"/>
                  </a:cubicBezTo>
                  <a:close/>
                  <a:moveTo>
                    <a:pt x="1261" y="0"/>
                  </a:moveTo>
                  <a:cubicBezTo>
                    <a:pt x="561" y="0"/>
                    <a:pt x="1" y="560"/>
                    <a:pt x="1" y="1260"/>
                  </a:cubicBezTo>
                  <a:cubicBezTo>
                    <a:pt x="1" y="1960"/>
                    <a:pt x="561" y="2520"/>
                    <a:pt x="1261" y="2520"/>
                  </a:cubicBezTo>
                  <a:cubicBezTo>
                    <a:pt x="1961" y="2520"/>
                    <a:pt x="2521" y="1960"/>
                    <a:pt x="2521" y="1260"/>
                  </a:cubicBezTo>
                  <a:cubicBezTo>
                    <a:pt x="2521" y="560"/>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8"/>
            <p:cNvSpPr/>
            <p:nvPr/>
          </p:nvSpPr>
          <p:spPr>
            <a:xfrm>
              <a:off x="6441613" y="2277275"/>
              <a:ext cx="63050" cy="21025"/>
            </a:xfrm>
            <a:custGeom>
              <a:rect b="b" l="l" r="r" t="t"/>
              <a:pathLst>
                <a:path extrusionOk="0" h="841" w="2522">
                  <a:moveTo>
                    <a:pt x="421" y="0"/>
                  </a:moveTo>
                  <a:cubicBezTo>
                    <a:pt x="186" y="0"/>
                    <a:pt x="1" y="185"/>
                    <a:pt x="1" y="420"/>
                  </a:cubicBezTo>
                  <a:cubicBezTo>
                    <a:pt x="1" y="650"/>
                    <a:pt x="186" y="840"/>
                    <a:pt x="421" y="840"/>
                  </a:cubicBezTo>
                  <a:lnTo>
                    <a:pt x="2101" y="840"/>
                  </a:lnTo>
                  <a:cubicBezTo>
                    <a:pt x="2336" y="840"/>
                    <a:pt x="2521" y="650"/>
                    <a:pt x="2521" y="420"/>
                  </a:cubicBezTo>
                  <a:cubicBezTo>
                    <a:pt x="2521" y="185"/>
                    <a:pt x="2336" y="0"/>
                    <a:pt x="2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8"/>
            <p:cNvSpPr/>
            <p:nvPr/>
          </p:nvSpPr>
          <p:spPr>
            <a:xfrm>
              <a:off x="6525638" y="2277275"/>
              <a:ext cx="21025" cy="21025"/>
            </a:xfrm>
            <a:custGeom>
              <a:rect b="b" l="l" r="r" t="t"/>
              <a:pathLst>
                <a:path extrusionOk="0" h="841" w="841">
                  <a:moveTo>
                    <a:pt x="420" y="0"/>
                  </a:moveTo>
                  <a:cubicBezTo>
                    <a:pt x="185" y="0"/>
                    <a:pt x="0" y="185"/>
                    <a:pt x="0" y="420"/>
                  </a:cubicBezTo>
                  <a:cubicBezTo>
                    <a:pt x="0" y="650"/>
                    <a:pt x="185" y="840"/>
                    <a:pt x="420" y="840"/>
                  </a:cubicBezTo>
                  <a:cubicBezTo>
                    <a:pt x="655" y="840"/>
                    <a:pt x="840" y="650"/>
                    <a:pt x="840" y="420"/>
                  </a:cubicBezTo>
                  <a:cubicBezTo>
                    <a:pt x="840" y="185"/>
                    <a:pt x="655"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8"/>
            <p:cNvSpPr/>
            <p:nvPr/>
          </p:nvSpPr>
          <p:spPr>
            <a:xfrm>
              <a:off x="6273613" y="2277275"/>
              <a:ext cx="63025" cy="21025"/>
            </a:xfrm>
            <a:custGeom>
              <a:rect b="b" l="l" r="r" t="t"/>
              <a:pathLst>
                <a:path extrusionOk="0" h="841" w="2521">
                  <a:moveTo>
                    <a:pt x="421" y="0"/>
                  </a:moveTo>
                  <a:cubicBezTo>
                    <a:pt x="185" y="0"/>
                    <a:pt x="1" y="185"/>
                    <a:pt x="1" y="420"/>
                  </a:cubicBezTo>
                  <a:cubicBezTo>
                    <a:pt x="1" y="650"/>
                    <a:pt x="185" y="840"/>
                    <a:pt x="421" y="840"/>
                  </a:cubicBezTo>
                  <a:lnTo>
                    <a:pt x="2101" y="840"/>
                  </a:lnTo>
                  <a:cubicBezTo>
                    <a:pt x="2336" y="840"/>
                    <a:pt x="2521" y="650"/>
                    <a:pt x="2521" y="420"/>
                  </a:cubicBezTo>
                  <a:cubicBezTo>
                    <a:pt x="2521" y="185"/>
                    <a:pt x="2336" y="0"/>
                    <a:pt x="2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8"/>
            <p:cNvSpPr/>
            <p:nvPr/>
          </p:nvSpPr>
          <p:spPr>
            <a:xfrm>
              <a:off x="6231063" y="2277275"/>
              <a:ext cx="21025" cy="21025"/>
            </a:xfrm>
            <a:custGeom>
              <a:rect b="b" l="l" r="r" t="t"/>
              <a:pathLst>
                <a:path extrusionOk="0" h="841" w="841">
                  <a:moveTo>
                    <a:pt x="420" y="0"/>
                  </a:moveTo>
                  <a:cubicBezTo>
                    <a:pt x="185" y="0"/>
                    <a:pt x="0" y="185"/>
                    <a:pt x="0" y="420"/>
                  </a:cubicBezTo>
                  <a:cubicBezTo>
                    <a:pt x="0" y="650"/>
                    <a:pt x="185" y="840"/>
                    <a:pt x="420" y="840"/>
                  </a:cubicBezTo>
                  <a:cubicBezTo>
                    <a:pt x="655" y="840"/>
                    <a:pt x="840" y="650"/>
                    <a:pt x="840" y="420"/>
                  </a:cubicBezTo>
                  <a:cubicBezTo>
                    <a:pt x="840" y="185"/>
                    <a:pt x="655"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8"/>
            <p:cNvSpPr/>
            <p:nvPr/>
          </p:nvSpPr>
          <p:spPr>
            <a:xfrm>
              <a:off x="6419513" y="2214025"/>
              <a:ext cx="44250" cy="42225"/>
            </a:xfrm>
            <a:custGeom>
              <a:rect b="b" l="l" r="r" t="t"/>
              <a:pathLst>
                <a:path extrusionOk="0" h="1689" w="1770">
                  <a:moveTo>
                    <a:pt x="1305" y="0"/>
                  </a:moveTo>
                  <a:cubicBezTo>
                    <a:pt x="1194" y="0"/>
                    <a:pt x="1084" y="41"/>
                    <a:pt x="1002" y="122"/>
                  </a:cubicBezTo>
                  <a:lnTo>
                    <a:pt x="162" y="962"/>
                  </a:lnTo>
                  <a:cubicBezTo>
                    <a:pt x="0" y="1130"/>
                    <a:pt x="0" y="1382"/>
                    <a:pt x="162" y="1550"/>
                  </a:cubicBezTo>
                  <a:cubicBezTo>
                    <a:pt x="244" y="1642"/>
                    <a:pt x="354" y="1689"/>
                    <a:pt x="465" y="1689"/>
                  </a:cubicBezTo>
                  <a:cubicBezTo>
                    <a:pt x="575" y="1689"/>
                    <a:pt x="686" y="1642"/>
                    <a:pt x="767" y="1550"/>
                  </a:cubicBezTo>
                  <a:lnTo>
                    <a:pt x="1607" y="710"/>
                  </a:lnTo>
                  <a:cubicBezTo>
                    <a:pt x="1770" y="542"/>
                    <a:pt x="1770" y="290"/>
                    <a:pt x="1607" y="122"/>
                  </a:cubicBezTo>
                  <a:cubicBezTo>
                    <a:pt x="1526" y="41"/>
                    <a:pt x="1416" y="0"/>
                    <a:pt x="1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8"/>
            <p:cNvSpPr/>
            <p:nvPr/>
          </p:nvSpPr>
          <p:spPr>
            <a:xfrm>
              <a:off x="6314488" y="2319025"/>
              <a:ext cx="44275" cy="42375"/>
            </a:xfrm>
            <a:custGeom>
              <a:rect b="b" l="l" r="r" t="t"/>
              <a:pathLst>
                <a:path extrusionOk="0" h="1695" w="1771">
                  <a:moveTo>
                    <a:pt x="1297" y="0"/>
                  </a:moveTo>
                  <a:cubicBezTo>
                    <a:pt x="1189" y="0"/>
                    <a:pt x="1084" y="41"/>
                    <a:pt x="1003" y="122"/>
                  </a:cubicBezTo>
                  <a:lnTo>
                    <a:pt x="163" y="962"/>
                  </a:lnTo>
                  <a:cubicBezTo>
                    <a:pt x="1" y="1130"/>
                    <a:pt x="1" y="1410"/>
                    <a:pt x="163" y="1573"/>
                  </a:cubicBezTo>
                  <a:cubicBezTo>
                    <a:pt x="244" y="1654"/>
                    <a:pt x="349" y="1694"/>
                    <a:pt x="454" y="1694"/>
                  </a:cubicBezTo>
                  <a:cubicBezTo>
                    <a:pt x="559" y="1694"/>
                    <a:pt x="664" y="1654"/>
                    <a:pt x="746" y="1573"/>
                  </a:cubicBezTo>
                  <a:lnTo>
                    <a:pt x="1608" y="733"/>
                  </a:lnTo>
                  <a:cubicBezTo>
                    <a:pt x="1771" y="570"/>
                    <a:pt x="1771" y="290"/>
                    <a:pt x="1608" y="122"/>
                  </a:cubicBezTo>
                  <a:cubicBezTo>
                    <a:pt x="1516" y="41"/>
                    <a:pt x="1405" y="0"/>
                    <a:pt x="1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8"/>
            <p:cNvSpPr/>
            <p:nvPr/>
          </p:nvSpPr>
          <p:spPr>
            <a:xfrm>
              <a:off x="6462613" y="2361275"/>
              <a:ext cx="63050" cy="63025"/>
            </a:xfrm>
            <a:custGeom>
              <a:rect b="b" l="l" r="r" t="t"/>
              <a:pathLst>
                <a:path extrusionOk="0" h="2521" w="2522">
                  <a:moveTo>
                    <a:pt x="1261" y="840"/>
                  </a:moveTo>
                  <a:cubicBezTo>
                    <a:pt x="1496" y="840"/>
                    <a:pt x="1681" y="1025"/>
                    <a:pt x="1681" y="1260"/>
                  </a:cubicBezTo>
                  <a:cubicBezTo>
                    <a:pt x="1681" y="1490"/>
                    <a:pt x="1496" y="1680"/>
                    <a:pt x="1261" y="1680"/>
                  </a:cubicBezTo>
                  <a:cubicBezTo>
                    <a:pt x="1026" y="1680"/>
                    <a:pt x="841" y="1490"/>
                    <a:pt x="841" y="1260"/>
                  </a:cubicBezTo>
                  <a:cubicBezTo>
                    <a:pt x="841" y="1025"/>
                    <a:pt x="1026" y="840"/>
                    <a:pt x="1261" y="840"/>
                  </a:cubicBezTo>
                  <a:close/>
                  <a:moveTo>
                    <a:pt x="1261" y="0"/>
                  </a:moveTo>
                  <a:cubicBezTo>
                    <a:pt x="561" y="0"/>
                    <a:pt x="1" y="560"/>
                    <a:pt x="1" y="1260"/>
                  </a:cubicBezTo>
                  <a:cubicBezTo>
                    <a:pt x="1" y="1960"/>
                    <a:pt x="561" y="2520"/>
                    <a:pt x="1261" y="2520"/>
                  </a:cubicBezTo>
                  <a:cubicBezTo>
                    <a:pt x="1961" y="2520"/>
                    <a:pt x="2521" y="1960"/>
                    <a:pt x="2521" y="1260"/>
                  </a:cubicBezTo>
                  <a:cubicBezTo>
                    <a:pt x="2521" y="560"/>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8"/>
            <p:cNvSpPr/>
            <p:nvPr/>
          </p:nvSpPr>
          <p:spPr>
            <a:xfrm>
              <a:off x="6252063" y="2150550"/>
              <a:ext cx="63575" cy="63750"/>
            </a:xfrm>
            <a:custGeom>
              <a:rect b="b" l="l" r="r" t="t"/>
              <a:pathLst>
                <a:path extrusionOk="0" h="2550" w="2543">
                  <a:moveTo>
                    <a:pt x="1283" y="841"/>
                  </a:moveTo>
                  <a:cubicBezTo>
                    <a:pt x="1495" y="841"/>
                    <a:pt x="1703" y="1054"/>
                    <a:pt x="1703" y="1289"/>
                  </a:cubicBezTo>
                  <a:cubicBezTo>
                    <a:pt x="1703" y="1496"/>
                    <a:pt x="1495" y="1709"/>
                    <a:pt x="1283" y="1709"/>
                  </a:cubicBezTo>
                  <a:cubicBezTo>
                    <a:pt x="1047" y="1709"/>
                    <a:pt x="863" y="1496"/>
                    <a:pt x="863" y="1289"/>
                  </a:cubicBezTo>
                  <a:cubicBezTo>
                    <a:pt x="863" y="1054"/>
                    <a:pt x="1047" y="841"/>
                    <a:pt x="1283" y="841"/>
                  </a:cubicBezTo>
                  <a:close/>
                  <a:moveTo>
                    <a:pt x="1283" y="1"/>
                  </a:moveTo>
                  <a:cubicBezTo>
                    <a:pt x="583" y="1"/>
                    <a:pt x="0" y="589"/>
                    <a:pt x="0" y="1289"/>
                  </a:cubicBezTo>
                  <a:cubicBezTo>
                    <a:pt x="0" y="1961"/>
                    <a:pt x="583" y="2549"/>
                    <a:pt x="1283" y="2549"/>
                  </a:cubicBezTo>
                  <a:cubicBezTo>
                    <a:pt x="1960" y="2549"/>
                    <a:pt x="2543" y="1961"/>
                    <a:pt x="2543" y="1289"/>
                  </a:cubicBezTo>
                  <a:cubicBezTo>
                    <a:pt x="2543" y="589"/>
                    <a:pt x="1960" y="1"/>
                    <a:pt x="1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8"/>
            <p:cNvSpPr/>
            <p:nvPr/>
          </p:nvSpPr>
          <p:spPr>
            <a:xfrm>
              <a:off x="6419513" y="2319025"/>
              <a:ext cx="44250" cy="42375"/>
            </a:xfrm>
            <a:custGeom>
              <a:rect b="b" l="l" r="r" t="t"/>
              <a:pathLst>
                <a:path extrusionOk="0" h="1695" w="1770">
                  <a:moveTo>
                    <a:pt x="465" y="0"/>
                  </a:moveTo>
                  <a:cubicBezTo>
                    <a:pt x="354" y="0"/>
                    <a:pt x="244" y="41"/>
                    <a:pt x="162" y="122"/>
                  </a:cubicBezTo>
                  <a:cubicBezTo>
                    <a:pt x="0" y="290"/>
                    <a:pt x="0" y="570"/>
                    <a:pt x="162" y="733"/>
                  </a:cubicBezTo>
                  <a:lnTo>
                    <a:pt x="1002" y="1573"/>
                  </a:lnTo>
                  <a:cubicBezTo>
                    <a:pt x="1084" y="1654"/>
                    <a:pt x="1194" y="1694"/>
                    <a:pt x="1305" y="1694"/>
                  </a:cubicBezTo>
                  <a:cubicBezTo>
                    <a:pt x="1416" y="1694"/>
                    <a:pt x="1526" y="1654"/>
                    <a:pt x="1607" y="1573"/>
                  </a:cubicBezTo>
                  <a:cubicBezTo>
                    <a:pt x="1770" y="1410"/>
                    <a:pt x="1770" y="1130"/>
                    <a:pt x="1607" y="962"/>
                  </a:cubicBezTo>
                  <a:lnTo>
                    <a:pt x="767" y="122"/>
                  </a:lnTo>
                  <a:cubicBezTo>
                    <a:pt x="686" y="41"/>
                    <a:pt x="575" y="0"/>
                    <a:pt x="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8"/>
            <p:cNvSpPr/>
            <p:nvPr/>
          </p:nvSpPr>
          <p:spPr>
            <a:xfrm>
              <a:off x="6314488" y="2214025"/>
              <a:ext cx="44275" cy="42225"/>
            </a:xfrm>
            <a:custGeom>
              <a:rect b="b" l="l" r="r" t="t"/>
              <a:pathLst>
                <a:path extrusionOk="0" h="1689" w="1771">
                  <a:moveTo>
                    <a:pt x="454" y="0"/>
                  </a:moveTo>
                  <a:cubicBezTo>
                    <a:pt x="349" y="0"/>
                    <a:pt x="244" y="41"/>
                    <a:pt x="163" y="122"/>
                  </a:cubicBezTo>
                  <a:cubicBezTo>
                    <a:pt x="1" y="290"/>
                    <a:pt x="1" y="542"/>
                    <a:pt x="163" y="710"/>
                  </a:cubicBezTo>
                  <a:lnTo>
                    <a:pt x="1003" y="1550"/>
                  </a:lnTo>
                  <a:cubicBezTo>
                    <a:pt x="1084" y="1642"/>
                    <a:pt x="1189" y="1689"/>
                    <a:pt x="1297" y="1689"/>
                  </a:cubicBezTo>
                  <a:cubicBezTo>
                    <a:pt x="1405" y="1689"/>
                    <a:pt x="1516" y="1642"/>
                    <a:pt x="1608" y="1550"/>
                  </a:cubicBezTo>
                  <a:cubicBezTo>
                    <a:pt x="1771" y="1382"/>
                    <a:pt x="1771" y="1130"/>
                    <a:pt x="1608" y="962"/>
                  </a:cubicBezTo>
                  <a:lnTo>
                    <a:pt x="746" y="122"/>
                  </a:lnTo>
                  <a:cubicBezTo>
                    <a:pt x="664" y="41"/>
                    <a:pt x="559" y="0"/>
                    <a:pt x="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8"/>
            <p:cNvSpPr/>
            <p:nvPr/>
          </p:nvSpPr>
          <p:spPr>
            <a:xfrm>
              <a:off x="6462613" y="2151075"/>
              <a:ext cx="64150" cy="63250"/>
            </a:xfrm>
            <a:custGeom>
              <a:rect b="b" l="l" r="r" t="t"/>
              <a:pathLst>
                <a:path extrusionOk="0" h="2530" w="2566">
                  <a:moveTo>
                    <a:pt x="1315" y="0"/>
                  </a:moveTo>
                  <a:cubicBezTo>
                    <a:pt x="1290" y="0"/>
                    <a:pt x="1264" y="3"/>
                    <a:pt x="1239" y="8"/>
                  </a:cubicBezTo>
                  <a:cubicBezTo>
                    <a:pt x="1026" y="30"/>
                    <a:pt x="863" y="215"/>
                    <a:pt x="863" y="428"/>
                  </a:cubicBezTo>
                  <a:lnTo>
                    <a:pt x="863" y="820"/>
                  </a:lnTo>
                  <a:lnTo>
                    <a:pt x="443" y="820"/>
                  </a:lnTo>
                  <a:cubicBezTo>
                    <a:pt x="236" y="820"/>
                    <a:pt x="46" y="988"/>
                    <a:pt x="23" y="1195"/>
                  </a:cubicBezTo>
                  <a:cubicBezTo>
                    <a:pt x="1" y="1453"/>
                    <a:pt x="186" y="1688"/>
                    <a:pt x="443" y="1688"/>
                  </a:cubicBezTo>
                  <a:lnTo>
                    <a:pt x="863" y="1688"/>
                  </a:lnTo>
                  <a:lnTo>
                    <a:pt x="863" y="2080"/>
                  </a:lnTo>
                  <a:cubicBezTo>
                    <a:pt x="863" y="2293"/>
                    <a:pt x="1026" y="2500"/>
                    <a:pt x="1239" y="2528"/>
                  </a:cubicBezTo>
                  <a:cubicBezTo>
                    <a:pt x="1251" y="2529"/>
                    <a:pt x="1264" y="2530"/>
                    <a:pt x="1276" y="2530"/>
                  </a:cubicBezTo>
                  <a:cubicBezTo>
                    <a:pt x="1516" y="2530"/>
                    <a:pt x="1703" y="2326"/>
                    <a:pt x="1703" y="2108"/>
                  </a:cubicBezTo>
                  <a:lnTo>
                    <a:pt x="1703" y="1688"/>
                  </a:lnTo>
                  <a:lnTo>
                    <a:pt x="2101" y="1688"/>
                  </a:lnTo>
                  <a:cubicBezTo>
                    <a:pt x="2336" y="1688"/>
                    <a:pt x="2521" y="1520"/>
                    <a:pt x="2543" y="1313"/>
                  </a:cubicBezTo>
                  <a:cubicBezTo>
                    <a:pt x="2566" y="1055"/>
                    <a:pt x="2381" y="820"/>
                    <a:pt x="2123" y="820"/>
                  </a:cubicBezTo>
                  <a:lnTo>
                    <a:pt x="1703" y="820"/>
                  </a:lnTo>
                  <a:lnTo>
                    <a:pt x="1703" y="400"/>
                  </a:lnTo>
                  <a:cubicBezTo>
                    <a:pt x="1703" y="193"/>
                    <a:pt x="1536" y="0"/>
                    <a:pt x="1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8"/>
            <p:cNvSpPr/>
            <p:nvPr/>
          </p:nvSpPr>
          <p:spPr>
            <a:xfrm>
              <a:off x="6252063" y="2361200"/>
              <a:ext cx="64125" cy="63150"/>
            </a:xfrm>
            <a:custGeom>
              <a:rect b="b" l="l" r="r" t="t"/>
              <a:pathLst>
                <a:path extrusionOk="0" h="2526" w="2565">
                  <a:moveTo>
                    <a:pt x="1283" y="1"/>
                  </a:moveTo>
                  <a:cubicBezTo>
                    <a:pt x="1051" y="1"/>
                    <a:pt x="863" y="202"/>
                    <a:pt x="863" y="423"/>
                  </a:cubicBezTo>
                  <a:lnTo>
                    <a:pt x="863" y="843"/>
                  </a:lnTo>
                  <a:lnTo>
                    <a:pt x="442" y="843"/>
                  </a:lnTo>
                  <a:cubicBezTo>
                    <a:pt x="185" y="843"/>
                    <a:pt x="0" y="1051"/>
                    <a:pt x="22" y="1308"/>
                  </a:cubicBezTo>
                  <a:cubicBezTo>
                    <a:pt x="45" y="1515"/>
                    <a:pt x="235" y="1683"/>
                    <a:pt x="465" y="1683"/>
                  </a:cubicBezTo>
                  <a:lnTo>
                    <a:pt x="863" y="1683"/>
                  </a:lnTo>
                  <a:lnTo>
                    <a:pt x="863" y="2103"/>
                  </a:lnTo>
                  <a:cubicBezTo>
                    <a:pt x="863" y="2311"/>
                    <a:pt x="1025" y="2495"/>
                    <a:pt x="1238" y="2523"/>
                  </a:cubicBezTo>
                  <a:cubicBezTo>
                    <a:pt x="1252" y="2525"/>
                    <a:pt x="1265" y="2525"/>
                    <a:pt x="1279" y="2525"/>
                  </a:cubicBezTo>
                  <a:cubicBezTo>
                    <a:pt x="1517" y="2525"/>
                    <a:pt x="1703" y="2342"/>
                    <a:pt x="1703" y="2103"/>
                  </a:cubicBezTo>
                  <a:lnTo>
                    <a:pt x="1703" y="1683"/>
                  </a:lnTo>
                  <a:lnTo>
                    <a:pt x="2123" y="1683"/>
                  </a:lnTo>
                  <a:cubicBezTo>
                    <a:pt x="2335" y="1683"/>
                    <a:pt x="2520" y="1515"/>
                    <a:pt x="2543" y="1308"/>
                  </a:cubicBezTo>
                  <a:cubicBezTo>
                    <a:pt x="2565" y="1051"/>
                    <a:pt x="2380" y="843"/>
                    <a:pt x="2123" y="843"/>
                  </a:cubicBezTo>
                  <a:lnTo>
                    <a:pt x="1703" y="843"/>
                  </a:lnTo>
                  <a:lnTo>
                    <a:pt x="1703" y="446"/>
                  </a:lnTo>
                  <a:cubicBezTo>
                    <a:pt x="1703" y="210"/>
                    <a:pt x="1540" y="26"/>
                    <a:pt x="1327" y="3"/>
                  </a:cubicBezTo>
                  <a:cubicBezTo>
                    <a:pt x="1312" y="2"/>
                    <a:pt x="1297" y="1"/>
                    <a:pt x="12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5" name="Google Shape;4605;p48"/>
          <p:cNvSpPr/>
          <p:nvPr/>
        </p:nvSpPr>
        <p:spPr>
          <a:xfrm>
            <a:off x="5526038" y="2108000"/>
            <a:ext cx="359425" cy="359425"/>
          </a:xfrm>
          <a:custGeom>
            <a:rect b="b" l="l" r="r" t="t"/>
            <a:pathLst>
              <a:path extrusionOk="0" h="14377" w="14377">
                <a:moveTo>
                  <a:pt x="8451" y="840"/>
                </a:moveTo>
                <a:lnTo>
                  <a:pt x="8451" y="1680"/>
                </a:lnTo>
                <a:lnTo>
                  <a:pt x="7611" y="1680"/>
                </a:lnTo>
                <a:lnTo>
                  <a:pt x="7611" y="840"/>
                </a:lnTo>
                <a:close/>
                <a:moveTo>
                  <a:pt x="5931" y="4223"/>
                </a:moveTo>
                <a:lnTo>
                  <a:pt x="4436" y="6743"/>
                </a:lnTo>
                <a:lnTo>
                  <a:pt x="1893" y="6743"/>
                </a:lnTo>
                <a:lnTo>
                  <a:pt x="5931" y="4223"/>
                </a:lnTo>
                <a:close/>
                <a:moveTo>
                  <a:pt x="7191" y="3758"/>
                </a:moveTo>
                <a:lnTo>
                  <a:pt x="8961" y="6743"/>
                </a:lnTo>
                <a:lnTo>
                  <a:pt x="5416" y="6743"/>
                </a:lnTo>
                <a:lnTo>
                  <a:pt x="7191" y="3758"/>
                </a:lnTo>
                <a:close/>
                <a:moveTo>
                  <a:pt x="8451" y="4223"/>
                </a:moveTo>
                <a:lnTo>
                  <a:pt x="12483" y="6743"/>
                </a:lnTo>
                <a:lnTo>
                  <a:pt x="9941" y="6743"/>
                </a:lnTo>
                <a:lnTo>
                  <a:pt x="8451" y="4223"/>
                </a:lnTo>
                <a:close/>
                <a:moveTo>
                  <a:pt x="13536" y="7583"/>
                </a:moveTo>
                <a:lnTo>
                  <a:pt x="13536" y="8871"/>
                </a:lnTo>
                <a:cubicBezTo>
                  <a:pt x="13536" y="9101"/>
                  <a:pt x="13351" y="9291"/>
                  <a:pt x="13116" y="9291"/>
                </a:cubicBezTo>
                <a:cubicBezTo>
                  <a:pt x="12881" y="9291"/>
                  <a:pt x="12696" y="9101"/>
                  <a:pt x="12696" y="8871"/>
                </a:cubicBezTo>
                <a:cubicBezTo>
                  <a:pt x="12696" y="8636"/>
                  <a:pt x="12511" y="8451"/>
                  <a:pt x="12276" y="8451"/>
                </a:cubicBezTo>
                <a:cubicBezTo>
                  <a:pt x="12041" y="8451"/>
                  <a:pt x="11856" y="8636"/>
                  <a:pt x="11856" y="8871"/>
                </a:cubicBezTo>
                <a:cubicBezTo>
                  <a:pt x="11856" y="9101"/>
                  <a:pt x="11643" y="9291"/>
                  <a:pt x="11391" y="9291"/>
                </a:cubicBezTo>
                <a:cubicBezTo>
                  <a:pt x="11156" y="9291"/>
                  <a:pt x="10971" y="9101"/>
                  <a:pt x="10971" y="8871"/>
                </a:cubicBezTo>
                <a:cubicBezTo>
                  <a:pt x="10971" y="8636"/>
                  <a:pt x="10781" y="8451"/>
                  <a:pt x="10551" y="8451"/>
                </a:cubicBezTo>
                <a:cubicBezTo>
                  <a:pt x="10316" y="8451"/>
                  <a:pt x="10131" y="8636"/>
                  <a:pt x="10131" y="8871"/>
                </a:cubicBezTo>
                <a:cubicBezTo>
                  <a:pt x="10131" y="9101"/>
                  <a:pt x="9941" y="9291"/>
                  <a:pt x="9711" y="9291"/>
                </a:cubicBezTo>
                <a:cubicBezTo>
                  <a:pt x="9476" y="9291"/>
                  <a:pt x="9291" y="9101"/>
                  <a:pt x="9291" y="8871"/>
                </a:cubicBezTo>
                <a:cubicBezTo>
                  <a:pt x="9291" y="8636"/>
                  <a:pt x="9101" y="8451"/>
                  <a:pt x="8871" y="8451"/>
                </a:cubicBezTo>
                <a:cubicBezTo>
                  <a:pt x="8636" y="8451"/>
                  <a:pt x="8451" y="8636"/>
                  <a:pt x="8451" y="8871"/>
                </a:cubicBezTo>
                <a:cubicBezTo>
                  <a:pt x="8451" y="9101"/>
                  <a:pt x="8261" y="9291"/>
                  <a:pt x="8031" y="9291"/>
                </a:cubicBezTo>
                <a:cubicBezTo>
                  <a:pt x="7796" y="9291"/>
                  <a:pt x="7611" y="9101"/>
                  <a:pt x="7611" y="8871"/>
                </a:cubicBezTo>
                <a:cubicBezTo>
                  <a:pt x="7611" y="8636"/>
                  <a:pt x="7421" y="8451"/>
                  <a:pt x="7191" y="8451"/>
                </a:cubicBezTo>
                <a:cubicBezTo>
                  <a:pt x="6956" y="8451"/>
                  <a:pt x="6771" y="8636"/>
                  <a:pt x="6771" y="8871"/>
                </a:cubicBezTo>
                <a:cubicBezTo>
                  <a:pt x="6771" y="9101"/>
                  <a:pt x="6581" y="9291"/>
                  <a:pt x="6351" y="9291"/>
                </a:cubicBezTo>
                <a:cubicBezTo>
                  <a:pt x="6116" y="9291"/>
                  <a:pt x="5931" y="9101"/>
                  <a:pt x="5931" y="8871"/>
                </a:cubicBezTo>
                <a:cubicBezTo>
                  <a:pt x="5931" y="8636"/>
                  <a:pt x="5741" y="8451"/>
                  <a:pt x="5511" y="8451"/>
                </a:cubicBezTo>
                <a:cubicBezTo>
                  <a:pt x="5276" y="8451"/>
                  <a:pt x="5091" y="8636"/>
                  <a:pt x="5091" y="8871"/>
                </a:cubicBezTo>
                <a:cubicBezTo>
                  <a:pt x="5091" y="9101"/>
                  <a:pt x="4900" y="9291"/>
                  <a:pt x="4671" y="9291"/>
                </a:cubicBezTo>
                <a:cubicBezTo>
                  <a:pt x="4436" y="9291"/>
                  <a:pt x="4251" y="9101"/>
                  <a:pt x="4251" y="8871"/>
                </a:cubicBezTo>
                <a:cubicBezTo>
                  <a:pt x="4251" y="8636"/>
                  <a:pt x="4060" y="8451"/>
                  <a:pt x="3831" y="8451"/>
                </a:cubicBezTo>
                <a:cubicBezTo>
                  <a:pt x="3596" y="8451"/>
                  <a:pt x="3411" y="8636"/>
                  <a:pt x="3411" y="8871"/>
                </a:cubicBezTo>
                <a:cubicBezTo>
                  <a:pt x="3411" y="9101"/>
                  <a:pt x="3220" y="9291"/>
                  <a:pt x="2991" y="9291"/>
                </a:cubicBezTo>
                <a:cubicBezTo>
                  <a:pt x="2756" y="9291"/>
                  <a:pt x="2571" y="9101"/>
                  <a:pt x="2571" y="8871"/>
                </a:cubicBezTo>
                <a:cubicBezTo>
                  <a:pt x="2571" y="8636"/>
                  <a:pt x="2380" y="8451"/>
                  <a:pt x="2151" y="8451"/>
                </a:cubicBezTo>
                <a:cubicBezTo>
                  <a:pt x="1916" y="8451"/>
                  <a:pt x="1731" y="8636"/>
                  <a:pt x="1731" y="8871"/>
                </a:cubicBezTo>
                <a:cubicBezTo>
                  <a:pt x="1731" y="9101"/>
                  <a:pt x="1518" y="9291"/>
                  <a:pt x="1260" y="9291"/>
                </a:cubicBezTo>
                <a:cubicBezTo>
                  <a:pt x="1031" y="9291"/>
                  <a:pt x="840" y="9101"/>
                  <a:pt x="840" y="8871"/>
                </a:cubicBezTo>
                <a:lnTo>
                  <a:pt x="840" y="7583"/>
                </a:lnTo>
                <a:close/>
                <a:moveTo>
                  <a:pt x="5511" y="9801"/>
                </a:moveTo>
                <a:cubicBezTo>
                  <a:pt x="5718" y="10014"/>
                  <a:pt x="6021" y="10131"/>
                  <a:pt x="6351" y="10131"/>
                </a:cubicBezTo>
                <a:cubicBezTo>
                  <a:pt x="6418" y="10131"/>
                  <a:pt x="6513" y="10131"/>
                  <a:pt x="6581" y="10103"/>
                </a:cubicBezTo>
                <a:lnTo>
                  <a:pt x="6581" y="10103"/>
                </a:lnTo>
                <a:cubicBezTo>
                  <a:pt x="6211" y="11531"/>
                  <a:pt x="5276" y="13094"/>
                  <a:pt x="4251" y="13463"/>
                </a:cubicBezTo>
                <a:lnTo>
                  <a:pt x="4251" y="10058"/>
                </a:lnTo>
                <a:cubicBezTo>
                  <a:pt x="4363" y="10103"/>
                  <a:pt x="4503" y="10131"/>
                  <a:pt x="4671" y="10131"/>
                </a:cubicBezTo>
                <a:cubicBezTo>
                  <a:pt x="4996" y="10131"/>
                  <a:pt x="5276" y="10014"/>
                  <a:pt x="5511" y="9801"/>
                </a:cubicBezTo>
                <a:close/>
                <a:moveTo>
                  <a:pt x="8871" y="9801"/>
                </a:moveTo>
                <a:cubicBezTo>
                  <a:pt x="9101" y="10014"/>
                  <a:pt x="9381" y="10131"/>
                  <a:pt x="9711" y="10131"/>
                </a:cubicBezTo>
                <a:cubicBezTo>
                  <a:pt x="9874" y="10131"/>
                  <a:pt x="10014" y="10103"/>
                  <a:pt x="10131" y="10058"/>
                </a:cubicBezTo>
                <a:lnTo>
                  <a:pt x="10131" y="13463"/>
                </a:lnTo>
                <a:cubicBezTo>
                  <a:pt x="9101" y="13094"/>
                  <a:pt x="8171" y="11531"/>
                  <a:pt x="7796" y="10103"/>
                </a:cubicBezTo>
                <a:lnTo>
                  <a:pt x="7796" y="10103"/>
                </a:lnTo>
                <a:cubicBezTo>
                  <a:pt x="7863" y="10131"/>
                  <a:pt x="7958" y="10131"/>
                  <a:pt x="8031" y="10131"/>
                </a:cubicBezTo>
                <a:cubicBezTo>
                  <a:pt x="8356" y="10131"/>
                  <a:pt x="8658" y="10014"/>
                  <a:pt x="8871" y="9801"/>
                </a:cubicBezTo>
                <a:close/>
                <a:moveTo>
                  <a:pt x="2123" y="9801"/>
                </a:moveTo>
                <a:cubicBezTo>
                  <a:pt x="2358" y="10014"/>
                  <a:pt x="2660" y="10131"/>
                  <a:pt x="2991" y="10131"/>
                </a:cubicBezTo>
                <a:cubicBezTo>
                  <a:pt x="3131" y="10131"/>
                  <a:pt x="3271" y="10103"/>
                  <a:pt x="3411" y="10058"/>
                </a:cubicBezTo>
                <a:lnTo>
                  <a:pt x="3411" y="13536"/>
                </a:lnTo>
                <a:lnTo>
                  <a:pt x="1680" y="13536"/>
                </a:lnTo>
                <a:lnTo>
                  <a:pt x="1680" y="10058"/>
                </a:lnTo>
                <a:cubicBezTo>
                  <a:pt x="1843" y="10014"/>
                  <a:pt x="2011" y="9918"/>
                  <a:pt x="2123" y="9801"/>
                </a:cubicBezTo>
                <a:close/>
                <a:moveTo>
                  <a:pt x="7191" y="10994"/>
                </a:moveTo>
                <a:cubicBezTo>
                  <a:pt x="7516" y="11879"/>
                  <a:pt x="8053" y="12859"/>
                  <a:pt x="8731" y="13536"/>
                </a:cubicBezTo>
                <a:lnTo>
                  <a:pt x="5651" y="13536"/>
                </a:lnTo>
                <a:cubicBezTo>
                  <a:pt x="6323" y="12859"/>
                  <a:pt x="6861" y="11879"/>
                  <a:pt x="7191" y="10994"/>
                </a:cubicBezTo>
                <a:close/>
                <a:moveTo>
                  <a:pt x="12254" y="9801"/>
                </a:moveTo>
                <a:cubicBezTo>
                  <a:pt x="12394" y="9918"/>
                  <a:pt x="12534" y="10014"/>
                  <a:pt x="12696" y="10058"/>
                </a:cubicBezTo>
                <a:lnTo>
                  <a:pt x="12696" y="13536"/>
                </a:lnTo>
                <a:lnTo>
                  <a:pt x="10971" y="13536"/>
                </a:lnTo>
                <a:lnTo>
                  <a:pt x="10971" y="10058"/>
                </a:lnTo>
                <a:cubicBezTo>
                  <a:pt x="11111" y="10103"/>
                  <a:pt x="11251" y="10131"/>
                  <a:pt x="11391" y="10131"/>
                </a:cubicBezTo>
                <a:cubicBezTo>
                  <a:pt x="11716" y="10131"/>
                  <a:pt x="12018" y="10014"/>
                  <a:pt x="12254" y="9801"/>
                </a:cubicBezTo>
                <a:close/>
                <a:moveTo>
                  <a:pt x="7191" y="0"/>
                </a:moveTo>
                <a:cubicBezTo>
                  <a:pt x="6956" y="0"/>
                  <a:pt x="6771" y="191"/>
                  <a:pt x="6771" y="420"/>
                </a:cubicBezTo>
                <a:lnTo>
                  <a:pt x="6771" y="2711"/>
                </a:lnTo>
                <a:lnTo>
                  <a:pt x="213" y="6794"/>
                </a:lnTo>
                <a:cubicBezTo>
                  <a:pt x="95" y="6883"/>
                  <a:pt x="0" y="7001"/>
                  <a:pt x="0" y="7163"/>
                </a:cubicBezTo>
                <a:lnTo>
                  <a:pt x="0" y="8871"/>
                </a:lnTo>
                <a:cubicBezTo>
                  <a:pt x="0" y="9431"/>
                  <a:pt x="353" y="9896"/>
                  <a:pt x="840" y="10058"/>
                </a:cubicBezTo>
                <a:lnTo>
                  <a:pt x="840" y="13536"/>
                </a:lnTo>
                <a:lnTo>
                  <a:pt x="420" y="13536"/>
                </a:lnTo>
                <a:cubicBezTo>
                  <a:pt x="191" y="13536"/>
                  <a:pt x="0" y="13721"/>
                  <a:pt x="0" y="13956"/>
                </a:cubicBezTo>
                <a:cubicBezTo>
                  <a:pt x="0" y="14191"/>
                  <a:pt x="191" y="14376"/>
                  <a:pt x="420" y="14376"/>
                </a:cubicBezTo>
                <a:lnTo>
                  <a:pt x="13956" y="14376"/>
                </a:lnTo>
                <a:cubicBezTo>
                  <a:pt x="14191" y="14376"/>
                  <a:pt x="14376" y="14191"/>
                  <a:pt x="14376" y="13956"/>
                </a:cubicBezTo>
                <a:cubicBezTo>
                  <a:pt x="14376" y="13721"/>
                  <a:pt x="14191" y="13536"/>
                  <a:pt x="13956" y="13536"/>
                </a:cubicBezTo>
                <a:lnTo>
                  <a:pt x="13536" y="13536"/>
                </a:lnTo>
                <a:lnTo>
                  <a:pt x="13536" y="10058"/>
                </a:lnTo>
                <a:cubicBezTo>
                  <a:pt x="14023" y="9896"/>
                  <a:pt x="14376" y="9431"/>
                  <a:pt x="14376" y="8871"/>
                </a:cubicBezTo>
                <a:lnTo>
                  <a:pt x="14376" y="7163"/>
                </a:lnTo>
                <a:cubicBezTo>
                  <a:pt x="14376" y="7001"/>
                  <a:pt x="14303" y="6883"/>
                  <a:pt x="14163" y="6794"/>
                </a:cubicBezTo>
                <a:lnTo>
                  <a:pt x="7611" y="2711"/>
                </a:lnTo>
                <a:lnTo>
                  <a:pt x="7611" y="2521"/>
                </a:lnTo>
                <a:lnTo>
                  <a:pt x="8871" y="2521"/>
                </a:lnTo>
                <a:cubicBezTo>
                  <a:pt x="9101" y="2521"/>
                  <a:pt x="9291" y="2336"/>
                  <a:pt x="9291" y="2101"/>
                </a:cubicBezTo>
                <a:lnTo>
                  <a:pt x="9291" y="420"/>
                </a:lnTo>
                <a:cubicBezTo>
                  <a:pt x="9291" y="191"/>
                  <a:pt x="9101" y="0"/>
                  <a:pt x="8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6" name="Google Shape;4606;p48"/>
          <p:cNvGrpSpPr/>
          <p:nvPr/>
        </p:nvGrpSpPr>
        <p:grpSpPr>
          <a:xfrm>
            <a:off x="3220538" y="2150625"/>
            <a:ext cx="369925" cy="274025"/>
            <a:chOff x="3227888" y="2150625"/>
            <a:chExt cx="369925" cy="274025"/>
          </a:xfrm>
        </p:grpSpPr>
        <p:sp>
          <p:nvSpPr>
            <p:cNvPr id="4607" name="Google Shape;4607;p48"/>
            <p:cNvSpPr/>
            <p:nvPr/>
          </p:nvSpPr>
          <p:spPr>
            <a:xfrm>
              <a:off x="3341563" y="2214275"/>
              <a:ext cx="147750" cy="210375"/>
            </a:xfrm>
            <a:custGeom>
              <a:rect b="b" l="l" r="r" t="t"/>
              <a:pathLst>
                <a:path extrusionOk="0" h="8415" w="5910">
                  <a:moveTo>
                    <a:pt x="2941" y="2520"/>
                  </a:moveTo>
                  <a:cubicBezTo>
                    <a:pt x="4112" y="2520"/>
                    <a:pt x="5069" y="3472"/>
                    <a:pt x="5069" y="4620"/>
                  </a:cubicBezTo>
                  <a:cubicBezTo>
                    <a:pt x="5069" y="5785"/>
                    <a:pt x="4112" y="6743"/>
                    <a:pt x="2941" y="6743"/>
                  </a:cubicBezTo>
                  <a:cubicBezTo>
                    <a:pt x="1799" y="6743"/>
                    <a:pt x="841" y="5807"/>
                    <a:pt x="841" y="4620"/>
                  </a:cubicBezTo>
                  <a:cubicBezTo>
                    <a:pt x="841" y="3472"/>
                    <a:pt x="1776" y="2520"/>
                    <a:pt x="2941" y="2520"/>
                  </a:cubicBezTo>
                  <a:close/>
                  <a:moveTo>
                    <a:pt x="2101" y="0"/>
                  </a:moveTo>
                  <a:cubicBezTo>
                    <a:pt x="1916" y="0"/>
                    <a:pt x="1754" y="112"/>
                    <a:pt x="1709" y="280"/>
                  </a:cubicBezTo>
                  <a:cubicBezTo>
                    <a:pt x="1614" y="582"/>
                    <a:pt x="1821" y="840"/>
                    <a:pt x="2101" y="840"/>
                  </a:cubicBezTo>
                  <a:lnTo>
                    <a:pt x="2521" y="840"/>
                  </a:lnTo>
                  <a:lnTo>
                    <a:pt x="2521" y="1702"/>
                  </a:lnTo>
                  <a:cubicBezTo>
                    <a:pt x="1099" y="1910"/>
                    <a:pt x="1" y="3147"/>
                    <a:pt x="1" y="4620"/>
                  </a:cubicBezTo>
                  <a:cubicBezTo>
                    <a:pt x="1" y="5690"/>
                    <a:pt x="561" y="6625"/>
                    <a:pt x="1429" y="7163"/>
                  </a:cubicBezTo>
                  <a:lnTo>
                    <a:pt x="936" y="7723"/>
                  </a:lnTo>
                  <a:cubicBezTo>
                    <a:pt x="796" y="7908"/>
                    <a:pt x="796" y="8165"/>
                    <a:pt x="981" y="8305"/>
                  </a:cubicBezTo>
                  <a:cubicBezTo>
                    <a:pt x="1067" y="8379"/>
                    <a:pt x="1167" y="8414"/>
                    <a:pt x="1263" y="8414"/>
                  </a:cubicBezTo>
                  <a:cubicBezTo>
                    <a:pt x="1380" y="8414"/>
                    <a:pt x="1492" y="8362"/>
                    <a:pt x="1569" y="8260"/>
                  </a:cubicBezTo>
                  <a:lnTo>
                    <a:pt x="2241" y="7488"/>
                  </a:lnTo>
                  <a:cubicBezTo>
                    <a:pt x="2454" y="7532"/>
                    <a:pt x="2711" y="7583"/>
                    <a:pt x="2941" y="7583"/>
                  </a:cubicBezTo>
                  <a:cubicBezTo>
                    <a:pt x="3176" y="7583"/>
                    <a:pt x="3411" y="7532"/>
                    <a:pt x="3641" y="7488"/>
                  </a:cubicBezTo>
                  <a:lnTo>
                    <a:pt x="4296" y="8260"/>
                  </a:lnTo>
                  <a:cubicBezTo>
                    <a:pt x="4385" y="8362"/>
                    <a:pt x="4503" y="8414"/>
                    <a:pt x="4622" y="8414"/>
                  </a:cubicBezTo>
                  <a:cubicBezTo>
                    <a:pt x="4719" y="8414"/>
                    <a:pt x="4818" y="8379"/>
                    <a:pt x="4901" y="8305"/>
                  </a:cubicBezTo>
                  <a:cubicBezTo>
                    <a:pt x="5069" y="8165"/>
                    <a:pt x="5092" y="7908"/>
                    <a:pt x="4952" y="7723"/>
                  </a:cubicBezTo>
                  <a:lnTo>
                    <a:pt x="4459" y="7163"/>
                  </a:lnTo>
                  <a:cubicBezTo>
                    <a:pt x="5321" y="6648"/>
                    <a:pt x="5909" y="5690"/>
                    <a:pt x="5909" y="4620"/>
                  </a:cubicBezTo>
                  <a:cubicBezTo>
                    <a:pt x="5909" y="3147"/>
                    <a:pt x="4812" y="1910"/>
                    <a:pt x="3361" y="1702"/>
                  </a:cubicBezTo>
                  <a:lnTo>
                    <a:pt x="3361" y="840"/>
                  </a:lnTo>
                  <a:lnTo>
                    <a:pt x="3781" y="840"/>
                  </a:lnTo>
                  <a:cubicBezTo>
                    <a:pt x="3972" y="840"/>
                    <a:pt x="4134" y="722"/>
                    <a:pt x="4179" y="560"/>
                  </a:cubicBezTo>
                  <a:cubicBezTo>
                    <a:pt x="4274" y="252"/>
                    <a:pt x="4061" y="0"/>
                    <a:pt x="37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8"/>
            <p:cNvSpPr/>
            <p:nvPr/>
          </p:nvSpPr>
          <p:spPr>
            <a:xfrm>
              <a:off x="3383588" y="2298275"/>
              <a:ext cx="63025" cy="63575"/>
            </a:xfrm>
            <a:custGeom>
              <a:rect b="b" l="l" r="r" t="t"/>
              <a:pathLst>
                <a:path extrusionOk="0" h="2543" w="2521">
                  <a:moveTo>
                    <a:pt x="1260" y="840"/>
                  </a:moveTo>
                  <a:cubicBezTo>
                    <a:pt x="1495" y="840"/>
                    <a:pt x="1680" y="1047"/>
                    <a:pt x="1680" y="1260"/>
                  </a:cubicBezTo>
                  <a:cubicBezTo>
                    <a:pt x="1680" y="1490"/>
                    <a:pt x="1495" y="1680"/>
                    <a:pt x="1260" y="1680"/>
                  </a:cubicBezTo>
                  <a:cubicBezTo>
                    <a:pt x="1030" y="1680"/>
                    <a:pt x="840" y="1490"/>
                    <a:pt x="840" y="1260"/>
                  </a:cubicBezTo>
                  <a:cubicBezTo>
                    <a:pt x="840" y="1047"/>
                    <a:pt x="1030" y="840"/>
                    <a:pt x="1260" y="840"/>
                  </a:cubicBezTo>
                  <a:close/>
                  <a:moveTo>
                    <a:pt x="1260" y="0"/>
                  </a:moveTo>
                  <a:cubicBezTo>
                    <a:pt x="560" y="0"/>
                    <a:pt x="0" y="583"/>
                    <a:pt x="0" y="1260"/>
                  </a:cubicBezTo>
                  <a:cubicBezTo>
                    <a:pt x="0" y="1960"/>
                    <a:pt x="560" y="2543"/>
                    <a:pt x="1260" y="2543"/>
                  </a:cubicBezTo>
                  <a:cubicBezTo>
                    <a:pt x="1960" y="2543"/>
                    <a:pt x="2520" y="1960"/>
                    <a:pt x="2520" y="1260"/>
                  </a:cubicBezTo>
                  <a:cubicBezTo>
                    <a:pt x="2520" y="583"/>
                    <a:pt x="1960" y="0"/>
                    <a:pt x="1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8"/>
            <p:cNvSpPr/>
            <p:nvPr/>
          </p:nvSpPr>
          <p:spPr>
            <a:xfrm>
              <a:off x="3227888" y="2150725"/>
              <a:ext cx="126600" cy="273925"/>
            </a:xfrm>
            <a:custGeom>
              <a:rect b="b" l="l" r="r" t="t"/>
              <a:pathLst>
                <a:path extrusionOk="0" h="10957" w="5064">
                  <a:moveTo>
                    <a:pt x="1370" y="834"/>
                  </a:moveTo>
                  <a:cubicBezTo>
                    <a:pt x="1669" y="834"/>
                    <a:pt x="2201" y="949"/>
                    <a:pt x="2845" y="1327"/>
                  </a:cubicBezTo>
                  <a:cubicBezTo>
                    <a:pt x="3708" y="1842"/>
                    <a:pt x="4061" y="2352"/>
                    <a:pt x="4105" y="2542"/>
                  </a:cubicBezTo>
                  <a:cubicBezTo>
                    <a:pt x="4069" y="2557"/>
                    <a:pt x="4008" y="2567"/>
                    <a:pt x="3925" y="2567"/>
                  </a:cubicBezTo>
                  <a:cubicBezTo>
                    <a:pt x="3639" y="2567"/>
                    <a:pt x="3094" y="2454"/>
                    <a:pt x="2425" y="2072"/>
                  </a:cubicBezTo>
                  <a:cubicBezTo>
                    <a:pt x="1585" y="1562"/>
                    <a:pt x="1216" y="1047"/>
                    <a:pt x="1165" y="862"/>
                  </a:cubicBezTo>
                  <a:cubicBezTo>
                    <a:pt x="1210" y="845"/>
                    <a:pt x="1279" y="834"/>
                    <a:pt x="1370" y="834"/>
                  </a:cubicBezTo>
                  <a:close/>
                  <a:moveTo>
                    <a:pt x="3708" y="5062"/>
                  </a:moveTo>
                  <a:lnTo>
                    <a:pt x="3708" y="5902"/>
                  </a:lnTo>
                  <a:lnTo>
                    <a:pt x="1143" y="5902"/>
                  </a:lnTo>
                  <a:lnTo>
                    <a:pt x="1143" y="5062"/>
                  </a:lnTo>
                  <a:close/>
                  <a:moveTo>
                    <a:pt x="1367" y="1"/>
                  </a:moveTo>
                  <a:cubicBezTo>
                    <a:pt x="949" y="1"/>
                    <a:pt x="612" y="132"/>
                    <a:pt x="443" y="442"/>
                  </a:cubicBezTo>
                  <a:cubicBezTo>
                    <a:pt x="0" y="1187"/>
                    <a:pt x="958" y="2167"/>
                    <a:pt x="2005" y="2794"/>
                  </a:cubicBezTo>
                  <a:lnTo>
                    <a:pt x="2005" y="4222"/>
                  </a:lnTo>
                  <a:lnTo>
                    <a:pt x="723" y="4222"/>
                  </a:lnTo>
                  <a:cubicBezTo>
                    <a:pt x="488" y="4222"/>
                    <a:pt x="303" y="4407"/>
                    <a:pt x="303" y="4642"/>
                  </a:cubicBezTo>
                  <a:lnTo>
                    <a:pt x="303" y="6322"/>
                  </a:lnTo>
                  <a:cubicBezTo>
                    <a:pt x="303" y="6552"/>
                    <a:pt x="488" y="6742"/>
                    <a:pt x="723" y="6742"/>
                  </a:cubicBezTo>
                  <a:lnTo>
                    <a:pt x="2005" y="6742"/>
                  </a:lnTo>
                  <a:lnTo>
                    <a:pt x="2005" y="9425"/>
                  </a:lnTo>
                  <a:lnTo>
                    <a:pt x="538" y="10147"/>
                  </a:lnTo>
                  <a:cubicBezTo>
                    <a:pt x="325" y="10265"/>
                    <a:pt x="258" y="10522"/>
                    <a:pt x="348" y="10730"/>
                  </a:cubicBezTo>
                  <a:cubicBezTo>
                    <a:pt x="415" y="10879"/>
                    <a:pt x="562" y="10957"/>
                    <a:pt x="715" y="10957"/>
                  </a:cubicBezTo>
                  <a:cubicBezTo>
                    <a:pt x="780" y="10957"/>
                    <a:pt x="846" y="10943"/>
                    <a:pt x="908" y="10914"/>
                  </a:cubicBezTo>
                  <a:lnTo>
                    <a:pt x="2425" y="10170"/>
                  </a:lnTo>
                  <a:lnTo>
                    <a:pt x="3943" y="10914"/>
                  </a:lnTo>
                  <a:cubicBezTo>
                    <a:pt x="3998" y="10943"/>
                    <a:pt x="4060" y="10957"/>
                    <a:pt x="4122" y="10957"/>
                  </a:cubicBezTo>
                  <a:cubicBezTo>
                    <a:pt x="4269" y="10957"/>
                    <a:pt x="4421" y="10879"/>
                    <a:pt x="4503" y="10730"/>
                  </a:cubicBezTo>
                  <a:cubicBezTo>
                    <a:pt x="4598" y="10522"/>
                    <a:pt x="4526" y="10265"/>
                    <a:pt x="4318" y="10170"/>
                  </a:cubicBezTo>
                  <a:lnTo>
                    <a:pt x="2845" y="9425"/>
                  </a:lnTo>
                  <a:lnTo>
                    <a:pt x="2845" y="6742"/>
                  </a:lnTo>
                  <a:lnTo>
                    <a:pt x="4128" y="6742"/>
                  </a:lnTo>
                  <a:cubicBezTo>
                    <a:pt x="4363" y="6742"/>
                    <a:pt x="4548" y="6552"/>
                    <a:pt x="4548" y="6322"/>
                  </a:cubicBezTo>
                  <a:lnTo>
                    <a:pt x="4548" y="4642"/>
                  </a:lnTo>
                  <a:cubicBezTo>
                    <a:pt x="4548" y="4407"/>
                    <a:pt x="4363" y="4222"/>
                    <a:pt x="4128" y="4222"/>
                  </a:cubicBezTo>
                  <a:lnTo>
                    <a:pt x="2845" y="4222"/>
                  </a:lnTo>
                  <a:lnTo>
                    <a:pt x="2845" y="3192"/>
                  </a:lnTo>
                  <a:cubicBezTo>
                    <a:pt x="3171" y="3305"/>
                    <a:pt x="3561" y="3401"/>
                    <a:pt x="3917" y="3401"/>
                  </a:cubicBezTo>
                  <a:cubicBezTo>
                    <a:pt x="4302" y="3401"/>
                    <a:pt x="4647" y="3288"/>
                    <a:pt x="4828" y="2962"/>
                  </a:cubicBezTo>
                  <a:cubicBezTo>
                    <a:pt x="4946" y="2749"/>
                    <a:pt x="5063" y="2307"/>
                    <a:pt x="4576" y="1674"/>
                  </a:cubicBezTo>
                  <a:cubicBezTo>
                    <a:pt x="4268" y="1282"/>
                    <a:pt x="3803" y="907"/>
                    <a:pt x="3288" y="604"/>
                  </a:cubicBezTo>
                  <a:cubicBezTo>
                    <a:pt x="2644" y="241"/>
                    <a:pt x="1932" y="1"/>
                    <a:pt x="1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8"/>
            <p:cNvSpPr/>
            <p:nvPr/>
          </p:nvSpPr>
          <p:spPr>
            <a:xfrm>
              <a:off x="3475838" y="2150625"/>
              <a:ext cx="121975" cy="274025"/>
            </a:xfrm>
            <a:custGeom>
              <a:rect b="b" l="l" r="r" t="t"/>
              <a:pathLst>
                <a:path extrusionOk="0" h="10961" w="4879">
                  <a:moveTo>
                    <a:pt x="3706" y="838"/>
                  </a:moveTo>
                  <a:cubicBezTo>
                    <a:pt x="3794" y="838"/>
                    <a:pt x="3859" y="849"/>
                    <a:pt x="3898" y="866"/>
                  </a:cubicBezTo>
                  <a:cubicBezTo>
                    <a:pt x="3848" y="1051"/>
                    <a:pt x="3501" y="1566"/>
                    <a:pt x="2661" y="2076"/>
                  </a:cubicBezTo>
                  <a:cubicBezTo>
                    <a:pt x="1992" y="2458"/>
                    <a:pt x="1448" y="2571"/>
                    <a:pt x="1161" y="2571"/>
                  </a:cubicBezTo>
                  <a:cubicBezTo>
                    <a:pt x="1078" y="2571"/>
                    <a:pt x="1017" y="2561"/>
                    <a:pt x="981" y="2546"/>
                  </a:cubicBezTo>
                  <a:cubicBezTo>
                    <a:pt x="1003" y="2356"/>
                    <a:pt x="1378" y="1846"/>
                    <a:pt x="2218" y="1331"/>
                  </a:cubicBezTo>
                  <a:cubicBezTo>
                    <a:pt x="2880" y="953"/>
                    <a:pt x="3416" y="838"/>
                    <a:pt x="3706" y="838"/>
                  </a:cubicBezTo>
                  <a:close/>
                  <a:moveTo>
                    <a:pt x="3921" y="5066"/>
                  </a:moveTo>
                  <a:lnTo>
                    <a:pt x="3921" y="5906"/>
                  </a:lnTo>
                  <a:lnTo>
                    <a:pt x="1378" y="5906"/>
                  </a:lnTo>
                  <a:lnTo>
                    <a:pt x="1378" y="5066"/>
                  </a:lnTo>
                  <a:close/>
                  <a:moveTo>
                    <a:pt x="3689" y="1"/>
                  </a:moveTo>
                  <a:cubicBezTo>
                    <a:pt x="3590" y="1"/>
                    <a:pt x="3480" y="9"/>
                    <a:pt x="3361" y="26"/>
                  </a:cubicBezTo>
                  <a:cubicBezTo>
                    <a:pt x="2890" y="93"/>
                    <a:pt x="2330" y="306"/>
                    <a:pt x="1798" y="608"/>
                  </a:cubicBezTo>
                  <a:cubicBezTo>
                    <a:pt x="1283" y="911"/>
                    <a:pt x="818" y="1286"/>
                    <a:pt x="510" y="1678"/>
                  </a:cubicBezTo>
                  <a:cubicBezTo>
                    <a:pt x="1" y="2311"/>
                    <a:pt x="141" y="2753"/>
                    <a:pt x="258" y="2966"/>
                  </a:cubicBezTo>
                  <a:cubicBezTo>
                    <a:pt x="439" y="3297"/>
                    <a:pt x="810" y="3409"/>
                    <a:pt x="1201" y="3409"/>
                  </a:cubicBezTo>
                  <a:cubicBezTo>
                    <a:pt x="1306" y="3409"/>
                    <a:pt x="1413" y="3400"/>
                    <a:pt x="1518" y="3386"/>
                  </a:cubicBezTo>
                  <a:cubicBezTo>
                    <a:pt x="1725" y="3336"/>
                    <a:pt x="1983" y="3291"/>
                    <a:pt x="2218" y="3196"/>
                  </a:cubicBezTo>
                  <a:lnTo>
                    <a:pt x="2218" y="4226"/>
                  </a:lnTo>
                  <a:lnTo>
                    <a:pt x="958" y="4226"/>
                  </a:lnTo>
                  <a:cubicBezTo>
                    <a:pt x="723" y="4226"/>
                    <a:pt x="538" y="4411"/>
                    <a:pt x="538" y="4646"/>
                  </a:cubicBezTo>
                  <a:lnTo>
                    <a:pt x="538" y="6326"/>
                  </a:lnTo>
                  <a:cubicBezTo>
                    <a:pt x="538" y="6556"/>
                    <a:pt x="723" y="6746"/>
                    <a:pt x="958" y="6746"/>
                  </a:cubicBezTo>
                  <a:lnTo>
                    <a:pt x="2218" y="6746"/>
                  </a:lnTo>
                  <a:lnTo>
                    <a:pt x="2218" y="9429"/>
                  </a:lnTo>
                  <a:lnTo>
                    <a:pt x="768" y="10174"/>
                  </a:lnTo>
                  <a:cubicBezTo>
                    <a:pt x="561" y="10269"/>
                    <a:pt x="488" y="10526"/>
                    <a:pt x="583" y="10734"/>
                  </a:cubicBezTo>
                  <a:cubicBezTo>
                    <a:pt x="666" y="10883"/>
                    <a:pt x="817" y="10961"/>
                    <a:pt x="964" y="10961"/>
                  </a:cubicBezTo>
                  <a:cubicBezTo>
                    <a:pt x="1027" y="10961"/>
                    <a:pt x="1088" y="10947"/>
                    <a:pt x="1143" y="10918"/>
                  </a:cubicBezTo>
                  <a:lnTo>
                    <a:pt x="2661" y="10174"/>
                  </a:lnTo>
                  <a:lnTo>
                    <a:pt x="4150" y="10918"/>
                  </a:lnTo>
                  <a:cubicBezTo>
                    <a:pt x="4214" y="10947"/>
                    <a:pt x="4279" y="10961"/>
                    <a:pt x="4343" y="10961"/>
                  </a:cubicBezTo>
                  <a:cubicBezTo>
                    <a:pt x="4492" y="10961"/>
                    <a:pt x="4632" y="10883"/>
                    <a:pt x="4710" y="10734"/>
                  </a:cubicBezTo>
                  <a:cubicBezTo>
                    <a:pt x="4806" y="10526"/>
                    <a:pt x="4738" y="10269"/>
                    <a:pt x="4526" y="10174"/>
                  </a:cubicBezTo>
                  <a:lnTo>
                    <a:pt x="3081" y="9429"/>
                  </a:lnTo>
                  <a:lnTo>
                    <a:pt x="3081" y="6746"/>
                  </a:lnTo>
                  <a:lnTo>
                    <a:pt x="4341" y="6746"/>
                  </a:lnTo>
                  <a:cubicBezTo>
                    <a:pt x="4570" y="6746"/>
                    <a:pt x="4761" y="6556"/>
                    <a:pt x="4761" y="6326"/>
                  </a:cubicBezTo>
                  <a:lnTo>
                    <a:pt x="4761" y="4646"/>
                  </a:lnTo>
                  <a:cubicBezTo>
                    <a:pt x="4761" y="4411"/>
                    <a:pt x="4570" y="4226"/>
                    <a:pt x="4341" y="4226"/>
                  </a:cubicBezTo>
                  <a:lnTo>
                    <a:pt x="3081" y="4226"/>
                  </a:lnTo>
                  <a:lnTo>
                    <a:pt x="3081" y="2798"/>
                  </a:lnTo>
                  <a:cubicBezTo>
                    <a:pt x="3590" y="2496"/>
                    <a:pt x="4061" y="2098"/>
                    <a:pt x="4363" y="1728"/>
                  </a:cubicBezTo>
                  <a:cubicBezTo>
                    <a:pt x="4878" y="1073"/>
                    <a:pt x="4738" y="653"/>
                    <a:pt x="4621" y="446"/>
                  </a:cubicBezTo>
                  <a:cubicBezTo>
                    <a:pt x="4520" y="264"/>
                    <a:pt x="4269" y="1"/>
                    <a:pt x="3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1" name="Google Shape;4611;p48"/>
          <p:cNvGrpSpPr/>
          <p:nvPr/>
        </p:nvGrpSpPr>
        <p:grpSpPr>
          <a:xfrm>
            <a:off x="4760975" y="2108000"/>
            <a:ext cx="359425" cy="359425"/>
            <a:chOff x="4765588" y="2108000"/>
            <a:chExt cx="359425" cy="359425"/>
          </a:xfrm>
        </p:grpSpPr>
        <p:sp>
          <p:nvSpPr>
            <p:cNvPr id="4612" name="Google Shape;4612;p48"/>
            <p:cNvSpPr/>
            <p:nvPr/>
          </p:nvSpPr>
          <p:spPr>
            <a:xfrm>
              <a:off x="4850863" y="2319275"/>
              <a:ext cx="189025" cy="105025"/>
            </a:xfrm>
            <a:custGeom>
              <a:rect b="b" l="l" r="r" t="t"/>
              <a:pathLst>
                <a:path extrusionOk="0" h="4201" w="7561">
                  <a:moveTo>
                    <a:pt x="420" y="0"/>
                  </a:moveTo>
                  <a:cubicBezTo>
                    <a:pt x="185" y="0"/>
                    <a:pt x="0" y="185"/>
                    <a:pt x="0" y="420"/>
                  </a:cubicBezTo>
                  <a:cubicBezTo>
                    <a:pt x="0" y="2520"/>
                    <a:pt x="1703" y="4200"/>
                    <a:pt x="3780" y="4200"/>
                  </a:cubicBezTo>
                  <a:cubicBezTo>
                    <a:pt x="5881" y="4200"/>
                    <a:pt x="7561" y="2520"/>
                    <a:pt x="7561" y="420"/>
                  </a:cubicBezTo>
                  <a:cubicBezTo>
                    <a:pt x="7561" y="185"/>
                    <a:pt x="7370" y="0"/>
                    <a:pt x="7141" y="0"/>
                  </a:cubicBezTo>
                  <a:cubicBezTo>
                    <a:pt x="6905" y="0"/>
                    <a:pt x="6721" y="185"/>
                    <a:pt x="6721" y="420"/>
                  </a:cubicBezTo>
                  <a:cubicBezTo>
                    <a:pt x="6721" y="2050"/>
                    <a:pt x="5410" y="3360"/>
                    <a:pt x="3780" y="3360"/>
                  </a:cubicBezTo>
                  <a:cubicBezTo>
                    <a:pt x="2168" y="3360"/>
                    <a:pt x="840" y="2050"/>
                    <a:pt x="840" y="420"/>
                  </a:cubicBezTo>
                  <a:cubicBezTo>
                    <a:pt x="840" y="185"/>
                    <a:pt x="650"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8"/>
            <p:cNvSpPr/>
            <p:nvPr/>
          </p:nvSpPr>
          <p:spPr>
            <a:xfrm>
              <a:off x="4765588" y="2108000"/>
              <a:ext cx="359425" cy="359425"/>
            </a:xfrm>
            <a:custGeom>
              <a:rect b="b" l="l" r="r" t="t"/>
              <a:pathLst>
                <a:path extrusionOk="0" h="14377" w="14377">
                  <a:moveTo>
                    <a:pt x="7191" y="840"/>
                  </a:moveTo>
                  <a:cubicBezTo>
                    <a:pt x="8356" y="840"/>
                    <a:pt x="9292" y="1798"/>
                    <a:pt x="9292" y="2991"/>
                  </a:cubicBezTo>
                  <a:lnTo>
                    <a:pt x="9292" y="4251"/>
                  </a:lnTo>
                  <a:lnTo>
                    <a:pt x="5091" y="4251"/>
                  </a:lnTo>
                  <a:lnTo>
                    <a:pt x="5091" y="2991"/>
                  </a:lnTo>
                  <a:cubicBezTo>
                    <a:pt x="5091" y="1798"/>
                    <a:pt x="6021" y="840"/>
                    <a:pt x="7191" y="840"/>
                  </a:cubicBezTo>
                  <a:close/>
                  <a:moveTo>
                    <a:pt x="3831" y="1680"/>
                  </a:moveTo>
                  <a:cubicBezTo>
                    <a:pt x="4061" y="1680"/>
                    <a:pt x="4274" y="1753"/>
                    <a:pt x="4458" y="1871"/>
                  </a:cubicBezTo>
                  <a:cubicBezTo>
                    <a:pt x="4318" y="2196"/>
                    <a:pt x="4251" y="2593"/>
                    <a:pt x="4251" y="2991"/>
                  </a:cubicBezTo>
                  <a:lnTo>
                    <a:pt x="4251" y="4251"/>
                  </a:lnTo>
                  <a:lnTo>
                    <a:pt x="2991" y="4251"/>
                  </a:lnTo>
                  <a:cubicBezTo>
                    <a:pt x="2756" y="4251"/>
                    <a:pt x="2571" y="4436"/>
                    <a:pt x="2571" y="4671"/>
                  </a:cubicBezTo>
                  <a:cubicBezTo>
                    <a:pt x="2571" y="4901"/>
                    <a:pt x="2756" y="5091"/>
                    <a:pt x="2991" y="5091"/>
                  </a:cubicBezTo>
                  <a:lnTo>
                    <a:pt x="3243" y="5091"/>
                  </a:lnTo>
                  <a:cubicBezTo>
                    <a:pt x="2778" y="5578"/>
                    <a:pt x="2403" y="6138"/>
                    <a:pt x="2151" y="6771"/>
                  </a:cubicBezTo>
                  <a:cubicBezTo>
                    <a:pt x="1451" y="6771"/>
                    <a:pt x="841" y="6183"/>
                    <a:pt x="841" y="5511"/>
                  </a:cubicBezTo>
                  <a:cubicBezTo>
                    <a:pt x="841" y="4822"/>
                    <a:pt x="1431" y="4237"/>
                    <a:pt x="2126" y="4237"/>
                  </a:cubicBezTo>
                  <a:cubicBezTo>
                    <a:pt x="2188" y="4237"/>
                    <a:pt x="2250" y="4241"/>
                    <a:pt x="2314" y="4251"/>
                  </a:cubicBezTo>
                  <a:cubicBezTo>
                    <a:pt x="2314" y="4251"/>
                    <a:pt x="2351" y="4260"/>
                    <a:pt x="2404" y="4260"/>
                  </a:cubicBezTo>
                  <a:cubicBezTo>
                    <a:pt x="2499" y="4260"/>
                    <a:pt x="2644" y="4233"/>
                    <a:pt x="2734" y="4083"/>
                  </a:cubicBezTo>
                  <a:cubicBezTo>
                    <a:pt x="2823" y="3943"/>
                    <a:pt x="2823" y="3758"/>
                    <a:pt x="2756" y="3618"/>
                  </a:cubicBezTo>
                  <a:cubicBezTo>
                    <a:pt x="2616" y="3433"/>
                    <a:pt x="2571" y="3198"/>
                    <a:pt x="2571" y="2991"/>
                  </a:cubicBezTo>
                  <a:cubicBezTo>
                    <a:pt x="2571" y="2291"/>
                    <a:pt x="3154" y="1680"/>
                    <a:pt x="3831" y="1680"/>
                  </a:cubicBezTo>
                  <a:close/>
                  <a:moveTo>
                    <a:pt x="10552" y="1680"/>
                  </a:moveTo>
                  <a:cubicBezTo>
                    <a:pt x="11252" y="1680"/>
                    <a:pt x="11834" y="2291"/>
                    <a:pt x="11834" y="2991"/>
                  </a:cubicBezTo>
                  <a:cubicBezTo>
                    <a:pt x="11834" y="3198"/>
                    <a:pt x="11761" y="3433"/>
                    <a:pt x="11644" y="3618"/>
                  </a:cubicBezTo>
                  <a:cubicBezTo>
                    <a:pt x="11554" y="3758"/>
                    <a:pt x="11554" y="3943"/>
                    <a:pt x="11644" y="4083"/>
                  </a:cubicBezTo>
                  <a:cubicBezTo>
                    <a:pt x="11729" y="4189"/>
                    <a:pt x="11870" y="4277"/>
                    <a:pt x="12015" y="4277"/>
                  </a:cubicBezTo>
                  <a:cubicBezTo>
                    <a:pt x="12031" y="4277"/>
                    <a:pt x="12048" y="4276"/>
                    <a:pt x="12064" y="4273"/>
                  </a:cubicBezTo>
                  <a:lnTo>
                    <a:pt x="12064" y="4251"/>
                  </a:lnTo>
                  <a:cubicBezTo>
                    <a:pt x="12129" y="4241"/>
                    <a:pt x="12193" y="4237"/>
                    <a:pt x="12256" y="4237"/>
                  </a:cubicBezTo>
                  <a:cubicBezTo>
                    <a:pt x="12965" y="4237"/>
                    <a:pt x="13537" y="4822"/>
                    <a:pt x="13537" y="5511"/>
                  </a:cubicBezTo>
                  <a:cubicBezTo>
                    <a:pt x="13537" y="6183"/>
                    <a:pt x="12954" y="6771"/>
                    <a:pt x="12254" y="6771"/>
                  </a:cubicBezTo>
                  <a:cubicBezTo>
                    <a:pt x="11996" y="6138"/>
                    <a:pt x="11621" y="5578"/>
                    <a:pt x="11134" y="5091"/>
                  </a:cubicBezTo>
                  <a:lnTo>
                    <a:pt x="11392" y="5091"/>
                  </a:lnTo>
                  <a:cubicBezTo>
                    <a:pt x="11621" y="5091"/>
                    <a:pt x="11834" y="4901"/>
                    <a:pt x="11834" y="4671"/>
                  </a:cubicBezTo>
                  <a:cubicBezTo>
                    <a:pt x="11834" y="4436"/>
                    <a:pt x="11621" y="4251"/>
                    <a:pt x="11392" y="4251"/>
                  </a:cubicBezTo>
                  <a:lnTo>
                    <a:pt x="10132" y="4251"/>
                  </a:lnTo>
                  <a:lnTo>
                    <a:pt x="10132" y="2991"/>
                  </a:lnTo>
                  <a:cubicBezTo>
                    <a:pt x="10132" y="2593"/>
                    <a:pt x="10059" y="2196"/>
                    <a:pt x="9919" y="1871"/>
                  </a:cubicBezTo>
                  <a:cubicBezTo>
                    <a:pt x="10104" y="1753"/>
                    <a:pt x="10339" y="1680"/>
                    <a:pt x="10552" y="1680"/>
                  </a:cubicBezTo>
                  <a:close/>
                  <a:moveTo>
                    <a:pt x="12512" y="7634"/>
                  </a:moveTo>
                  <a:lnTo>
                    <a:pt x="12512" y="7634"/>
                  </a:lnTo>
                  <a:cubicBezTo>
                    <a:pt x="12904" y="7701"/>
                    <a:pt x="13212" y="8054"/>
                    <a:pt x="13212" y="8451"/>
                  </a:cubicBezTo>
                  <a:cubicBezTo>
                    <a:pt x="13212" y="8798"/>
                    <a:pt x="12977" y="9101"/>
                    <a:pt x="12652" y="9241"/>
                  </a:cubicBezTo>
                  <a:cubicBezTo>
                    <a:pt x="12652" y="9123"/>
                    <a:pt x="12674" y="8983"/>
                    <a:pt x="12674" y="8871"/>
                  </a:cubicBezTo>
                  <a:cubicBezTo>
                    <a:pt x="12674" y="8451"/>
                    <a:pt x="12601" y="8031"/>
                    <a:pt x="12512" y="7634"/>
                  </a:cubicBezTo>
                  <a:close/>
                  <a:moveTo>
                    <a:pt x="1871" y="7611"/>
                  </a:moveTo>
                  <a:cubicBezTo>
                    <a:pt x="1776" y="8003"/>
                    <a:pt x="1731" y="8451"/>
                    <a:pt x="1731" y="8871"/>
                  </a:cubicBezTo>
                  <a:lnTo>
                    <a:pt x="1731" y="9291"/>
                  </a:lnTo>
                  <a:cubicBezTo>
                    <a:pt x="1238" y="9291"/>
                    <a:pt x="841" y="8916"/>
                    <a:pt x="841" y="8451"/>
                  </a:cubicBezTo>
                  <a:cubicBezTo>
                    <a:pt x="841" y="7981"/>
                    <a:pt x="1238" y="7611"/>
                    <a:pt x="1731" y="7611"/>
                  </a:cubicBezTo>
                  <a:close/>
                  <a:moveTo>
                    <a:pt x="9852" y="5091"/>
                  </a:moveTo>
                  <a:cubicBezTo>
                    <a:pt x="11084" y="5953"/>
                    <a:pt x="11834" y="7354"/>
                    <a:pt x="11834" y="8871"/>
                  </a:cubicBezTo>
                  <a:cubicBezTo>
                    <a:pt x="11834" y="11436"/>
                    <a:pt x="9756" y="13536"/>
                    <a:pt x="7191" y="13536"/>
                  </a:cubicBezTo>
                  <a:cubicBezTo>
                    <a:pt x="4643" y="13536"/>
                    <a:pt x="2571" y="11436"/>
                    <a:pt x="2571" y="8871"/>
                  </a:cubicBezTo>
                  <a:cubicBezTo>
                    <a:pt x="2571" y="7354"/>
                    <a:pt x="3294" y="5953"/>
                    <a:pt x="4531" y="5091"/>
                  </a:cubicBezTo>
                  <a:close/>
                  <a:moveTo>
                    <a:pt x="7191" y="0"/>
                  </a:moveTo>
                  <a:cubicBezTo>
                    <a:pt x="6256" y="0"/>
                    <a:pt x="5416" y="443"/>
                    <a:pt x="4878" y="1120"/>
                  </a:cubicBezTo>
                  <a:cubicBezTo>
                    <a:pt x="4576" y="936"/>
                    <a:pt x="4201" y="840"/>
                    <a:pt x="3831" y="840"/>
                  </a:cubicBezTo>
                  <a:cubicBezTo>
                    <a:pt x="2661" y="840"/>
                    <a:pt x="1731" y="1821"/>
                    <a:pt x="1731" y="2991"/>
                  </a:cubicBezTo>
                  <a:cubicBezTo>
                    <a:pt x="1731" y="3131"/>
                    <a:pt x="1731" y="3293"/>
                    <a:pt x="1776" y="3433"/>
                  </a:cubicBezTo>
                  <a:cubicBezTo>
                    <a:pt x="796" y="3596"/>
                    <a:pt x="1" y="4458"/>
                    <a:pt x="1" y="5511"/>
                  </a:cubicBezTo>
                  <a:cubicBezTo>
                    <a:pt x="1" y="6071"/>
                    <a:pt x="236" y="6603"/>
                    <a:pt x="633" y="7001"/>
                  </a:cubicBezTo>
                  <a:cubicBezTo>
                    <a:pt x="678" y="7023"/>
                    <a:pt x="701" y="7051"/>
                    <a:pt x="723" y="7074"/>
                  </a:cubicBezTo>
                  <a:cubicBezTo>
                    <a:pt x="656" y="7118"/>
                    <a:pt x="583" y="7191"/>
                    <a:pt x="516" y="7258"/>
                  </a:cubicBezTo>
                  <a:cubicBezTo>
                    <a:pt x="191" y="7583"/>
                    <a:pt x="1" y="8003"/>
                    <a:pt x="1" y="8451"/>
                  </a:cubicBezTo>
                  <a:cubicBezTo>
                    <a:pt x="1" y="9381"/>
                    <a:pt x="796" y="10131"/>
                    <a:pt x="1731" y="10131"/>
                  </a:cubicBezTo>
                  <a:lnTo>
                    <a:pt x="1871" y="10131"/>
                  </a:lnTo>
                  <a:cubicBezTo>
                    <a:pt x="2431" y="12556"/>
                    <a:pt x="4598" y="14376"/>
                    <a:pt x="7191" y="14376"/>
                  </a:cubicBezTo>
                  <a:cubicBezTo>
                    <a:pt x="9779" y="14376"/>
                    <a:pt x="11952" y="12556"/>
                    <a:pt x="12512" y="10131"/>
                  </a:cubicBezTo>
                  <a:cubicBezTo>
                    <a:pt x="13374" y="10036"/>
                    <a:pt x="14052" y="9336"/>
                    <a:pt x="14052" y="8451"/>
                  </a:cubicBezTo>
                  <a:cubicBezTo>
                    <a:pt x="14052" y="7981"/>
                    <a:pt x="13861" y="7538"/>
                    <a:pt x="13492" y="7214"/>
                  </a:cubicBezTo>
                  <a:cubicBezTo>
                    <a:pt x="14052" y="6816"/>
                    <a:pt x="14377" y="6183"/>
                    <a:pt x="14377" y="5511"/>
                  </a:cubicBezTo>
                  <a:cubicBezTo>
                    <a:pt x="14377" y="4458"/>
                    <a:pt x="13581" y="3596"/>
                    <a:pt x="12601" y="3433"/>
                  </a:cubicBezTo>
                  <a:cubicBezTo>
                    <a:pt x="12652" y="3293"/>
                    <a:pt x="12674" y="3131"/>
                    <a:pt x="12674" y="2991"/>
                  </a:cubicBezTo>
                  <a:cubicBezTo>
                    <a:pt x="12674" y="1821"/>
                    <a:pt x="11716" y="840"/>
                    <a:pt x="10552" y="840"/>
                  </a:cubicBezTo>
                  <a:cubicBezTo>
                    <a:pt x="10176" y="840"/>
                    <a:pt x="9824" y="936"/>
                    <a:pt x="9499" y="1120"/>
                  </a:cubicBezTo>
                  <a:cubicBezTo>
                    <a:pt x="8961" y="443"/>
                    <a:pt x="8121" y="0"/>
                    <a:pt x="7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8"/>
            <p:cNvSpPr/>
            <p:nvPr/>
          </p:nvSpPr>
          <p:spPr>
            <a:xfrm>
              <a:off x="4913863" y="2298275"/>
              <a:ext cx="63025" cy="63025"/>
            </a:xfrm>
            <a:custGeom>
              <a:rect b="b" l="l" r="r" t="t"/>
              <a:pathLst>
                <a:path extrusionOk="0" h="2521" w="2521">
                  <a:moveTo>
                    <a:pt x="1260" y="840"/>
                  </a:moveTo>
                  <a:cubicBezTo>
                    <a:pt x="1490" y="840"/>
                    <a:pt x="1680" y="1025"/>
                    <a:pt x="1680" y="1260"/>
                  </a:cubicBezTo>
                  <a:cubicBezTo>
                    <a:pt x="1680" y="1490"/>
                    <a:pt x="1490" y="1680"/>
                    <a:pt x="1260" y="1680"/>
                  </a:cubicBezTo>
                  <a:cubicBezTo>
                    <a:pt x="1025" y="1680"/>
                    <a:pt x="840" y="1490"/>
                    <a:pt x="840" y="1260"/>
                  </a:cubicBezTo>
                  <a:cubicBezTo>
                    <a:pt x="840" y="1025"/>
                    <a:pt x="1025" y="840"/>
                    <a:pt x="1260" y="840"/>
                  </a:cubicBezTo>
                  <a:close/>
                  <a:moveTo>
                    <a:pt x="1260" y="0"/>
                  </a:moveTo>
                  <a:cubicBezTo>
                    <a:pt x="560" y="0"/>
                    <a:pt x="0" y="560"/>
                    <a:pt x="0" y="1260"/>
                  </a:cubicBezTo>
                  <a:cubicBezTo>
                    <a:pt x="0" y="1960"/>
                    <a:pt x="560" y="2520"/>
                    <a:pt x="1260" y="2520"/>
                  </a:cubicBezTo>
                  <a:cubicBezTo>
                    <a:pt x="1960" y="2520"/>
                    <a:pt x="2520" y="1960"/>
                    <a:pt x="2520" y="1260"/>
                  </a:cubicBezTo>
                  <a:cubicBezTo>
                    <a:pt x="2520" y="560"/>
                    <a:pt x="1960" y="0"/>
                    <a:pt x="1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8"/>
            <p:cNvSpPr/>
            <p:nvPr/>
          </p:nvSpPr>
          <p:spPr>
            <a:xfrm>
              <a:off x="4892863" y="2277275"/>
              <a:ext cx="21025" cy="21025"/>
            </a:xfrm>
            <a:custGeom>
              <a:rect b="b" l="l" r="r" t="t"/>
              <a:pathLst>
                <a:path extrusionOk="0" h="841" w="841">
                  <a:moveTo>
                    <a:pt x="420" y="0"/>
                  </a:moveTo>
                  <a:cubicBezTo>
                    <a:pt x="185" y="0"/>
                    <a:pt x="0" y="185"/>
                    <a:pt x="0" y="420"/>
                  </a:cubicBezTo>
                  <a:cubicBezTo>
                    <a:pt x="0" y="650"/>
                    <a:pt x="185" y="840"/>
                    <a:pt x="420" y="840"/>
                  </a:cubicBezTo>
                  <a:cubicBezTo>
                    <a:pt x="650" y="840"/>
                    <a:pt x="840" y="650"/>
                    <a:pt x="840" y="420"/>
                  </a:cubicBezTo>
                  <a:cubicBezTo>
                    <a:pt x="840" y="185"/>
                    <a:pt x="650"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8"/>
            <p:cNvSpPr/>
            <p:nvPr/>
          </p:nvSpPr>
          <p:spPr>
            <a:xfrm>
              <a:off x="4976863" y="2277275"/>
              <a:ext cx="21025" cy="21025"/>
            </a:xfrm>
            <a:custGeom>
              <a:rect b="b" l="l" r="r" t="t"/>
              <a:pathLst>
                <a:path extrusionOk="0" h="841" w="841">
                  <a:moveTo>
                    <a:pt x="421" y="0"/>
                  </a:moveTo>
                  <a:cubicBezTo>
                    <a:pt x="185" y="0"/>
                    <a:pt x="0" y="185"/>
                    <a:pt x="0" y="420"/>
                  </a:cubicBezTo>
                  <a:cubicBezTo>
                    <a:pt x="0" y="650"/>
                    <a:pt x="185" y="840"/>
                    <a:pt x="421" y="840"/>
                  </a:cubicBezTo>
                  <a:cubicBezTo>
                    <a:pt x="650" y="840"/>
                    <a:pt x="841" y="650"/>
                    <a:pt x="841" y="420"/>
                  </a:cubicBezTo>
                  <a:cubicBezTo>
                    <a:pt x="841" y="185"/>
                    <a:pt x="650" y="0"/>
                    <a:pt x="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7" name="Google Shape;4617;p48"/>
          <p:cNvSpPr/>
          <p:nvPr/>
        </p:nvSpPr>
        <p:spPr>
          <a:xfrm>
            <a:off x="4116925" y="2108000"/>
            <a:ext cx="231600" cy="359425"/>
          </a:xfrm>
          <a:custGeom>
            <a:rect b="b" l="l" r="r" t="t"/>
            <a:pathLst>
              <a:path extrusionOk="0" h="14377" w="9264">
                <a:moveTo>
                  <a:pt x="5764" y="840"/>
                </a:moveTo>
                <a:cubicBezTo>
                  <a:pt x="5741" y="980"/>
                  <a:pt x="5646" y="1260"/>
                  <a:pt x="5624" y="1680"/>
                </a:cubicBezTo>
                <a:lnTo>
                  <a:pt x="3641" y="1680"/>
                </a:lnTo>
                <a:cubicBezTo>
                  <a:pt x="3619" y="1260"/>
                  <a:pt x="3501" y="980"/>
                  <a:pt x="3479" y="840"/>
                </a:cubicBezTo>
                <a:close/>
                <a:moveTo>
                  <a:pt x="5696" y="2521"/>
                </a:moveTo>
                <a:cubicBezTo>
                  <a:pt x="5786" y="2991"/>
                  <a:pt x="5999" y="3433"/>
                  <a:pt x="6301" y="3831"/>
                </a:cubicBezTo>
                <a:cubicBezTo>
                  <a:pt x="6839" y="4481"/>
                  <a:pt x="7584" y="4923"/>
                  <a:pt x="8424" y="5018"/>
                </a:cubicBezTo>
                <a:lnTo>
                  <a:pt x="8424" y="7583"/>
                </a:lnTo>
                <a:lnTo>
                  <a:pt x="7584" y="7583"/>
                </a:lnTo>
                <a:lnTo>
                  <a:pt x="7584" y="6323"/>
                </a:lnTo>
                <a:cubicBezTo>
                  <a:pt x="7584" y="6094"/>
                  <a:pt x="7376" y="5903"/>
                  <a:pt x="7141" y="5903"/>
                </a:cubicBezTo>
                <a:lnTo>
                  <a:pt x="5461" y="5903"/>
                </a:lnTo>
                <a:cubicBezTo>
                  <a:pt x="5226" y="5903"/>
                  <a:pt x="5041" y="6094"/>
                  <a:pt x="5041" y="6323"/>
                </a:cubicBezTo>
                <a:lnTo>
                  <a:pt x="5041" y="7583"/>
                </a:lnTo>
                <a:lnTo>
                  <a:pt x="4201" y="7583"/>
                </a:lnTo>
                <a:lnTo>
                  <a:pt x="4201" y="6323"/>
                </a:lnTo>
                <a:cubicBezTo>
                  <a:pt x="4201" y="6094"/>
                  <a:pt x="4016" y="5903"/>
                  <a:pt x="3781" y="5903"/>
                </a:cubicBezTo>
                <a:lnTo>
                  <a:pt x="2101" y="5903"/>
                </a:lnTo>
                <a:cubicBezTo>
                  <a:pt x="1866" y="5903"/>
                  <a:pt x="1681" y="6094"/>
                  <a:pt x="1681" y="6323"/>
                </a:cubicBezTo>
                <a:lnTo>
                  <a:pt x="1681" y="7583"/>
                </a:lnTo>
                <a:lnTo>
                  <a:pt x="841" y="7583"/>
                </a:lnTo>
                <a:lnTo>
                  <a:pt x="841" y="5018"/>
                </a:lnTo>
                <a:cubicBezTo>
                  <a:pt x="1681" y="4923"/>
                  <a:pt x="2426" y="4481"/>
                  <a:pt x="2941" y="3831"/>
                </a:cubicBezTo>
                <a:cubicBezTo>
                  <a:pt x="3243" y="3433"/>
                  <a:pt x="3456" y="2991"/>
                  <a:pt x="3574" y="2521"/>
                </a:cubicBezTo>
                <a:close/>
                <a:moveTo>
                  <a:pt x="6721" y="6743"/>
                </a:moveTo>
                <a:lnTo>
                  <a:pt x="6721" y="8003"/>
                </a:lnTo>
                <a:cubicBezTo>
                  <a:pt x="6721" y="8238"/>
                  <a:pt x="6906" y="8423"/>
                  <a:pt x="7141" y="8423"/>
                </a:cubicBezTo>
                <a:lnTo>
                  <a:pt x="8401" y="8423"/>
                </a:lnTo>
                <a:cubicBezTo>
                  <a:pt x="8306" y="9616"/>
                  <a:pt x="7936" y="10803"/>
                  <a:pt x="7376" y="11834"/>
                </a:cubicBezTo>
                <a:lnTo>
                  <a:pt x="1894" y="11834"/>
                </a:lnTo>
                <a:cubicBezTo>
                  <a:pt x="1306" y="10803"/>
                  <a:pt x="958" y="9616"/>
                  <a:pt x="863" y="8423"/>
                </a:cubicBezTo>
                <a:lnTo>
                  <a:pt x="2101" y="8423"/>
                </a:lnTo>
                <a:cubicBezTo>
                  <a:pt x="2336" y="8423"/>
                  <a:pt x="2521" y="8238"/>
                  <a:pt x="2521" y="8003"/>
                </a:cubicBezTo>
                <a:lnTo>
                  <a:pt x="2521" y="6743"/>
                </a:lnTo>
                <a:lnTo>
                  <a:pt x="3361" y="6743"/>
                </a:lnTo>
                <a:lnTo>
                  <a:pt x="3361" y="8003"/>
                </a:lnTo>
                <a:cubicBezTo>
                  <a:pt x="3361" y="8238"/>
                  <a:pt x="3546" y="8423"/>
                  <a:pt x="3781" y="8423"/>
                </a:cubicBezTo>
                <a:lnTo>
                  <a:pt x="5461" y="8423"/>
                </a:lnTo>
                <a:cubicBezTo>
                  <a:pt x="5696" y="8423"/>
                  <a:pt x="5881" y="8238"/>
                  <a:pt x="5881" y="8003"/>
                </a:cubicBezTo>
                <a:lnTo>
                  <a:pt x="5881" y="6743"/>
                </a:lnTo>
                <a:close/>
                <a:moveTo>
                  <a:pt x="6839" y="12696"/>
                </a:moveTo>
                <a:cubicBezTo>
                  <a:pt x="6626" y="12976"/>
                  <a:pt x="6396" y="13256"/>
                  <a:pt x="6139" y="13536"/>
                </a:cubicBezTo>
                <a:lnTo>
                  <a:pt x="3126" y="13536"/>
                </a:lnTo>
                <a:cubicBezTo>
                  <a:pt x="2874" y="13256"/>
                  <a:pt x="2639" y="12976"/>
                  <a:pt x="2426" y="12696"/>
                </a:cubicBezTo>
                <a:close/>
                <a:moveTo>
                  <a:pt x="2123" y="0"/>
                </a:moveTo>
                <a:cubicBezTo>
                  <a:pt x="1894" y="0"/>
                  <a:pt x="1703" y="163"/>
                  <a:pt x="1681" y="376"/>
                </a:cubicBezTo>
                <a:cubicBezTo>
                  <a:pt x="1659" y="633"/>
                  <a:pt x="1843" y="840"/>
                  <a:pt x="2101" y="840"/>
                </a:cubicBezTo>
                <a:lnTo>
                  <a:pt x="2616" y="840"/>
                </a:lnTo>
                <a:cubicBezTo>
                  <a:pt x="2639" y="1031"/>
                  <a:pt x="3176" y="2173"/>
                  <a:pt x="2286" y="3293"/>
                </a:cubicBezTo>
                <a:cubicBezTo>
                  <a:pt x="1843" y="3876"/>
                  <a:pt x="1143" y="4201"/>
                  <a:pt x="421" y="4201"/>
                </a:cubicBezTo>
                <a:cubicBezTo>
                  <a:pt x="186" y="4201"/>
                  <a:pt x="1" y="4413"/>
                  <a:pt x="1" y="4621"/>
                </a:cubicBezTo>
                <a:lnTo>
                  <a:pt x="1" y="7796"/>
                </a:lnTo>
                <a:cubicBezTo>
                  <a:pt x="1" y="10271"/>
                  <a:pt x="1003" y="12601"/>
                  <a:pt x="2639" y="14236"/>
                </a:cubicBezTo>
                <a:cubicBezTo>
                  <a:pt x="2734" y="14331"/>
                  <a:pt x="2823" y="14376"/>
                  <a:pt x="2941" y="14376"/>
                </a:cubicBezTo>
                <a:lnTo>
                  <a:pt x="6301" y="14376"/>
                </a:lnTo>
                <a:cubicBezTo>
                  <a:pt x="6419" y="14376"/>
                  <a:pt x="6536" y="14331"/>
                  <a:pt x="6604" y="14236"/>
                </a:cubicBezTo>
                <a:cubicBezTo>
                  <a:pt x="8261" y="12579"/>
                  <a:pt x="9264" y="10243"/>
                  <a:pt x="9264" y="7796"/>
                </a:cubicBezTo>
                <a:lnTo>
                  <a:pt x="9264" y="4621"/>
                </a:lnTo>
                <a:cubicBezTo>
                  <a:pt x="9264" y="4413"/>
                  <a:pt x="9079" y="4201"/>
                  <a:pt x="8844" y="4201"/>
                </a:cubicBezTo>
                <a:cubicBezTo>
                  <a:pt x="8099" y="4201"/>
                  <a:pt x="7421" y="3876"/>
                  <a:pt x="6956" y="3293"/>
                </a:cubicBezTo>
                <a:cubicBezTo>
                  <a:pt x="6094" y="2173"/>
                  <a:pt x="6626" y="1031"/>
                  <a:pt x="6626" y="840"/>
                </a:cubicBezTo>
                <a:lnTo>
                  <a:pt x="7141" y="840"/>
                </a:lnTo>
                <a:cubicBezTo>
                  <a:pt x="7354" y="840"/>
                  <a:pt x="7539" y="678"/>
                  <a:pt x="7561" y="471"/>
                </a:cubicBezTo>
                <a:cubicBezTo>
                  <a:pt x="7606" y="213"/>
                  <a:pt x="7399" y="0"/>
                  <a:pt x="7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8"/>
          <p:cNvSpPr/>
          <p:nvPr/>
        </p:nvSpPr>
        <p:spPr>
          <a:xfrm>
            <a:off x="1798200" y="2108025"/>
            <a:ext cx="273600" cy="359450"/>
          </a:xfrm>
          <a:custGeom>
            <a:rect b="b" l="l" r="r" t="t"/>
            <a:pathLst>
              <a:path extrusionOk="0" h="14378" w="10944">
                <a:moveTo>
                  <a:pt x="1680" y="979"/>
                </a:moveTo>
                <a:lnTo>
                  <a:pt x="3988" y="1679"/>
                </a:lnTo>
                <a:lnTo>
                  <a:pt x="1680" y="2380"/>
                </a:lnTo>
                <a:lnTo>
                  <a:pt x="1680" y="979"/>
                </a:lnTo>
                <a:close/>
                <a:moveTo>
                  <a:pt x="9241" y="979"/>
                </a:moveTo>
                <a:lnTo>
                  <a:pt x="9241" y="2380"/>
                </a:lnTo>
                <a:lnTo>
                  <a:pt x="6928" y="1679"/>
                </a:lnTo>
                <a:lnTo>
                  <a:pt x="9241" y="979"/>
                </a:lnTo>
                <a:close/>
                <a:moveTo>
                  <a:pt x="5041" y="2262"/>
                </a:moveTo>
                <a:lnTo>
                  <a:pt x="5041" y="3432"/>
                </a:lnTo>
                <a:cubicBezTo>
                  <a:pt x="4318" y="3617"/>
                  <a:pt x="3781" y="4272"/>
                  <a:pt x="3781" y="5062"/>
                </a:cubicBezTo>
                <a:lnTo>
                  <a:pt x="1680" y="5062"/>
                </a:lnTo>
                <a:lnTo>
                  <a:pt x="1680" y="3270"/>
                </a:lnTo>
                <a:lnTo>
                  <a:pt x="5041" y="2262"/>
                </a:lnTo>
                <a:close/>
                <a:moveTo>
                  <a:pt x="5881" y="2262"/>
                </a:moveTo>
                <a:lnTo>
                  <a:pt x="9241" y="3270"/>
                </a:lnTo>
                <a:lnTo>
                  <a:pt x="9241" y="5062"/>
                </a:lnTo>
                <a:lnTo>
                  <a:pt x="7141" y="5062"/>
                </a:lnTo>
                <a:cubicBezTo>
                  <a:pt x="7141" y="4272"/>
                  <a:pt x="6603" y="3617"/>
                  <a:pt x="5881" y="3432"/>
                </a:cubicBezTo>
                <a:lnTo>
                  <a:pt x="5881" y="2262"/>
                </a:lnTo>
                <a:close/>
                <a:moveTo>
                  <a:pt x="5461" y="4200"/>
                </a:moveTo>
                <a:cubicBezTo>
                  <a:pt x="5925" y="4200"/>
                  <a:pt x="6301" y="4575"/>
                  <a:pt x="6301" y="5040"/>
                </a:cubicBezTo>
                <a:cubicBezTo>
                  <a:pt x="6301" y="5510"/>
                  <a:pt x="5925" y="5880"/>
                  <a:pt x="5461" y="5880"/>
                </a:cubicBezTo>
                <a:cubicBezTo>
                  <a:pt x="4996" y="5880"/>
                  <a:pt x="4621" y="5510"/>
                  <a:pt x="4621" y="5040"/>
                </a:cubicBezTo>
                <a:cubicBezTo>
                  <a:pt x="4621" y="4575"/>
                  <a:pt x="4996" y="4200"/>
                  <a:pt x="5461" y="4200"/>
                </a:cubicBezTo>
                <a:close/>
                <a:moveTo>
                  <a:pt x="9661" y="5902"/>
                </a:moveTo>
                <a:cubicBezTo>
                  <a:pt x="9896" y="5902"/>
                  <a:pt x="10103" y="6093"/>
                  <a:pt x="10103" y="6322"/>
                </a:cubicBezTo>
                <a:lnTo>
                  <a:pt x="10103" y="7980"/>
                </a:lnTo>
                <a:cubicBezTo>
                  <a:pt x="10103" y="8215"/>
                  <a:pt x="9941" y="8400"/>
                  <a:pt x="9728" y="8422"/>
                </a:cubicBezTo>
                <a:cubicBezTo>
                  <a:pt x="9712" y="8424"/>
                  <a:pt x="9695" y="8425"/>
                  <a:pt x="9679" y="8425"/>
                </a:cubicBezTo>
                <a:cubicBezTo>
                  <a:pt x="9446" y="8425"/>
                  <a:pt x="9241" y="8243"/>
                  <a:pt x="9241" y="8002"/>
                </a:cubicBezTo>
                <a:lnTo>
                  <a:pt x="9241" y="7162"/>
                </a:lnTo>
                <a:cubicBezTo>
                  <a:pt x="9241" y="6933"/>
                  <a:pt x="9056" y="6742"/>
                  <a:pt x="8821" y="6742"/>
                </a:cubicBezTo>
                <a:lnTo>
                  <a:pt x="7141" y="6742"/>
                </a:lnTo>
                <a:cubicBezTo>
                  <a:pt x="6906" y="6742"/>
                  <a:pt x="6721" y="6933"/>
                  <a:pt x="6721" y="7162"/>
                </a:cubicBezTo>
                <a:lnTo>
                  <a:pt x="6721" y="13093"/>
                </a:lnTo>
                <a:cubicBezTo>
                  <a:pt x="6721" y="13322"/>
                  <a:pt x="6558" y="13513"/>
                  <a:pt x="6345" y="13535"/>
                </a:cubicBezTo>
                <a:cubicBezTo>
                  <a:pt x="6333" y="13536"/>
                  <a:pt x="6320" y="13537"/>
                  <a:pt x="6307" y="13537"/>
                </a:cubicBezTo>
                <a:cubicBezTo>
                  <a:pt x="6068" y="13537"/>
                  <a:pt x="5881" y="13339"/>
                  <a:pt x="5881" y="13115"/>
                </a:cubicBezTo>
                <a:lnTo>
                  <a:pt x="5881" y="9682"/>
                </a:lnTo>
                <a:cubicBezTo>
                  <a:pt x="5881" y="9475"/>
                  <a:pt x="5718" y="9290"/>
                  <a:pt x="5505" y="9262"/>
                </a:cubicBezTo>
                <a:cubicBezTo>
                  <a:pt x="5492" y="9261"/>
                  <a:pt x="5478" y="9260"/>
                  <a:pt x="5464" y="9260"/>
                </a:cubicBezTo>
                <a:cubicBezTo>
                  <a:pt x="5226" y="9260"/>
                  <a:pt x="5041" y="9444"/>
                  <a:pt x="5041" y="9682"/>
                </a:cubicBezTo>
                <a:lnTo>
                  <a:pt x="5041" y="13093"/>
                </a:lnTo>
                <a:cubicBezTo>
                  <a:pt x="5041" y="13322"/>
                  <a:pt x="4878" y="13513"/>
                  <a:pt x="4665" y="13535"/>
                </a:cubicBezTo>
                <a:cubicBezTo>
                  <a:pt x="4653" y="13536"/>
                  <a:pt x="4640" y="13537"/>
                  <a:pt x="4627" y="13537"/>
                </a:cubicBezTo>
                <a:cubicBezTo>
                  <a:pt x="4388" y="13537"/>
                  <a:pt x="4201" y="13339"/>
                  <a:pt x="4201" y="13115"/>
                </a:cubicBezTo>
                <a:lnTo>
                  <a:pt x="4201" y="7162"/>
                </a:lnTo>
                <a:cubicBezTo>
                  <a:pt x="4201" y="6933"/>
                  <a:pt x="4016" y="6742"/>
                  <a:pt x="3781" y="6742"/>
                </a:cubicBezTo>
                <a:lnTo>
                  <a:pt x="2100" y="6742"/>
                </a:lnTo>
                <a:cubicBezTo>
                  <a:pt x="1865" y="6742"/>
                  <a:pt x="1680" y="6933"/>
                  <a:pt x="1680" y="7162"/>
                </a:cubicBezTo>
                <a:lnTo>
                  <a:pt x="1680" y="7980"/>
                </a:lnTo>
                <a:cubicBezTo>
                  <a:pt x="1680" y="8215"/>
                  <a:pt x="1518" y="8400"/>
                  <a:pt x="1305" y="8422"/>
                </a:cubicBezTo>
                <a:cubicBezTo>
                  <a:pt x="1288" y="8424"/>
                  <a:pt x="1272" y="8425"/>
                  <a:pt x="1255" y="8425"/>
                </a:cubicBezTo>
                <a:cubicBezTo>
                  <a:pt x="1021" y="8425"/>
                  <a:pt x="840" y="8243"/>
                  <a:pt x="840" y="8002"/>
                </a:cubicBezTo>
                <a:lnTo>
                  <a:pt x="840" y="6322"/>
                </a:lnTo>
                <a:cubicBezTo>
                  <a:pt x="840" y="6093"/>
                  <a:pt x="1025" y="5902"/>
                  <a:pt x="1260" y="5902"/>
                </a:cubicBezTo>
                <a:lnTo>
                  <a:pt x="4016" y="5902"/>
                </a:lnTo>
                <a:cubicBezTo>
                  <a:pt x="4296" y="6395"/>
                  <a:pt x="4828" y="6742"/>
                  <a:pt x="5461" y="6742"/>
                </a:cubicBezTo>
                <a:cubicBezTo>
                  <a:pt x="6088" y="6742"/>
                  <a:pt x="6625" y="6395"/>
                  <a:pt x="6928" y="5902"/>
                </a:cubicBezTo>
                <a:close/>
                <a:moveTo>
                  <a:pt x="1246" y="1"/>
                </a:moveTo>
                <a:cubicBezTo>
                  <a:pt x="1022" y="1"/>
                  <a:pt x="840" y="184"/>
                  <a:pt x="840" y="419"/>
                </a:cubicBezTo>
                <a:lnTo>
                  <a:pt x="840" y="5112"/>
                </a:lnTo>
                <a:cubicBezTo>
                  <a:pt x="348" y="5297"/>
                  <a:pt x="0" y="5762"/>
                  <a:pt x="0" y="6300"/>
                </a:cubicBezTo>
                <a:lnTo>
                  <a:pt x="0" y="7980"/>
                </a:lnTo>
                <a:cubicBezTo>
                  <a:pt x="0" y="8635"/>
                  <a:pt x="538" y="9217"/>
                  <a:pt x="1188" y="9262"/>
                </a:cubicBezTo>
                <a:cubicBezTo>
                  <a:pt x="1217" y="9264"/>
                  <a:pt x="1246" y="9265"/>
                  <a:pt x="1275" y="9265"/>
                </a:cubicBezTo>
                <a:cubicBezTo>
                  <a:pt x="1964" y="9265"/>
                  <a:pt x="2520" y="8701"/>
                  <a:pt x="2520" y="8002"/>
                </a:cubicBezTo>
                <a:lnTo>
                  <a:pt x="2520" y="7582"/>
                </a:lnTo>
                <a:lnTo>
                  <a:pt x="3361" y="7582"/>
                </a:lnTo>
                <a:lnTo>
                  <a:pt x="3361" y="13093"/>
                </a:lnTo>
                <a:cubicBezTo>
                  <a:pt x="3361" y="13742"/>
                  <a:pt x="3898" y="14330"/>
                  <a:pt x="4548" y="14375"/>
                </a:cubicBezTo>
                <a:cubicBezTo>
                  <a:pt x="4573" y="14377"/>
                  <a:pt x="4597" y="14378"/>
                  <a:pt x="4622" y="14378"/>
                </a:cubicBezTo>
                <a:cubicBezTo>
                  <a:pt x="4946" y="14378"/>
                  <a:pt x="5242" y="14243"/>
                  <a:pt x="5461" y="14050"/>
                </a:cubicBezTo>
                <a:cubicBezTo>
                  <a:pt x="5679" y="14243"/>
                  <a:pt x="5975" y="14378"/>
                  <a:pt x="6317" y="14378"/>
                </a:cubicBezTo>
                <a:cubicBezTo>
                  <a:pt x="6343" y="14378"/>
                  <a:pt x="6369" y="14377"/>
                  <a:pt x="6396" y="14375"/>
                </a:cubicBezTo>
                <a:cubicBezTo>
                  <a:pt x="7023" y="14330"/>
                  <a:pt x="7561" y="13742"/>
                  <a:pt x="7561" y="13093"/>
                </a:cubicBezTo>
                <a:lnTo>
                  <a:pt x="7561" y="7582"/>
                </a:lnTo>
                <a:lnTo>
                  <a:pt x="8401" y="7582"/>
                </a:lnTo>
                <a:lnTo>
                  <a:pt x="8401" y="7980"/>
                </a:lnTo>
                <a:cubicBezTo>
                  <a:pt x="8401" y="8635"/>
                  <a:pt x="8938" y="9217"/>
                  <a:pt x="9588" y="9262"/>
                </a:cubicBezTo>
                <a:cubicBezTo>
                  <a:pt x="9618" y="9264"/>
                  <a:pt x="9649" y="9265"/>
                  <a:pt x="9678" y="9265"/>
                </a:cubicBezTo>
                <a:cubicBezTo>
                  <a:pt x="10386" y="9265"/>
                  <a:pt x="10943" y="8701"/>
                  <a:pt x="10943" y="8002"/>
                </a:cubicBezTo>
                <a:lnTo>
                  <a:pt x="10943" y="6300"/>
                </a:lnTo>
                <a:cubicBezTo>
                  <a:pt x="10943" y="5762"/>
                  <a:pt x="10568" y="5297"/>
                  <a:pt x="10103" y="5112"/>
                </a:cubicBezTo>
                <a:lnTo>
                  <a:pt x="10103" y="419"/>
                </a:lnTo>
                <a:cubicBezTo>
                  <a:pt x="10103" y="184"/>
                  <a:pt x="9906" y="1"/>
                  <a:pt x="9677" y="1"/>
                </a:cubicBezTo>
                <a:cubicBezTo>
                  <a:pt x="9633" y="1"/>
                  <a:pt x="9588" y="7"/>
                  <a:pt x="9543" y="22"/>
                </a:cubicBezTo>
                <a:lnTo>
                  <a:pt x="5461" y="1237"/>
                </a:lnTo>
                <a:lnTo>
                  <a:pt x="1378" y="22"/>
                </a:lnTo>
                <a:cubicBezTo>
                  <a:pt x="1333" y="7"/>
                  <a:pt x="1289" y="1"/>
                  <a:pt x="1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9" name="Google Shape;4619;p48"/>
          <p:cNvGrpSpPr/>
          <p:nvPr/>
        </p:nvGrpSpPr>
        <p:grpSpPr>
          <a:xfrm>
            <a:off x="2533950" y="2108000"/>
            <a:ext cx="337850" cy="359425"/>
            <a:chOff x="2505038" y="2108000"/>
            <a:chExt cx="337850" cy="359425"/>
          </a:xfrm>
        </p:grpSpPr>
        <p:sp>
          <p:nvSpPr>
            <p:cNvPr id="4620" name="Google Shape;4620;p48"/>
            <p:cNvSpPr/>
            <p:nvPr/>
          </p:nvSpPr>
          <p:spPr>
            <a:xfrm>
              <a:off x="2505038" y="2108000"/>
              <a:ext cx="211850" cy="359425"/>
            </a:xfrm>
            <a:custGeom>
              <a:rect b="b" l="l" r="r" t="t"/>
              <a:pathLst>
                <a:path extrusionOk="0" h="14377" w="8474">
                  <a:moveTo>
                    <a:pt x="5488" y="840"/>
                  </a:moveTo>
                  <a:cubicBezTo>
                    <a:pt x="5718" y="840"/>
                    <a:pt x="5908" y="1031"/>
                    <a:pt x="5908" y="1260"/>
                  </a:cubicBezTo>
                  <a:cubicBezTo>
                    <a:pt x="5908" y="1496"/>
                    <a:pt x="5718" y="1680"/>
                    <a:pt x="5488" y="1680"/>
                  </a:cubicBezTo>
                  <a:cubicBezTo>
                    <a:pt x="5253" y="1680"/>
                    <a:pt x="5068" y="1496"/>
                    <a:pt x="5068" y="1260"/>
                  </a:cubicBezTo>
                  <a:cubicBezTo>
                    <a:pt x="5068" y="1031"/>
                    <a:pt x="5253" y="840"/>
                    <a:pt x="5488" y="840"/>
                  </a:cubicBezTo>
                  <a:close/>
                  <a:moveTo>
                    <a:pt x="6720" y="1680"/>
                  </a:moveTo>
                  <a:cubicBezTo>
                    <a:pt x="7168" y="1680"/>
                    <a:pt x="7560" y="2033"/>
                    <a:pt x="7588" y="2476"/>
                  </a:cubicBezTo>
                  <a:cubicBezTo>
                    <a:pt x="7633" y="2963"/>
                    <a:pt x="7236" y="3361"/>
                    <a:pt x="6748" y="3361"/>
                  </a:cubicBezTo>
                  <a:lnTo>
                    <a:pt x="4671" y="3361"/>
                  </a:lnTo>
                  <a:cubicBezTo>
                    <a:pt x="4016" y="3361"/>
                    <a:pt x="3411" y="3898"/>
                    <a:pt x="3388" y="4553"/>
                  </a:cubicBezTo>
                  <a:cubicBezTo>
                    <a:pt x="3338" y="5298"/>
                    <a:pt x="3920" y="5903"/>
                    <a:pt x="4648" y="5903"/>
                  </a:cubicBezTo>
                  <a:lnTo>
                    <a:pt x="6300" y="5903"/>
                  </a:lnTo>
                  <a:cubicBezTo>
                    <a:pt x="6536" y="5903"/>
                    <a:pt x="6720" y="6043"/>
                    <a:pt x="6748" y="6278"/>
                  </a:cubicBezTo>
                  <a:cubicBezTo>
                    <a:pt x="6771" y="6514"/>
                    <a:pt x="6558" y="6743"/>
                    <a:pt x="6328" y="6743"/>
                  </a:cubicBezTo>
                  <a:lnTo>
                    <a:pt x="4648" y="6743"/>
                  </a:lnTo>
                  <a:cubicBezTo>
                    <a:pt x="4413" y="6743"/>
                    <a:pt x="4228" y="6934"/>
                    <a:pt x="4228" y="7163"/>
                  </a:cubicBezTo>
                  <a:lnTo>
                    <a:pt x="4228" y="8423"/>
                  </a:lnTo>
                  <a:lnTo>
                    <a:pt x="840" y="8423"/>
                  </a:lnTo>
                  <a:lnTo>
                    <a:pt x="840" y="3781"/>
                  </a:lnTo>
                  <a:cubicBezTo>
                    <a:pt x="840" y="2638"/>
                    <a:pt x="1798" y="1680"/>
                    <a:pt x="2968" y="1680"/>
                  </a:cubicBezTo>
                  <a:lnTo>
                    <a:pt x="4296" y="1680"/>
                  </a:lnTo>
                  <a:cubicBezTo>
                    <a:pt x="4458" y="2173"/>
                    <a:pt x="4951" y="2521"/>
                    <a:pt x="5488" y="2521"/>
                  </a:cubicBezTo>
                  <a:cubicBezTo>
                    <a:pt x="6048" y="2521"/>
                    <a:pt x="6513" y="2173"/>
                    <a:pt x="6676" y="1680"/>
                  </a:cubicBezTo>
                  <a:close/>
                  <a:moveTo>
                    <a:pt x="2548" y="9263"/>
                  </a:moveTo>
                  <a:lnTo>
                    <a:pt x="2548" y="13536"/>
                  </a:lnTo>
                  <a:lnTo>
                    <a:pt x="840" y="13536"/>
                  </a:lnTo>
                  <a:lnTo>
                    <a:pt x="840" y="9263"/>
                  </a:lnTo>
                  <a:close/>
                  <a:moveTo>
                    <a:pt x="5488" y="0"/>
                  </a:moveTo>
                  <a:cubicBezTo>
                    <a:pt x="4928" y="0"/>
                    <a:pt x="4458" y="353"/>
                    <a:pt x="4296" y="840"/>
                  </a:cubicBezTo>
                  <a:lnTo>
                    <a:pt x="2968" y="840"/>
                  </a:lnTo>
                  <a:cubicBezTo>
                    <a:pt x="1333" y="840"/>
                    <a:pt x="0" y="2173"/>
                    <a:pt x="0" y="3781"/>
                  </a:cubicBezTo>
                  <a:lnTo>
                    <a:pt x="0" y="13956"/>
                  </a:lnTo>
                  <a:cubicBezTo>
                    <a:pt x="0" y="14191"/>
                    <a:pt x="190" y="14376"/>
                    <a:pt x="420" y="14376"/>
                  </a:cubicBezTo>
                  <a:lnTo>
                    <a:pt x="2968" y="14376"/>
                  </a:lnTo>
                  <a:cubicBezTo>
                    <a:pt x="3198" y="14376"/>
                    <a:pt x="3388" y="14191"/>
                    <a:pt x="3388" y="13956"/>
                  </a:cubicBezTo>
                  <a:lnTo>
                    <a:pt x="3388" y="9263"/>
                  </a:lnTo>
                  <a:lnTo>
                    <a:pt x="4648" y="9263"/>
                  </a:lnTo>
                  <a:cubicBezTo>
                    <a:pt x="4878" y="9263"/>
                    <a:pt x="5068" y="9078"/>
                    <a:pt x="5068" y="8843"/>
                  </a:cubicBezTo>
                  <a:lnTo>
                    <a:pt x="5068" y="7583"/>
                  </a:lnTo>
                  <a:lnTo>
                    <a:pt x="6300" y="7583"/>
                  </a:lnTo>
                  <a:cubicBezTo>
                    <a:pt x="6956" y="7583"/>
                    <a:pt x="7538" y="7051"/>
                    <a:pt x="7588" y="6396"/>
                  </a:cubicBezTo>
                  <a:cubicBezTo>
                    <a:pt x="7633" y="5651"/>
                    <a:pt x="7051" y="5041"/>
                    <a:pt x="6328" y="5041"/>
                  </a:cubicBezTo>
                  <a:lnTo>
                    <a:pt x="4648" y="5041"/>
                  </a:lnTo>
                  <a:cubicBezTo>
                    <a:pt x="4436" y="5041"/>
                    <a:pt x="4251" y="4901"/>
                    <a:pt x="4228" y="4693"/>
                  </a:cubicBezTo>
                  <a:cubicBezTo>
                    <a:pt x="4200" y="4436"/>
                    <a:pt x="4391" y="4201"/>
                    <a:pt x="4648" y="4201"/>
                  </a:cubicBezTo>
                  <a:lnTo>
                    <a:pt x="6720" y="4201"/>
                  </a:lnTo>
                  <a:cubicBezTo>
                    <a:pt x="7633" y="4201"/>
                    <a:pt x="8378" y="3501"/>
                    <a:pt x="8429" y="2616"/>
                  </a:cubicBezTo>
                  <a:cubicBezTo>
                    <a:pt x="8473" y="1636"/>
                    <a:pt x="7701" y="840"/>
                    <a:pt x="6748" y="840"/>
                  </a:cubicBezTo>
                  <a:lnTo>
                    <a:pt x="6676" y="840"/>
                  </a:lnTo>
                  <a:cubicBezTo>
                    <a:pt x="6491" y="353"/>
                    <a:pt x="6020" y="0"/>
                    <a:pt x="54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8"/>
            <p:cNvSpPr/>
            <p:nvPr/>
          </p:nvSpPr>
          <p:spPr>
            <a:xfrm>
              <a:off x="2652738" y="2297375"/>
              <a:ext cx="190150" cy="170050"/>
            </a:xfrm>
            <a:custGeom>
              <a:rect b="b" l="l" r="r" t="t"/>
              <a:pathLst>
                <a:path extrusionOk="0" h="6802" w="7606">
                  <a:moveTo>
                    <a:pt x="2521" y="1806"/>
                  </a:moveTo>
                  <a:lnTo>
                    <a:pt x="3428" y="3184"/>
                  </a:lnTo>
                  <a:cubicBezTo>
                    <a:pt x="3501" y="3301"/>
                    <a:pt x="3641" y="3368"/>
                    <a:pt x="3781" y="3368"/>
                  </a:cubicBezTo>
                  <a:lnTo>
                    <a:pt x="6346" y="3368"/>
                  </a:lnTo>
                  <a:cubicBezTo>
                    <a:pt x="6581" y="3368"/>
                    <a:pt x="6766" y="3559"/>
                    <a:pt x="6766" y="3788"/>
                  </a:cubicBezTo>
                  <a:lnTo>
                    <a:pt x="6766" y="5541"/>
                  </a:lnTo>
                  <a:cubicBezTo>
                    <a:pt x="6766" y="5776"/>
                    <a:pt x="6581" y="5961"/>
                    <a:pt x="6346" y="5961"/>
                  </a:cubicBezTo>
                  <a:lnTo>
                    <a:pt x="1260" y="5961"/>
                  </a:lnTo>
                  <a:cubicBezTo>
                    <a:pt x="1025" y="5961"/>
                    <a:pt x="840" y="5776"/>
                    <a:pt x="840" y="5541"/>
                  </a:cubicBezTo>
                  <a:lnTo>
                    <a:pt x="840" y="3788"/>
                  </a:lnTo>
                  <a:cubicBezTo>
                    <a:pt x="840" y="3559"/>
                    <a:pt x="1025" y="3368"/>
                    <a:pt x="1260" y="3368"/>
                  </a:cubicBezTo>
                  <a:lnTo>
                    <a:pt x="2101" y="3368"/>
                  </a:lnTo>
                  <a:cubicBezTo>
                    <a:pt x="2330" y="3368"/>
                    <a:pt x="2521" y="3184"/>
                    <a:pt x="2521" y="2948"/>
                  </a:cubicBezTo>
                  <a:lnTo>
                    <a:pt x="2521" y="1806"/>
                  </a:lnTo>
                  <a:close/>
                  <a:moveTo>
                    <a:pt x="2091" y="0"/>
                  </a:moveTo>
                  <a:cubicBezTo>
                    <a:pt x="2021" y="0"/>
                    <a:pt x="1950" y="19"/>
                    <a:pt x="1888" y="59"/>
                  </a:cubicBezTo>
                  <a:cubicBezTo>
                    <a:pt x="1748" y="148"/>
                    <a:pt x="1680" y="288"/>
                    <a:pt x="1680" y="428"/>
                  </a:cubicBezTo>
                  <a:lnTo>
                    <a:pt x="1680" y="2528"/>
                  </a:lnTo>
                  <a:lnTo>
                    <a:pt x="1260" y="2528"/>
                  </a:lnTo>
                  <a:cubicBezTo>
                    <a:pt x="560" y="2528"/>
                    <a:pt x="0" y="3088"/>
                    <a:pt x="0" y="3788"/>
                  </a:cubicBezTo>
                  <a:lnTo>
                    <a:pt x="0" y="5541"/>
                  </a:lnTo>
                  <a:cubicBezTo>
                    <a:pt x="0" y="6219"/>
                    <a:pt x="560" y="6801"/>
                    <a:pt x="1260" y="6801"/>
                  </a:cubicBezTo>
                  <a:lnTo>
                    <a:pt x="6346" y="6801"/>
                  </a:lnTo>
                  <a:cubicBezTo>
                    <a:pt x="7023" y="6801"/>
                    <a:pt x="7606" y="6219"/>
                    <a:pt x="7606" y="5541"/>
                  </a:cubicBezTo>
                  <a:lnTo>
                    <a:pt x="7606" y="3788"/>
                  </a:lnTo>
                  <a:cubicBezTo>
                    <a:pt x="7606" y="3088"/>
                    <a:pt x="7023" y="2528"/>
                    <a:pt x="6346" y="2528"/>
                  </a:cubicBezTo>
                  <a:lnTo>
                    <a:pt x="4010" y="2528"/>
                  </a:lnTo>
                  <a:lnTo>
                    <a:pt x="2448" y="199"/>
                  </a:lnTo>
                  <a:cubicBezTo>
                    <a:pt x="2370" y="72"/>
                    <a:pt x="2230" y="0"/>
                    <a:pt x="20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2" name="Google Shape;4622;p48"/>
          <p:cNvGrpSpPr/>
          <p:nvPr/>
        </p:nvGrpSpPr>
        <p:grpSpPr>
          <a:xfrm>
            <a:off x="1028600" y="1598225"/>
            <a:ext cx="315750" cy="358725"/>
            <a:chOff x="1024438" y="1598225"/>
            <a:chExt cx="315750" cy="358725"/>
          </a:xfrm>
        </p:grpSpPr>
        <p:sp>
          <p:nvSpPr>
            <p:cNvPr id="4623" name="Google Shape;4623;p48"/>
            <p:cNvSpPr/>
            <p:nvPr/>
          </p:nvSpPr>
          <p:spPr>
            <a:xfrm>
              <a:off x="1024438" y="1598225"/>
              <a:ext cx="315750" cy="358725"/>
            </a:xfrm>
            <a:custGeom>
              <a:rect b="b" l="l" r="r" t="t"/>
              <a:pathLst>
                <a:path extrusionOk="0" h="14349" w="12630">
                  <a:moveTo>
                    <a:pt x="10109" y="3148"/>
                  </a:moveTo>
                  <a:lnTo>
                    <a:pt x="11179" y="4223"/>
                  </a:lnTo>
                  <a:lnTo>
                    <a:pt x="10109" y="4223"/>
                  </a:lnTo>
                  <a:lnTo>
                    <a:pt x="10109" y="3148"/>
                  </a:lnTo>
                  <a:close/>
                  <a:moveTo>
                    <a:pt x="8401" y="841"/>
                  </a:moveTo>
                  <a:lnTo>
                    <a:pt x="8401" y="1703"/>
                  </a:lnTo>
                  <a:lnTo>
                    <a:pt x="3781" y="1703"/>
                  </a:lnTo>
                  <a:cubicBezTo>
                    <a:pt x="3551" y="1703"/>
                    <a:pt x="3361" y="1888"/>
                    <a:pt x="3361" y="2123"/>
                  </a:cubicBezTo>
                  <a:lnTo>
                    <a:pt x="3361" y="2543"/>
                  </a:lnTo>
                  <a:lnTo>
                    <a:pt x="2101" y="2543"/>
                  </a:lnTo>
                  <a:cubicBezTo>
                    <a:pt x="1871" y="2543"/>
                    <a:pt x="1681" y="2728"/>
                    <a:pt x="1681" y="2963"/>
                  </a:cubicBezTo>
                  <a:cubicBezTo>
                    <a:pt x="1681" y="3193"/>
                    <a:pt x="1871" y="3383"/>
                    <a:pt x="2101" y="3383"/>
                  </a:cubicBezTo>
                  <a:lnTo>
                    <a:pt x="3361" y="3383"/>
                  </a:lnTo>
                  <a:lnTo>
                    <a:pt x="3361" y="4223"/>
                  </a:lnTo>
                  <a:lnTo>
                    <a:pt x="2101" y="4223"/>
                  </a:lnTo>
                  <a:cubicBezTo>
                    <a:pt x="1871" y="4223"/>
                    <a:pt x="1681" y="4408"/>
                    <a:pt x="1681" y="4643"/>
                  </a:cubicBezTo>
                  <a:cubicBezTo>
                    <a:pt x="1681" y="4873"/>
                    <a:pt x="1871" y="5064"/>
                    <a:pt x="2101" y="5064"/>
                  </a:cubicBezTo>
                  <a:lnTo>
                    <a:pt x="3361" y="5064"/>
                  </a:lnTo>
                  <a:lnTo>
                    <a:pt x="3361" y="5904"/>
                  </a:lnTo>
                  <a:lnTo>
                    <a:pt x="2101" y="5904"/>
                  </a:lnTo>
                  <a:cubicBezTo>
                    <a:pt x="1871" y="5904"/>
                    <a:pt x="1681" y="6088"/>
                    <a:pt x="1681" y="6324"/>
                  </a:cubicBezTo>
                  <a:cubicBezTo>
                    <a:pt x="1681" y="6553"/>
                    <a:pt x="1871" y="6744"/>
                    <a:pt x="2101" y="6744"/>
                  </a:cubicBezTo>
                  <a:lnTo>
                    <a:pt x="3361" y="6744"/>
                  </a:lnTo>
                  <a:lnTo>
                    <a:pt x="3361" y="7584"/>
                  </a:lnTo>
                  <a:lnTo>
                    <a:pt x="2101" y="7584"/>
                  </a:lnTo>
                  <a:cubicBezTo>
                    <a:pt x="1871" y="7584"/>
                    <a:pt x="1681" y="7791"/>
                    <a:pt x="1681" y="8026"/>
                  </a:cubicBezTo>
                  <a:cubicBezTo>
                    <a:pt x="1681" y="8233"/>
                    <a:pt x="1871" y="8446"/>
                    <a:pt x="2101" y="8446"/>
                  </a:cubicBezTo>
                  <a:lnTo>
                    <a:pt x="3361" y="8446"/>
                  </a:lnTo>
                  <a:lnTo>
                    <a:pt x="3361" y="9286"/>
                  </a:lnTo>
                  <a:lnTo>
                    <a:pt x="2101" y="9286"/>
                  </a:lnTo>
                  <a:cubicBezTo>
                    <a:pt x="1871" y="9286"/>
                    <a:pt x="1681" y="9471"/>
                    <a:pt x="1681" y="9706"/>
                  </a:cubicBezTo>
                  <a:cubicBezTo>
                    <a:pt x="1681" y="9941"/>
                    <a:pt x="1871" y="10126"/>
                    <a:pt x="2101" y="10126"/>
                  </a:cubicBezTo>
                  <a:lnTo>
                    <a:pt x="3361" y="10126"/>
                  </a:lnTo>
                  <a:lnTo>
                    <a:pt x="3361" y="11806"/>
                  </a:lnTo>
                  <a:lnTo>
                    <a:pt x="841" y="11806"/>
                  </a:lnTo>
                  <a:lnTo>
                    <a:pt x="841" y="841"/>
                  </a:lnTo>
                  <a:close/>
                  <a:moveTo>
                    <a:pt x="9241" y="2543"/>
                  </a:moveTo>
                  <a:lnTo>
                    <a:pt x="9241" y="4643"/>
                  </a:lnTo>
                  <a:cubicBezTo>
                    <a:pt x="9241" y="4873"/>
                    <a:pt x="9454" y="5064"/>
                    <a:pt x="9689" y="5064"/>
                  </a:cubicBezTo>
                  <a:lnTo>
                    <a:pt x="11789" y="5064"/>
                  </a:lnTo>
                  <a:lnTo>
                    <a:pt x="11789" y="13509"/>
                  </a:lnTo>
                  <a:lnTo>
                    <a:pt x="4201" y="13509"/>
                  </a:lnTo>
                  <a:lnTo>
                    <a:pt x="4201" y="2543"/>
                  </a:lnTo>
                  <a:close/>
                  <a:moveTo>
                    <a:pt x="421" y="1"/>
                  </a:moveTo>
                  <a:cubicBezTo>
                    <a:pt x="191" y="1"/>
                    <a:pt x="1" y="186"/>
                    <a:pt x="1" y="421"/>
                  </a:cubicBezTo>
                  <a:lnTo>
                    <a:pt x="1" y="12226"/>
                  </a:lnTo>
                  <a:cubicBezTo>
                    <a:pt x="1" y="12461"/>
                    <a:pt x="191" y="12646"/>
                    <a:pt x="421" y="12646"/>
                  </a:cubicBezTo>
                  <a:lnTo>
                    <a:pt x="3361" y="12646"/>
                  </a:lnTo>
                  <a:lnTo>
                    <a:pt x="3361" y="13929"/>
                  </a:lnTo>
                  <a:cubicBezTo>
                    <a:pt x="3361" y="14164"/>
                    <a:pt x="3551" y="14349"/>
                    <a:pt x="3781" y="14349"/>
                  </a:cubicBezTo>
                  <a:lnTo>
                    <a:pt x="12210" y="14349"/>
                  </a:lnTo>
                  <a:cubicBezTo>
                    <a:pt x="12439" y="14349"/>
                    <a:pt x="12630" y="14164"/>
                    <a:pt x="12630" y="13929"/>
                  </a:cubicBezTo>
                  <a:lnTo>
                    <a:pt x="12630" y="4643"/>
                  </a:lnTo>
                  <a:cubicBezTo>
                    <a:pt x="12630" y="4526"/>
                    <a:pt x="12579" y="4431"/>
                    <a:pt x="12490" y="4341"/>
                  </a:cubicBezTo>
                  <a:lnTo>
                    <a:pt x="9969" y="1821"/>
                  </a:lnTo>
                  <a:cubicBezTo>
                    <a:pt x="9897" y="1748"/>
                    <a:pt x="9779" y="1703"/>
                    <a:pt x="9689" y="1703"/>
                  </a:cubicBezTo>
                  <a:lnTo>
                    <a:pt x="9241" y="1703"/>
                  </a:lnTo>
                  <a:lnTo>
                    <a:pt x="9241" y="421"/>
                  </a:lnTo>
                  <a:cubicBezTo>
                    <a:pt x="9241" y="186"/>
                    <a:pt x="9057" y="1"/>
                    <a:pt x="8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8"/>
            <p:cNvSpPr/>
            <p:nvPr/>
          </p:nvSpPr>
          <p:spPr>
            <a:xfrm>
              <a:off x="1150463" y="1745800"/>
              <a:ext cx="147725" cy="21025"/>
            </a:xfrm>
            <a:custGeom>
              <a:rect b="b" l="l" r="r" t="t"/>
              <a:pathLst>
                <a:path extrusionOk="0" h="841" w="5909">
                  <a:moveTo>
                    <a:pt x="420" y="1"/>
                  </a:moveTo>
                  <a:cubicBezTo>
                    <a:pt x="191" y="1"/>
                    <a:pt x="0" y="185"/>
                    <a:pt x="0" y="421"/>
                  </a:cubicBezTo>
                  <a:cubicBezTo>
                    <a:pt x="0" y="650"/>
                    <a:pt x="191" y="841"/>
                    <a:pt x="420" y="841"/>
                  </a:cubicBezTo>
                  <a:lnTo>
                    <a:pt x="5488" y="841"/>
                  </a:lnTo>
                  <a:cubicBezTo>
                    <a:pt x="5718" y="841"/>
                    <a:pt x="5908" y="650"/>
                    <a:pt x="5908" y="421"/>
                  </a:cubicBezTo>
                  <a:cubicBezTo>
                    <a:pt x="5908" y="185"/>
                    <a:pt x="5718" y="1"/>
                    <a:pt x="5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8"/>
            <p:cNvSpPr/>
            <p:nvPr/>
          </p:nvSpPr>
          <p:spPr>
            <a:xfrm>
              <a:off x="1150463" y="1787800"/>
              <a:ext cx="147725" cy="21600"/>
            </a:xfrm>
            <a:custGeom>
              <a:rect b="b" l="l" r="r" t="t"/>
              <a:pathLst>
                <a:path extrusionOk="0" h="864" w="5909">
                  <a:moveTo>
                    <a:pt x="420" y="1"/>
                  </a:moveTo>
                  <a:cubicBezTo>
                    <a:pt x="191" y="1"/>
                    <a:pt x="0" y="208"/>
                    <a:pt x="0" y="443"/>
                  </a:cubicBezTo>
                  <a:cubicBezTo>
                    <a:pt x="0" y="650"/>
                    <a:pt x="191" y="863"/>
                    <a:pt x="420" y="863"/>
                  </a:cubicBezTo>
                  <a:lnTo>
                    <a:pt x="5488" y="863"/>
                  </a:lnTo>
                  <a:cubicBezTo>
                    <a:pt x="5718" y="863"/>
                    <a:pt x="5908" y="650"/>
                    <a:pt x="5908" y="443"/>
                  </a:cubicBezTo>
                  <a:cubicBezTo>
                    <a:pt x="5908" y="208"/>
                    <a:pt x="5718" y="1"/>
                    <a:pt x="5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8"/>
            <p:cNvSpPr/>
            <p:nvPr/>
          </p:nvSpPr>
          <p:spPr>
            <a:xfrm>
              <a:off x="1150463" y="1830375"/>
              <a:ext cx="147725" cy="21025"/>
            </a:xfrm>
            <a:custGeom>
              <a:rect b="b" l="l" r="r" t="t"/>
              <a:pathLst>
                <a:path extrusionOk="0" h="841" w="5909">
                  <a:moveTo>
                    <a:pt x="420" y="0"/>
                  </a:moveTo>
                  <a:cubicBezTo>
                    <a:pt x="191" y="0"/>
                    <a:pt x="0" y="185"/>
                    <a:pt x="0" y="420"/>
                  </a:cubicBezTo>
                  <a:cubicBezTo>
                    <a:pt x="0" y="655"/>
                    <a:pt x="191" y="840"/>
                    <a:pt x="420" y="840"/>
                  </a:cubicBezTo>
                  <a:lnTo>
                    <a:pt x="5488" y="840"/>
                  </a:lnTo>
                  <a:cubicBezTo>
                    <a:pt x="5718" y="840"/>
                    <a:pt x="5908" y="655"/>
                    <a:pt x="5908" y="420"/>
                  </a:cubicBezTo>
                  <a:cubicBezTo>
                    <a:pt x="5908" y="185"/>
                    <a:pt x="5718" y="0"/>
                    <a:pt x="54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8"/>
            <p:cNvSpPr/>
            <p:nvPr/>
          </p:nvSpPr>
          <p:spPr>
            <a:xfrm>
              <a:off x="1150463" y="1872375"/>
              <a:ext cx="147725" cy="21025"/>
            </a:xfrm>
            <a:custGeom>
              <a:rect b="b" l="l" r="r" t="t"/>
              <a:pathLst>
                <a:path extrusionOk="0" h="841" w="5909">
                  <a:moveTo>
                    <a:pt x="420" y="0"/>
                  </a:moveTo>
                  <a:cubicBezTo>
                    <a:pt x="191" y="0"/>
                    <a:pt x="0" y="185"/>
                    <a:pt x="0" y="420"/>
                  </a:cubicBezTo>
                  <a:cubicBezTo>
                    <a:pt x="0" y="655"/>
                    <a:pt x="191" y="840"/>
                    <a:pt x="420" y="840"/>
                  </a:cubicBezTo>
                  <a:lnTo>
                    <a:pt x="5488" y="840"/>
                  </a:lnTo>
                  <a:cubicBezTo>
                    <a:pt x="5718" y="840"/>
                    <a:pt x="5908" y="655"/>
                    <a:pt x="5908" y="420"/>
                  </a:cubicBezTo>
                  <a:cubicBezTo>
                    <a:pt x="5908" y="185"/>
                    <a:pt x="5718" y="0"/>
                    <a:pt x="54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8" name="Google Shape;4628;p48"/>
          <p:cNvSpPr/>
          <p:nvPr/>
        </p:nvSpPr>
        <p:spPr>
          <a:xfrm>
            <a:off x="7780725" y="1569525"/>
            <a:ext cx="273050" cy="358350"/>
          </a:xfrm>
          <a:custGeom>
            <a:rect b="b" l="l" r="r" t="t"/>
            <a:pathLst>
              <a:path extrusionOk="0" h="14334" w="10922">
                <a:moveTo>
                  <a:pt x="8423" y="841"/>
                </a:moveTo>
                <a:lnTo>
                  <a:pt x="8423" y="5114"/>
                </a:lnTo>
                <a:lnTo>
                  <a:pt x="2521" y="5114"/>
                </a:lnTo>
                <a:lnTo>
                  <a:pt x="2521" y="841"/>
                </a:lnTo>
                <a:close/>
                <a:moveTo>
                  <a:pt x="8423" y="5909"/>
                </a:moveTo>
                <a:lnTo>
                  <a:pt x="8423" y="7612"/>
                </a:lnTo>
                <a:lnTo>
                  <a:pt x="2521" y="7612"/>
                </a:lnTo>
                <a:lnTo>
                  <a:pt x="2521" y="5909"/>
                </a:lnTo>
                <a:close/>
                <a:moveTo>
                  <a:pt x="10053" y="8452"/>
                </a:moveTo>
                <a:lnTo>
                  <a:pt x="10053" y="9292"/>
                </a:lnTo>
                <a:lnTo>
                  <a:pt x="841" y="9292"/>
                </a:lnTo>
                <a:lnTo>
                  <a:pt x="841" y="8452"/>
                </a:lnTo>
                <a:close/>
                <a:moveTo>
                  <a:pt x="7348" y="10132"/>
                </a:moveTo>
                <a:lnTo>
                  <a:pt x="5461" y="11319"/>
                </a:lnTo>
                <a:lnTo>
                  <a:pt x="3546" y="10132"/>
                </a:lnTo>
                <a:close/>
                <a:moveTo>
                  <a:pt x="2101" y="1"/>
                </a:moveTo>
                <a:cubicBezTo>
                  <a:pt x="1866" y="1"/>
                  <a:pt x="1681" y="191"/>
                  <a:pt x="1681" y="421"/>
                </a:cubicBezTo>
                <a:lnTo>
                  <a:pt x="1681" y="7612"/>
                </a:lnTo>
                <a:lnTo>
                  <a:pt x="841" y="7612"/>
                </a:lnTo>
                <a:lnTo>
                  <a:pt x="841" y="6352"/>
                </a:lnTo>
                <a:cubicBezTo>
                  <a:pt x="841" y="6139"/>
                  <a:pt x="701" y="5954"/>
                  <a:pt x="488" y="5931"/>
                </a:cubicBezTo>
                <a:cubicBezTo>
                  <a:pt x="460" y="5926"/>
                  <a:pt x="432" y="5923"/>
                  <a:pt x="405" y="5923"/>
                </a:cubicBezTo>
                <a:cubicBezTo>
                  <a:pt x="183" y="5923"/>
                  <a:pt x="1" y="6100"/>
                  <a:pt x="1" y="6329"/>
                </a:cubicBezTo>
                <a:lnTo>
                  <a:pt x="1" y="9712"/>
                </a:lnTo>
                <a:cubicBezTo>
                  <a:pt x="1" y="9941"/>
                  <a:pt x="185" y="10132"/>
                  <a:pt x="421" y="10132"/>
                </a:cubicBezTo>
                <a:lnTo>
                  <a:pt x="1961" y="10132"/>
                </a:lnTo>
                <a:lnTo>
                  <a:pt x="4643" y="11812"/>
                </a:lnTo>
                <a:lnTo>
                  <a:pt x="1843" y="13559"/>
                </a:lnTo>
                <a:cubicBezTo>
                  <a:pt x="1653" y="13677"/>
                  <a:pt x="1585" y="13934"/>
                  <a:pt x="1703" y="14141"/>
                </a:cubicBezTo>
                <a:cubicBezTo>
                  <a:pt x="1792" y="14262"/>
                  <a:pt x="1928" y="14334"/>
                  <a:pt x="2063" y="14334"/>
                </a:cubicBezTo>
                <a:cubicBezTo>
                  <a:pt x="2141" y="14334"/>
                  <a:pt x="2218" y="14310"/>
                  <a:pt x="2286" y="14259"/>
                </a:cubicBezTo>
                <a:lnTo>
                  <a:pt x="5433" y="12299"/>
                </a:lnTo>
                <a:lnTo>
                  <a:pt x="8586" y="14259"/>
                </a:lnTo>
                <a:cubicBezTo>
                  <a:pt x="8653" y="14310"/>
                  <a:pt x="8730" y="14334"/>
                  <a:pt x="8808" y="14334"/>
                </a:cubicBezTo>
                <a:cubicBezTo>
                  <a:pt x="8943" y="14334"/>
                  <a:pt x="9079" y="14262"/>
                  <a:pt x="9168" y="14141"/>
                </a:cubicBezTo>
                <a:cubicBezTo>
                  <a:pt x="9286" y="13934"/>
                  <a:pt x="9213" y="13677"/>
                  <a:pt x="9028" y="13559"/>
                </a:cubicBezTo>
                <a:lnTo>
                  <a:pt x="6228" y="11812"/>
                </a:lnTo>
                <a:lnTo>
                  <a:pt x="8933" y="10132"/>
                </a:lnTo>
                <a:lnTo>
                  <a:pt x="10501" y="10132"/>
                </a:lnTo>
                <a:cubicBezTo>
                  <a:pt x="10708" y="10132"/>
                  <a:pt x="10921" y="9941"/>
                  <a:pt x="10921" y="9712"/>
                </a:cubicBezTo>
                <a:lnTo>
                  <a:pt x="10921" y="6352"/>
                </a:lnTo>
                <a:cubicBezTo>
                  <a:pt x="10921" y="6139"/>
                  <a:pt x="10753" y="5954"/>
                  <a:pt x="10568" y="5931"/>
                </a:cubicBezTo>
                <a:cubicBezTo>
                  <a:pt x="10538" y="5926"/>
                  <a:pt x="10508" y="5923"/>
                  <a:pt x="10479" y="5923"/>
                </a:cubicBezTo>
                <a:cubicBezTo>
                  <a:pt x="10240" y="5923"/>
                  <a:pt x="10053" y="6100"/>
                  <a:pt x="10053" y="6329"/>
                </a:cubicBezTo>
                <a:lnTo>
                  <a:pt x="10053" y="7612"/>
                </a:lnTo>
                <a:lnTo>
                  <a:pt x="9213" y="7612"/>
                </a:lnTo>
                <a:lnTo>
                  <a:pt x="9213" y="421"/>
                </a:lnTo>
                <a:cubicBezTo>
                  <a:pt x="9213" y="191"/>
                  <a:pt x="9028" y="1"/>
                  <a:pt x="87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9" name="Google Shape;4629;p48"/>
          <p:cNvGrpSpPr/>
          <p:nvPr/>
        </p:nvGrpSpPr>
        <p:grpSpPr>
          <a:xfrm>
            <a:off x="7012150" y="1569350"/>
            <a:ext cx="294025" cy="358675"/>
            <a:chOff x="7050663" y="1569350"/>
            <a:chExt cx="294025" cy="358675"/>
          </a:xfrm>
        </p:grpSpPr>
        <p:sp>
          <p:nvSpPr>
            <p:cNvPr id="4630" name="Google Shape;4630;p48"/>
            <p:cNvSpPr/>
            <p:nvPr/>
          </p:nvSpPr>
          <p:spPr>
            <a:xfrm>
              <a:off x="7134088" y="1654225"/>
              <a:ext cx="63050" cy="63050"/>
            </a:xfrm>
            <a:custGeom>
              <a:rect b="b" l="l" r="r" t="t"/>
              <a:pathLst>
                <a:path extrusionOk="0" h="2522" w="2522">
                  <a:moveTo>
                    <a:pt x="1261" y="841"/>
                  </a:moveTo>
                  <a:cubicBezTo>
                    <a:pt x="1496" y="841"/>
                    <a:pt x="1681" y="1026"/>
                    <a:pt x="1681" y="1261"/>
                  </a:cubicBezTo>
                  <a:cubicBezTo>
                    <a:pt x="1681" y="1491"/>
                    <a:pt x="1496" y="1681"/>
                    <a:pt x="1261" y="1681"/>
                  </a:cubicBezTo>
                  <a:cubicBezTo>
                    <a:pt x="1026" y="1681"/>
                    <a:pt x="841" y="1491"/>
                    <a:pt x="841" y="1261"/>
                  </a:cubicBezTo>
                  <a:cubicBezTo>
                    <a:pt x="841" y="1026"/>
                    <a:pt x="1026" y="841"/>
                    <a:pt x="1261" y="841"/>
                  </a:cubicBezTo>
                  <a:close/>
                  <a:moveTo>
                    <a:pt x="1261" y="1"/>
                  </a:moveTo>
                  <a:cubicBezTo>
                    <a:pt x="583" y="1"/>
                    <a:pt x="1" y="561"/>
                    <a:pt x="1" y="1261"/>
                  </a:cubicBezTo>
                  <a:cubicBezTo>
                    <a:pt x="1" y="1961"/>
                    <a:pt x="583" y="2521"/>
                    <a:pt x="1261" y="2521"/>
                  </a:cubicBezTo>
                  <a:cubicBezTo>
                    <a:pt x="1961" y="2521"/>
                    <a:pt x="2521" y="1961"/>
                    <a:pt x="2521" y="1261"/>
                  </a:cubicBezTo>
                  <a:cubicBezTo>
                    <a:pt x="2521" y="561"/>
                    <a:pt x="1961" y="1"/>
                    <a:pt x="1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8"/>
            <p:cNvSpPr/>
            <p:nvPr/>
          </p:nvSpPr>
          <p:spPr>
            <a:xfrm>
              <a:off x="7050663" y="1569350"/>
              <a:ext cx="294025" cy="358675"/>
            </a:xfrm>
            <a:custGeom>
              <a:rect b="b" l="l" r="r" t="t"/>
              <a:pathLst>
                <a:path extrusionOk="0" h="14347" w="11761">
                  <a:moveTo>
                    <a:pt x="10921" y="2528"/>
                  </a:moveTo>
                  <a:lnTo>
                    <a:pt x="10921" y="7848"/>
                  </a:lnTo>
                  <a:cubicBezTo>
                    <a:pt x="10826" y="7686"/>
                    <a:pt x="10736" y="7546"/>
                    <a:pt x="10641" y="7383"/>
                  </a:cubicBezTo>
                  <a:cubicBezTo>
                    <a:pt x="10058" y="6403"/>
                    <a:pt x="9101" y="5076"/>
                    <a:pt x="7981" y="5076"/>
                  </a:cubicBezTo>
                  <a:cubicBezTo>
                    <a:pt x="7236" y="5076"/>
                    <a:pt x="6536" y="5586"/>
                    <a:pt x="5858" y="6588"/>
                  </a:cubicBezTo>
                  <a:cubicBezTo>
                    <a:pt x="5578" y="6963"/>
                    <a:pt x="5365" y="7406"/>
                    <a:pt x="5180" y="7781"/>
                  </a:cubicBezTo>
                  <a:cubicBezTo>
                    <a:pt x="4553" y="6543"/>
                    <a:pt x="3803" y="5916"/>
                    <a:pt x="2940" y="5916"/>
                  </a:cubicBezTo>
                  <a:cubicBezTo>
                    <a:pt x="2145" y="5916"/>
                    <a:pt x="1445" y="6448"/>
                    <a:pt x="840" y="7523"/>
                  </a:cubicBezTo>
                  <a:lnTo>
                    <a:pt x="840" y="2528"/>
                  </a:lnTo>
                  <a:close/>
                  <a:moveTo>
                    <a:pt x="2918" y="6728"/>
                  </a:moveTo>
                  <a:cubicBezTo>
                    <a:pt x="3825" y="6728"/>
                    <a:pt x="4553" y="8268"/>
                    <a:pt x="4878" y="9248"/>
                  </a:cubicBezTo>
                  <a:lnTo>
                    <a:pt x="958" y="9248"/>
                  </a:lnTo>
                  <a:cubicBezTo>
                    <a:pt x="1305" y="8268"/>
                    <a:pt x="2005" y="6728"/>
                    <a:pt x="2918" y="6728"/>
                  </a:cubicBezTo>
                  <a:close/>
                  <a:moveTo>
                    <a:pt x="7958" y="5888"/>
                  </a:moveTo>
                  <a:cubicBezTo>
                    <a:pt x="8473" y="5888"/>
                    <a:pt x="9196" y="6588"/>
                    <a:pt x="9918" y="7781"/>
                  </a:cubicBezTo>
                  <a:cubicBezTo>
                    <a:pt x="10221" y="8319"/>
                    <a:pt x="10501" y="8879"/>
                    <a:pt x="10686" y="9248"/>
                  </a:cubicBezTo>
                  <a:lnTo>
                    <a:pt x="5763" y="9248"/>
                  </a:lnTo>
                  <a:cubicBezTo>
                    <a:pt x="5718" y="9136"/>
                    <a:pt x="5673" y="8996"/>
                    <a:pt x="5601" y="8806"/>
                  </a:cubicBezTo>
                  <a:cubicBezTo>
                    <a:pt x="5785" y="8363"/>
                    <a:pt x="6116" y="7663"/>
                    <a:pt x="6536" y="7036"/>
                  </a:cubicBezTo>
                  <a:cubicBezTo>
                    <a:pt x="6883" y="6521"/>
                    <a:pt x="7421" y="5888"/>
                    <a:pt x="7958" y="5888"/>
                  </a:cubicBezTo>
                  <a:close/>
                  <a:moveTo>
                    <a:pt x="8518" y="10116"/>
                  </a:moveTo>
                  <a:lnTo>
                    <a:pt x="8821" y="11819"/>
                  </a:lnTo>
                  <a:lnTo>
                    <a:pt x="2896" y="11819"/>
                  </a:lnTo>
                  <a:lnTo>
                    <a:pt x="3220" y="10116"/>
                  </a:lnTo>
                  <a:close/>
                  <a:moveTo>
                    <a:pt x="4615" y="0"/>
                  </a:moveTo>
                  <a:cubicBezTo>
                    <a:pt x="4412" y="0"/>
                    <a:pt x="4240" y="152"/>
                    <a:pt x="4200" y="361"/>
                  </a:cubicBezTo>
                  <a:lnTo>
                    <a:pt x="3943" y="1688"/>
                  </a:lnTo>
                  <a:lnTo>
                    <a:pt x="420" y="1688"/>
                  </a:lnTo>
                  <a:cubicBezTo>
                    <a:pt x="185" y="1688"/>
                    <a:pt x="0" y="1878"/>
                    <a:pt x="0" y="2108"/>
                  </a:cubicBezTo>
                  <a:lnTo>
                    <a:pt x="0" y="9696"/>
                  </a:lnTo>
                  <a:cubicBezTo>
                    <a:pt x="0" y="9903"/>
                    <a:pt x="185" y="10116"/>
                    <a:pt x="420" y="10116"/>
                  </a:cubicBezTo>
                  <a:lnTo>
                    <a:pt x="2380" y="10116"/>
                  </a:lnTo>
                  <a:lnTo>
                    <a:pt x="1680" y="13846"/>
                  </a:lnTo>
                  <a:cubicBezTo>
                    <a:pt x="1636" y="14081"/>
                    <a:pt x="1798" y="14288"/>
                    <a:pt x="2033" y="14339"/>
                  </a:cubicBezTo>
                  <a:cubicBezTo>
                    <a:pt x="2056" y="14344"/>
                    <a:pt x="2080" y="14346"/>
                    <a:pt x="2104" y="14346"/>
                  </a:cubicBezTo>
                  <a:cubicBezTo>
                    <a:pt x="2291" y="14346"/>
                    <a:pt x="2481" y="14195"/>
                    <a:pt x="2520" y="13986"/>
                  </a:cubicBezTo>
                  <a:lnTo>
                    <a:pt x="2756" y="12659"/>
                  </a:lnTo>
                  <a:lnTo>
                    <a:pt x="8983" y="12659"/>
                  </a:lnTo>
                  <a:lnTo>
                    <a:pt x="9241" y="13986"/>
                  </a:lnTo>
                  <a:cubicBezTo>
                    <a:pt x="9280" y="14195"/>
                    <a:pt x="9453" y="14346"/>
                    <a:pt x="9655" y="14346"/>
                  </a:cubicBezTo>
                  <a:cubicBezTo>
                    <a:pt x="9681" y="14346"/>
                    <a:pt x="9707" y="14344"/>
                    <a:pt x="9734" y="14339"/>
                  </a:cubicBezTo>
                  <a:cubicBezTo>
                    <a:pt x="9963" y="14288"/>
                    <a:pt x="10103" y="14081"/>
                    <a:pt x="10058" y="13846"/>
                  </a:cubicBezTo>
                  <a:lnTo>
                    <a:pt x="9381" y="10116"/>
                  </a:lnTo>
                  <a:lnTo>
                    <a:pt x="11341" y="10116"/>
                  </a:lnTo>
                  <a:cubicBezTo>
                    <a:pt x="11554" y="10116"/>
                    <a:pt x="11761" y="9926"/>
                    <a:pt x="11761" y="9696"/>
                  </a:cubicBezTo>
                  <a:lnTo>
                    <a:pt x="11761" y="2108"/>
                  </a:lnTo>
                  <a:cubicBezTo>
                    <a:pt x="11761" y="1878"/>
                    <a:pt x="11576" y="1688"/>
                    <a:pt x="11341" y="1688"/>
                  </a:cubicBezTo>
                  <a:lnTo>
                    <a:pt x="7796" y="1688"/>
                  </a:lnTo>
                  <a:lnTo>
                    <a:pt x="7538" y="361"/>
                  </a:lnTo>
                  <a:cubicBezTo>
                    <a:pt x="7518" y="152"/>
                    <a:pt x="7331" y="0"/>
                    <a:pt x="7124" y="0"/>
                  </a:cubicBezTo>
                  <a:cubicBezTo>
                    <a:pt x="7098" y="0"/>
                    <a:pt x="7072" y="3"/>
                    <a:pt x="7045" y="8"/>
                  </a:cubicBezTo>
                  <a:cubicBezTo>
                    <a:pt x="6838" y="58"/>
                    <a:pt x="6676" y="265"/>
                    <a:pt x="6721" y="501"/>
                  </a:cubicBezTo>
                  <a:lnTo>
                    <a:pt x="6956" y="1688"/>
                  </a:lnTo>
                  <a:lnTo>
                    <a:pt x="4805" y="1688"/>
                  </a:lnTo>
                  <a:lnTo>
                    <a:pt x="5018" y="501"/>
                  </a:lnTo>
                  <a:cubicBezTo>
                    <a:pt x="5063" y="265"/>
                    <a:pt x="4923" y="58"/>
                    <a:pt x="4693" y="8"/>
                  </a:cubicBezTo>
                  <a:cubicBezTo>
                    <a:pt x="4667" y="3"/>
                    <a:pt x="4641" y="0"/>
                    <a:pt x="46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2" name="Google Shape;4632;p48"/>
          <p:cNvGrpSpPr/>
          <p:nvPr/>
        </p:nvGrpSpPr>
        <p:grpSpPr>
          <a:xfrm>
            <a:off x="6256663" y="1611525"/>
            <a:ext cx="359425" cy="273750"/>
            <a:chOff x="6267163" y="1611525"/>
            <a:chExt cx="359425" cy="273750"/>
          </a:xfrm>
        </p:grpSpPr>
        <p:sp>
          <p:nvSpPr>
            <p:cNvPr id="4633" name="Google Shape;4633;p48"/>
            <p:cNvSpPr/>
            <p:nvPr/>
          </p:nvSpPr>
          <p:spPr>
            <a:xfrm>
              <a:off x="6462063" y="1780250"/>
              <a:ext cx="123100" cy="63025"/>
            </a:xfrm>
            <a:custGeom>
              <a:rect b="b" l="l" r="r" t="t"/>
              <a:pathLst>
                <a:path extrusionOk="0" h="2521" w="4924">
                  <a:moveTo>
                    <a:pt x="3988" y="840"/>
                  </a:moveTo>
                  <a:lnTo>
                    <a:pt x="3898" y="1680"/>
                  </a:lnTo>
                  <a:lnTo>
                    <a:pt x="1541" y="1680"/>
                  </a:lnTo>
                  <a:lnTo>
                    <a:pt x="1121" y="840"/>
                  </a:lnTo>
                  <a:close/>
                  <a:moveTo>
                    <a:pt x="421" y="0"/>
                  </a:moveTo>
                  <a:cubicBezTo>
                    <a:pt x="281" y="0"/>
                    <a:pt x="141" y="67"/>
                    <a:pt x="68" y="207"/>
                  </a:cubicBezTo>
                  <a:cubicBezTo>
                    <a:pt x="1" y="325"/>
                    <a:pt x="1" y="487"/>
                    <a:pt x="45" y="605"/>
                  </a:cubicBezTo>
                  <a:lnTo>
                    <a:pt x="885" y="2285"/>
                  </a:lnTo>
                  <a:cubicBezTo>
                    <a:pt x="958" y="2425"/>
                    <a:pt x="1121" y="2520"/>
                    <a:pt x="1283" y="2520"/>
                  </a:cubicBezTo>
                  <a:lnTo>
                    <a:pt x="4268" y="2520"/>
                  </a:lnTo>
                  <a:cubicBezTo>
                    <a:pt x="4481" y="2520"/>
                    <a:pt x="4666" y="2352"/>
                    <a:pt x="4688" y="2145"/>
                  </a:cubicBezTo>
                  <a:lnTo>
                    <a:pt x="4878" y="465"/>
                  </a:lnTo>
                  <a:cubicBezTo>
                    <a:pt x="4923" y="230"/>
                    <a:pt x="4716" y="0"/>
                    <a:pt x="4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8"/>
            <p:cNvSpPr/>
            <p:nvPr/>
          </p:nvSpPr>
          <p:spPr>
            <a:xfrm>
              <a:off x="6308613" y="1780250"/>
              <a:ext cx="123100" cy="63025"/>
            </a:xfrm>
            <a:custGeom>
              <a:rect b="b" l="l" r="r" t="t"/>
              <a:pathLst>
                <a:path extrusionOk="0" h="2521" w="4924">
                  <a:moveTo>
                    <a:pt x="3803" y="840"/>
                  </a:moveTo>
                  <a:lnTo>
                    <a:pt x="3383" y="1680"/>
                  </a:lnTo>
                  <a:lnTo>
                    <a:pt x="1025" y="1680"/>
                  </a:lnTo>
                  <a:lnTo>
                    <a:pt x="936" y="840"/>
                  </a:lnTo>
                  <a:close/>
                  <a:moveTo>
                    <a:pt x="443" y="0"/>
                  </a:moveTo>
                  <a:cubicBezTo>
                    <a:pt x="185" y="0"/>
                    <a:pt x="1" y="207"/>
                    <a:pt x="23" y="465"/>
                  </a:cubicBezTo>
                  <a:lnTo>
                    <a:pt x="236" y="2145"/>
                  </a:lnTo>
                  <a:cubicBezTo>
                    <a:pt x="258" y="2352"/>
                    <a:pt x="443" y="2520"/>
                    <a:pt x="656" y="2520"/>
                  </a:cubicBezTo>
                  <a:lnTo>
                    <a:pt x="3641" y="2520"/>
                  </a:lnTo>
                  <a:cubicBezTo>
                    <a:pt x="3803" y="2520"/>
                    <a:pt x="3943" y="2425"/>
                    <a:pt x="4016" y="2285"/>
                  </a:cubicBezTo>
                  <a:lnTo>
                    <a:pt x="4856" y="605"/>
                  </a:lnTo>
                  <a:cubicBezTo>
                    <a:pt x="4923" y="487"/>
                    <a:pt x="4923" y="325"/>
                    <a:pt x="4856" y="207"/>
                  </a:cubicBezTo>
                  <a:cubicBezTo>
                    <a:pt x="4761" y="67"/>
                    <a:pt x="4643" y="0"/>
                    <a:pt x="4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8"/>
            <p:cNvSpPr/>
            <p:nvPr/>
          </p:nvSpPr>
          <p:spPr>
            <a:xfrm>
              <a:off x="6267163" y="1611525"/>
              <a:ext cx="359425" cy="273750"/>
            </a:xfrm>
            <a:custGeom>
              <a:rect b="b" l="l" r="r" t="t"/>
              <a:pathLst>
                <a:path extrusionOk="0" h="10950" w="14377">
                  <a:moveTo>
                    <a:pt x="13537" y="5909"/>
                  </a:moveTo>
                  <a:lnTo>
                    <a:pt x="13537" y="8754"/>
                  </a:lnTo>
                  <a:lnTo>
                    <a:pt x="12837" y="10109"/>
                  </a:lnTo>
                  <a:lnTo>
                    <a:pt x="8284" y="10109"/>
                  </a:lnTo>
                  <a:lnTo>
                    <a:pt x="7561" y="8659"/>
                  </a:lnTo>
                  <a:cubicBezTo>
                    <a:pt x="7494" y="8519"/>
                    <a:pt x="7354" y="8429"/>
                    <a:pt x="7192" y="8429"/>
                  </a:cubicBezTo>
                  <a:cubicBezTo>
                    <a:pt x="7024" y="8429"/>
                    <a:pt x="6884" y="8519"/>
                    <a:pt x="6816" y="8659"/>
                  </a:cubicBezTo>
                  <a:lnTo>
                    <a:pt x="6094" y="10109"/>
                  </a:lnTo>
                  <a:lnTo>
                    <a:pt x="1519" y="10109"/>
                  </a:lnTo>
                  <a:lnTo>
                    <a:pt x="841" y="8754"/>
                  </a:lnTo>
                  <a:lnTo>
                    <a:pt x="841" y="5909"/>
                  </a:lnTo>
                  <a:close/>
                  <a:moveTo>
                    <a:pt x="1261" y="1"/>
                  </a:moveTo>
                  <a:cubicBezTo>
                    <a:pt x="561" y="1"/>
                    <a:pt x="1" y="589"/>
                    <a:pt x="1" y="1289"/>
                  </a:cubicBezTo>
                  <a:lnTo>
                    <a:pt x="1" y="8849"/>
                  </a:lnTo>
                  <a:cubicBezTo>
                    <a:pt x="1" y="8917"/>
                    <a:pt x="23" y="8989"/>
                    <a:pt x="51" y="9034"/>
                  </a:cubicBezTo>
                  <a:lnTo>
                    <a:pt x="891" y="10714"/>
                  </a:lnTo>
                  <a:cubicBezTo>
                    <a:pt x="959" y="10877"/>
                    <a:pt x="1099" y="10949"/>
                    <a:pt x="1261" y="10949"/>
                  </a:cubicBezTo>
                  <a:lnTo>
                    <a:pt x="6352" y="10949"/>
                  </a:lnTo>
                  <a:cubicBezTo>
                    <a:pt x="6514" y="10949"/>
                    <a:pt x="6654" y="10877"/>
                    <a:pt x="6721" y="10714"/>
                  </a:cubicBezTo>
                  <a:lnTo>
                    <a:pt x="7192" y="9801"/>
                  </a:lnTo>
                  <a:lnTo>
                    <a:pt x="7657" y="10714"/>
                  </a:lnTo>
                  <a:cubicBezTo>
                    <a:pt x="7724" y="10877"/>
                    <a:pt x="7864" y="10949"/>
                    <a:pt x="8032" y="10949"/>
                  </a:cubicBezTo>
                  <a:lnTo>
                    <a:pt x="13117" y="10949"/>
                  </a:lnTo>
                  <a:cubicBezTo>
                    <a:pt x="13257" y="10949"/>
                    <a:pt x="13419" y="10877"/>
                    <a:pt x="13492" y="10714"/>
                  </a:cubicBezTo>
                  <a:lnTo>
                    <a:pt x="14332" y="9034"/>
                  </a:lnTo>
                  <a:cubicBezTo>
                    <a:pt x="14354" y="8989"/>
                    <a:pt x="14377" y="8917"/>
                    <a:pt x="14377" y="8849"/>
                  </a:cubicBezTo>
                  <a:lnTo>
                    <a:pt x="14377" y="1289"/>
                  </a:lnTo>
                  <a:cubicBezTo>
                    <a:pt x="14377" y="589"/>
                    <a:pt x="13794" y="1"/>
                    <a:pt x="13117" y="1"/>
                  </a:cubicBezTo>
                  <a:lnTo>
                    <a:pt x="11414" y="1"/>
                  </a:lnTo>
                  <a:cubicBezTo>
                    <a:pt x="11202" y="1"/>
                    <a:pt x="10994" y="214"/>
                    <a:pt x="10994" y="449"/>
                  </a:cubicBezTo>
                  <a:cubicBezTo>
                    <a:pt x="10994" y="656"/>
                    <a:pt x="11202" y="869"/>
                    <a:pt x="11414" y="869"/>
                  </a:cubicBezTo>
                  <a:lnTo>
                    <a:pt x="13117" y="869"/>
                  </a:lnTo>
                  <a:cubicBezTo>
                    <a:pt x="13352" y="869"/>
                    <a:pt x="13537" y="1054"/>
                    <a:pt x="13537" y="1289"/>
                  </a:cubicBezTo>
                  <a:lnTo>
                    <a:pt x="13537" y="5069"/>
                  </a:lnTo>
                  <a:lnTo>
                    <a:pt x="841" y="5069"/>
                  </a:lnTo>
                  <a:lnTo>
                    <a:pt x="841" y="1289"/>
                  </a:lnTo>
                  <a:cubicBezTo>
                    <a:pt x="841" y="1054"/>
                    <a:pt x="1031" y="869"/>
                    <a:pt x="1261" y="869"/>
                  </a:cubicBezTo>
                  <a:lnTo>
                    <a:pt x="2941" y="869"/>
                  </a:lnTo>
                  <a:cubicBezTo>
                    <a:pt x="3176" y="869"/>
                    <a:pt x="3361" y="656"/>
                    <a:pt x="3361" y="449"/>
                  </a:cubicBezTo>
                  <a:cubicBezTo>
                    <a:pt x="3361" y="214"/>
                    <a:pt x="3176" y="1"/>
                    <a:pt x="2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6" name="Google Shape;4636;p48"/>
          <p:cNvSpPr/>
          <p:nvPr/>
        </p:nvSpPr>
        <p:spPr>
          <a:xfrm>
            <a:off x="5524563" y="1580475"/>
            <a:ext cx="362375" cy="336300"/>
          </a:xfrm>
          <a:custGeom>
            <a:rect b="b" l="l" r="r" t="t"/>
            <a:pathLst>
              <a:path extrusionOk="0" h="13452" w="14495">
                <a:moveTo>
                  <a:pt x="6456" y="859"/>
                </a:moveTo>
                <a:cubicBezTo>
                  <a:pt x="6490" y="859"/>
                  <a:pt x="6524" y="863"/>
                  <a:pt x="6559" y="873"/>
                </a:cubicBezTo>
                <a:cubicBezTo>
                  <a:pt x="6766" y="896"/>
                  <a:pt x="6906" y="1080"/>
                  <a:pt x="6906" y="1293"/>
                </a:cubicBezTo>
                <a:lnTo>
                  <a:pt x="6906" y="3371"/>
                </a:lnTo>
                <a:lnTo>
                  <a:pt x="6066" y="3371"/>
                </a:lnTo>
                <a:lnTo>
                  <a:pt x="6066" y="1271"/>
                </a:lnTo>
                <a:cubicBezTo>
                  <a:pt x="6066" y="1048"/>
                  <a:pt x="6242" y="859"/>
                  <a:pt x="6456" y="859"/>
                </a:cubicBezTo>
                <a:close/>
                <a:moveTo>
                  <a:pt x="11509" y="865"/>
                </a:moveTo>
                <a:cubicBezTo>
                  <a:pt x="11539" y="865"/>
                  <a:pt x="11569" y="868"/>
                  <a:pt x="11599" y="873"/>
                </a:cubicBezTo>
                <a:cubicBezTo>
                  <a:pt x="11784" y="896"/>
                  <a:pt x="11924" y="1080"/>
                  <a:pt x="11924" y="1293"/>
                </a:cubicBezTo>
                <a:lnTo>
                  <a:pt x="11924" y="3371"/>
                </a:lnTo>
                <a:lnTo>
                  <a:pt x="11084" y="3371"/>
                </a:lnTo>
                <a:lnTo>
                  <a:pt x="11084" y="1271"/>
                </a:lnTo>
                <a:cubicBezTo>
                  <a:pt x="11084" y="1041"/>
                  <a:pt x="11271" y="865"/>
                  <a:pt x="11509" y="865"/>
                </a:cubicBezTo>
                <a:close/>
                <a:moveTo>
                  <a:pt x="8156" y="3385"/>
                </a:moveTo>
                <a:cubicBezTo>
                  <a:pt x="8183" y="3385"/>
                  <a:pt x="8211" y="3388"/>
                  <a:pt x="8239" y="3393"/>
                </a:cubicBezTo>
                <a:cubicBezTo>
                  <a:pt x="8446" y="3416"/>
                  <a:pt x="8586" y="3601"/>
                  <a:pt x="8586" y="3813"/>
                </a:cubicBezTo>
                <a:lnTo>
                  <a:pt x="8586" y="4211"/>
                </a:lnTo>
                <a:lnTo>
                  <a:pt x="7746" y="4211"/>
                </a:lnTo>
                <a:lnTo>
                  <a:pt x="7746" y="3791"/>
                </a:lnTo>
                <a:cubicBezTo>
                  <a:pt x="7746" y="3561"/>
                  <a:pt x="7933" y="3385"/>
                  <a:pt x="8156" y="3385"/>
                </a:cubicBezTo>
                <a:close/>
                <a:moveTo>
                  <a:pt x="6486" y="4211"/>
                </a:moveTo>
                <a:cubicBezTo>
                  <a:pt x="5954" y="4211"/>
                  <a:pt x="5461" y="4558"/>
                  <a:pt x="5299" y="5051"/>
                </a:cubicBezTo>
                <a:lnTo>
                  <a:pt x="4363" y="5051"/>
                </a:lnTo>
                <a:lnTo>
                  <a:pt x="4363" y="4211"/>
                </a:lnTo>
                <a:close/>
                <a:moveTo>
                  <a:pt x="13654" y="4211"/>
                </a:moveTo>
                <a:lnTo>
                  <a:pt x="13654" y="5051"/>
                </a:lnTo>
                <a:lnTo>
                  <a:pt x="11084" y="5051"/>
                </a:lnTo>
                <a:lnTo>
                  <a:pt x="11084" y="4211"/>
                </a:lnTo>
                <a:close/>
                <a:moveTo>
                  <a:pt x="1821" y="3438"/>
                </a:moveTo>
                <a:lnTo>
                  <a:pt x="1821" y="5796"/>
                </a:lnTo>
                <a:cubicBezTo>
                  <a:pt x="1401" y="5633"/>
                  <a:pt x="1076" y="5281"/>
                  <a:pt x="1003" y="4838"/>
                </a:cubicBezTo>
                <a:cubicBezTo>
                  <a:pt x="914" y="4183"/>
                  <a:pt x="1283" y="3623"/>
                  <a:pt x="1821" y="3438"/>
                </a:cubicBezTo>
                <a:close/>
                <a:moveTo>
                  <a:pt x="3103" y="3371"/>
                </a:moveTo>
                <a:cubicBezTo>
                  <a:pt x="3339" y="3371"/>
                  <a:pt x="3523" y="3556"/>
                  <a:pt x="3523" y="3791"/>
                </a:cubicBezTo>
                <a:lnTo>
                  <a:pt x="3523" y="5471"/>
                </a:lnTo>
                <a:cubicBezTo>
                  <a:pt x="3523" y="5701"/>
                  <a:pt x="3339" y="5891"/>
                  <a:pt x="3103" y="5891"/>
                </a:cubicBezTo>
                <a:lnTo>
                  <a:pt x="2683" y="5891"/>
                </a:lnTo>
                <a:lnTo>
                  <a:pt x="2683" y="3371"/>
                </a:lnTo>
                <a:close/>
                <a:moveTo>
                  <a:pt x="9820" y="3364"/>
                </a:moveTo>
                <a:cubicBezTo>
                  <a:pt x="9845" y="3364"/>
                  <a:pt x="9871" y="3366"/>
                  <a:pt x="9897" y="3371"/>
                </a:cubicBezTo>
                <a:cubicBezTo>
                  <a:pt x="10104" y="3416"/>
                  <a:pt x="10244" y="3601"/>
                  <a:pt x="10244" y="3791"/>
                </a:cubicBezTo>
                <a:lnTo>
                  <a:pt x="10244" y="6311"/>
                </a:lnTo>
                <a:cubicBezTo>
                  <a:pt x="10244" y="6496"/>
                  <a:pt x="10104" y="6681"/>
                  <a:pt x="9919" y="6731"/>
                </a:cubicBezTo>
                <a:cubicBezTo>
                  <a:pt x="9893" y="6735"/>
                  <a:pt x="9868" y="6736"/>
                  <a:pt x="9843" y="6736"/>
                </a:cubicBezTo>
                <a:cubicBezTo>
                  <a:pt x="9713" y="6736"/>
                  <a:pt x="9601" y="6689"/>
                  <a:pt x="9521" y="6614"/>
                </a:cubicBezTo>
                <a:cubicBezTo>
                  <a:pt x="9964" y="6401"/>
                  <a:pt x="10244" y="5981"/>
                  <a:pt x="10244" y="5471"/>
                </a:cubicBezTo>
                <a:cubicBezTo>
                  <a:pt x="10244" y="4933"/>
                  <a:pt x="9897" y="4463"/>
                  <a:pt x="9404" y="4278"/>
                </a:cubicBezTo>
                <a:lnTo>
                  <a:pt x="9404" y="3791"/>
                </a:lnTo>
                <a:cubicBezTo>
                  <a:pt x="9404" y="3559"/>
                  <a:pt x="9594" y="3364"/>
                  <a:pt x="9820" y="3364"/>
                </a:cubicBezTo>
                <a:close/>
                <a:moveTo>
                  <a:pt x="9006" y="5051"/>
                </a:moveTo>
                <a:cubicBezTo>
                  <a:pt x="9219" y="5051"/>
                  <a:pt x="9381" y="5191"/>
                  <a:pt x="9426" y="5398"/>
                </a:cubicBezTo>
                <a:cubicBezTo>
                  <a:pt x="9477" y="5678"/>
                  <a:pt x="9264" y="5891"/>
                  <a:pt x="9006" y="5891"/>
                </a:cubicBezTo>
                <a:lnTo>
                  <a:pt x="7354" y="5891"/>
                </a:lnTo>
                <a:cubicBezTo>
                  <a:pt x="7141" y="5891"/>
                  <a:pt x="6956" y="6054"/>
                  <a:pt x="6906" y="6238"/>
                </a:cubicBezTo>
                <a:cubicBezTo>
                  <a:pt x="6861" y="6518"/>
                  <a:pt x="7074" y="6754"/>
                  <a:pt x="7326" y="6754"/>
                </a:cubicBezTo>
                <a:cubicBezTo>
                  <a:pt x="8026" y="6754"/>
                  <a:pt x="8586" y="7314"/>
                  <a:pt x="8586" y="8014"/>
                </a:cubicBezTo>
                <a:lnTo>
                  <a:pt x="8586" y="8831"/>
                </a:lnTo>
                <a:cubicBezTo>
                  <a:pt x="8586" y="9038"/>
                  <a:pt x="8726" y="9223"/>
                  <a:pt x="8939" y="9251"/>
                </a:cubicBezTo>
                <a:cubicBezTo>
                  <a:pt x="8965" y="9256"/>
                  <a:pt x="8991" y="9258"/>
                  <a:pt x="9016" y="9258"/>
                </a:cubicBezTo>
                <a:cubicBezTo>
                  <a:pt x="9241" y="9258"/>
                  <a:pt x="9426" y="9085"/>
                  <a:pt x="9426" y="8854"/>
                </a:cubicBezTo>
                <a:lnTo>
                  <a:pt x="9426" y="7991"/>
                </a:lnTo>
                <a:cubicBezTo>
                  <a:pt x="9426" y="7801"/>
                  <a:pt x="9404" y="7638"/>
                  <a:pt x="9381" y="7476"/>
                </a:cubicBezTo>
                <a:lnTo>
                  <a:pt x="9381" y="7476"/>
                </a:lnTo>
                <a:cubicBezTo>
                  <a:pt x="9544" y="7543"/>
                  <a:pt x="9706" y="7571"/>
                  <a:pt x="9919" y="7571"/>
                </a:cubicBezTo>
                <a:cubicBezTo>
                  <a:pt x="10574" y="7521"/>
                  <a:pt x="11084" y="6961"/>
                  <a:pt x="11084" y="6311"/>
                </a:cubicBezTo>
                <a:lnTo>
                  <a:pt x="11084" y="5891"/>
                </a:lnTo>
                <a:lnTo>
                  <a:pt x="11924" y="5891"/>
                </a:lnTo>
                <a:lnTo>
                  <a:pt x="11924" y="8854"/>
                </a:lnTo>
                <a:cubicBezTo>
                  <a:pt x="11924" y="9296"/>
                  <a:pt x="11784" y="9738"/>
                  <a:pt x="11504" y="10114"/>
                </a:cubicBezTo>
                <a:lnTo>
                  <a:pt x="6486" y="10114"/>
                </a:lnTo>
                <a:cubicBezTo>
                  <a:pt x="6206" y="9738"/>
                  <a:pt x="6066" y="9296"/>
                  <a:pt x="6066" y="8854"/>
                </a:cubicBezTo>
                <a:lnTo>
                  <a:pt x="6066" y="5471"/>
                </a:lnTo>
                <a:cubicBezTo>
                  <a:pt x="6066" y="5236"/>
                  <a:pt x="6256" y="5051"/>
                  <a:pt x="6486" y="5051"/>
                </a:cubicBezTo>
                <a:close/>
                <a:moveTo>
                  <a:pt x="11106" y="10931"/>
                </a:moveTo>
                <a:lnTo>
                  <a:pt x="11106" y="12611"/>
                </a:lnTo>
                <a:lnTo>
                  <a:pt x="6906" y="12611"/>
                </a:lnTo>
                <a:lnTo>
                  <a:pt x="6906" y="10931"/>
                </a:lnTo>
                <a:close/>
                <a:moveTo>
                  <a:pt x="6494" y="1"/>
                </a:moveTo>
                <a:cubicBezTo>
                  <a:pt x="5793" y="1"/>
                  <a:pt x="5226" y="573"/>
                  <a:pt x="5226" y="1271"/>
                </a:cubicBezTo>
                <a:lnTo>
                  <a:pt x="5226" y="3371"/>
                </a:lnTo>
                <a:lnTo>
                  <a:pt x="4296" y="3371"/>
                </a:lnTo>
                <a:cubicBezTo>
                  <a:pt x="4106" y="2878"/>
                  <a:pt x="3641" y="2531"/>
                  <a:pt x="3103" y="2531"/>
                </a:cubicBezTo>
                <a:lnTo>
                  <a:pt x="2683" y="2531"/>
                </a:lnTo>
                <a:lnTo>
                  <a:pt x="2683" y="2133"/>
                </a:lnTo>
                <a:cubicBezTo>
                  <a:pt x="2683" y="1921"/>
                  <a:pt x="2521" y="1736"/>
                  <a:pt x="2336" y="1691"/>
                </a:cubicBezTo>
                <a:cubicBezTo>
                  <a:pt x="2308" y="1686"/>
                  <a:pt x="2281" y="1683"/>
                  <a:pt x="2254" y="1683"/>
                </a:cubicBezTo>
                <a:cubicBezTo>
                  <a:pt x="2012" y="1683"/>
                  <a:pt x="1821" y="1879"/>
                  <a:pt x="1821" y="2111"/>
                </a:cubicBezTo>
                <a:lnTo>
                  <a:pt x="1821" y="2576"/>
                </a:lnTo>
                <a:cubicBezTo>
                  <a:pt x="723" y="2811"/>
                  <a:pt x="1" y="3858"/>
                  <a:pt x="186" y="4978"/>
                </a:cubicBezTo>
                <a:cubicBezTo>
                  <a:pt x="303" y="5818"/>
                  <a:pt x="981" y="6496"/>
                  <a:pt x="1821" y="6681"/>
                </a:cubicBezTo>
                <a:lnTo>
                  <a:pt x="1821" y="7151"/>
                </a:lnTo>
                <a:cubicBezTo>
                  <a:pt x="1821" y="7358"/>
                  <a:pt x="1983" y="7543"/>
                  <a:pt x="2174" y="7571"/>
                </a:cubicBezTo>
                <a:cubicBezTo>
                  <a:pt x="2202" y="7576"/>
                  <a:pt x="2230" y="7578"/>
                  <a:pt x="2257" y="7578"/>
                </a:cubicBezTo>
                <a:cubicBezTo>
                  <a:pt x="2498" y="7578"/>
                  <a:pt x="2683" y="7405"/>
                  <a:pt x="2683" y="7174"/>
                </a:cubicBezTo>
                <a:lnTo>
                  <a:pt x="2683" y="6754"/>
                </a:lnTo>
                <a:lnTo>
                  <a:pt x="3103" y="6754"/>
                </a:lnTo>
                <a:cubicBezTo>
                  <a:pt x="3641" y="6754"/>
                  <a:pt x="4106" y="6378"/>
                  <a:pt x="4296" y="5891"/>
                </a:cubicBezTo>
                <a:lnTo>
                  <a:pt x="5226" y="5891"/>
                </a:lnTo>
                <a:lnTo>
                  <a:pt x="5226" y="8831"/>
                </a:lnTo>
                <a:cubicBezTo>
                  <a:pt x="5226" y="9598"/>
                  <a:pt x="5534" y="10343"/>
                  <a:pt x="6066" y="10881"/>
                </a:cubicBezTo>
                <a:lnTo>
                  <a:pt x="6066" y="13031"/>
                </a:lnTo>
                <a:cubicBezTo>
                  <a:pt x="6066" y="13261"/>
                  <a:pt x="6256" y="13451"/>
                  <a:pt x="6486" y="13451"/>
                </a:cubicBezTo>
                <a:lnTo>
                  <a:pt x="11504" y="13451"/>
                </a:lnTo>
                <a:cubicBezTo>
                  <a:pt x="11739" y="13451"/>
                  <a:pt x="11924" y="13261"/>
                  <a:pt x="11924" y="13031"/>
                </a:cubicBezTo>
                <a:lnTo>
                  <a:pt x="11924" y="10881"/>
                </a:lnTo>
                <a:cubicBezTo>
                  <a:pt x="12462" y="10343"/>
                  <a:pt x="12764" y="9598"/>
                  <a:pt x="12764" y="8831"/>
                </a:cubicBezTo>
                <a:lnTo>
                  <a:pt x="12764" y="5891"/>
                </a:lnTo>
                <a:lnTo>
                  <a:pt x="14074" y="5891"/>
                </a:lnTo>
                <a:cubicBezTo>
                  <a:pt x="14304" y="5891"/>
                  <a:pt x="14494" y="5701"/>
                  <a:pt x="14494" y="5471"/>
                </a:cubicBezTo>
                <a:lnTo>
                  <a:pt x="14494" y="3791"/>
                </a:lnTo>
                <a:cubicBezTo>
                  <a:pt x="14494" y="3556"/>
                  <a:pt x="14304" y="3371"/>
                  <a:pt x="14074" y="3371"/>
                </a:cubicBezTo>
                <a:lnTo>
                  <a:pt x="12764" y="3371"/>
                </a:lnTo>
                <a:lnTo>
                  <a:pt x="12764" y="1293"/>
                </a:lnTo>
                <a:cubicBezTo>
                  <a:pt x="12764" y="599"/>
                  <a:pt x="12226" y="8"/>
                  <a:pt x="11542" y="8"/>
                </a:cubicBezTo>
                <a:cubicBezTo>
                  <a:pt x="11515" y="8"/>
                  <a:pt x="11487" y="9"/>
                  <a:pt x="11459" y="11"/>
                </a:cubicBezTo>
                <a:cubicBezTo>
                  <a:pt x="10804" y="56"/>
                  <a:pt x="10266" y="616"/>
                  <a:pt x="10266" y="1271"/>
                </a:cubicBezTo>
                <a:lnTo>
                  <a:pt x="10266" y="2598"/>
                </a:lnTo>
                <a:cubicBezTo>
                  <a:pt x="10154" y="2553"/>
                  <a:pt x="10014" y="2531"/>
                  <a:pt x="9846" y="2531"/>
                </a:cubicBezTo>
                <a:cubicBezTo>
                  <a:pt x="9521" y="2531"/>
                  <a:pt x="9241" y="2643"/>
                  <a:pt x="9006" y="2856"/>
                </a:cubicBezTo>
                <a:cubicBezTo>
                  <a:pt x="8799" y="2643"/>
                  <a:pt x="8497" y="2531"/>
                  <a:pt x="8166" y="2531"/>
                </a:cubicBezTo>
                <a:cubicBezTo>
                  <a:pt x="8026" y="2531"/>
                  <a:pt x="7886" y="2553"/>
                  <a:pt x="7746" y="2598"/>
                </a:cubicBezTo>
                <a:lnTo>
                  <a:pt x="7746" y="1293"/>
                </a:lnTo>
                <a:cubicBezTo>
                  <a:pt x="7746" y="683"/>
                  <a:pt x="7259" y="100"/>
                  <a:pt x="6654" y="11"/>
                </a:cubicBezTo>
                <a:cubicBezTo>
                  <a:pt x="6600" y="4"/>
                  <a:pt x="6546" y="1"/>
                  <a:pt x="6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7" name="Google Shape;4637;p48"/>
          <p:cNvGrpSpPr/>
          <p:nvPr/>
        </p:nvGrpSpPr>
        <p:grpSpPr>
          <a:xfrm>
            <a:off x="4824888" y="1568975"/>
            <a:ext cx="231600" cy="359425"/>
            <a:chOff x="4839088" y="1568975"/>
            <a:chExt cx="231600" cy="359425"/>
          </a:xfrm>
        </p:grpSpPr>
        <p:sp>
          <p:nvSpPr>
            <p:cNvPr id="4638" name="Google Shape;4638;p48"/>
            <p:cNvSpPr/>
            <p:nvPr/>
          </p:nvSpPr>
          <p:spPr>
            <a:xfrm>
              <a:off x="4881088" y="1738800"/>
              <a:ext cx="147600" cy="147600"/>
            </a:xfrm>
            <a:custGeom>
              <a:rect b="b" l="l" r="r" t="t"/>
              <a:pathLst>
                <a:path extrusionOk="0" h="5904" w="5904">
                  <a:moveTo>
                    <a:pt x="2543" y="885"/>
                  </a:moveTo>
                  <a:lnTo>
                    <a:pt x="2543" y="1748"/>
                  </a:lnTo>
                  <a:cubicBezTo>
                    <a:pt x="2381" y="1821"/>
                    <a:pt x="2263" y="1888"/>
                    <a:pt x="2151" y="1983"/>
                  </a:cubicBezTo>
                  <a:lnTo>
                    <a:pt x="1379" y="1563"/>
                  </a:lnTo>
                  <a:cubicBezTo>
                    <a:pt x="1681" y="1210"/>
                    <a:pt x="2079" y="981"/>
                    <a:pt x="2543" y="885"/>
                  </a:cubicBezTo>
                  <a:close/>
                  <a:moveTo>
                    <a:pt x="3383" y="885"/>
                  </a:moveTo>
                  <a:cubicBezTo>
                    <a:pt x="3831" y="981"/>
                    <a:pt x="4224" y="1210"/>
                    <a:pt x="4532" y="1563"/>
                  </a:cubicBezTo>
                  <a:lnTo>
                    <a:pt x="3781" y="1983"/>
                  </a:lnTo>
                  <a:cubicBezTo>
                    <a:pt x="3663" y="1888"/>
                    <a:pt x="3523" y="1821"/>
                    <a:pt x="3383" y="1748"/>
                  </a:cubicBezTo>
                  <a:lnTo>
                    <a:pt x="3383" y="885"/>
                  </a:lnTo>
                  <a:close/>
                  <a:moveTo>
                    <a:pt x="2963" y="2521"/>
                  </a:moveTo>
                  <a:cubicBezTo>
                    <a:pt x="3199" y="2521"/>
                    <a:pt x="3383" y="2705"/>
                    <a:pt x="3383" y="2941"/>
                  </a:cubicBezTo>
                  <a:cubicBezTo>
                    <a:pt x="3383" y="3170"/>
                    <a:pt x="3199" y="3361"/>
                    <a:pt x="2963" y="3361"/>
                  </a:cubicBezTo>
                  <a:cubicBezTo>
                    <a:pt x="2734" y="3361"/>
                    <a:pt x="2543" y="3170"/>
                    <a:pt x="2543" y="2941"/>
                  </a:cubicBezTo>
                  <a:cubicBezTo>
                    <a:pt x="2543" y="2705"/>
                    <a:pt x="2734" y="2521"/>
                    <a:pt x="2963" y="2521"/>
                  </a:cubicBezTo>
                  <a:close/>
                  <a:moveTo>
                    <a:pt x="959" y="2285"/>
                  </a:moveTo>
                  <a:lnTo>
                    <a:pt x="1703" y="2705"/>
                  </a:lnTo>
                  <a:lnTo>
                    <a:pt x="1703" y="2941"/>
                  </a:lnTo>
                  <a:lnTo>
                    <a:pt x="1703" y="3170"/>
                  </a:lnTo>
                  <a:lnTo>
                    <a:pt x="959" y="3618"/>
                  </a:lnTo>
                  <a:cubicBezTo>
                    <a:pt x="891" y="3405"/>
                    <a:pt x="841" y="3170"/>
                    <a:pt x="841" y="2941"/>
                  </a:cubicBezTo>
                  <a:cubicBezTo>
                    <a:pt x="841" y="2705"/>
                    <a:pt x="891" y="2498"/>
                    <a:pt x="959" y="2285"/>
                  </a:cubicBezTo>
                  <a:close/>
                  <a:moveTo>
                    <a:pt x="4952" y="2285"/>
                  </a:moveTo>
                  <a:cubicBezTo>
                    <a:pt x="5019" y="2498"/>
                    <a:pt x="5064" y="2705"/>
                    <a:pt x="5064" y="2941"/>
                  </a:cubicBezTo>
                  <a:cubicBezTo>
                    <a:pt x="5064" y="3170"/>
                    <a:pt x="5019" y="3405"/>
                    <a:pt x="4952" y="3618"/>
                  </a:cubicBezTo>
                  <a:lnTo>
                    <a:pt x="4201" y="3170"/>
                  </a:lnTo>
                  <a:cubicBezTo>
                    <a:pt x="4201" y="3103"/>
                    <a:pt x="4224" y="3030"/>
                    <a:pt x="4224" y="2941"/>
                  </a:cubicBezTo>
                  <a:cubicBezTo>
                    <a:pt x="4224" y="2868"/>
                    <a:pt x="4201" y="2801"/>
                    <a:pt x="4201" y="2705"/>
                  </a:cubicBezTo>
                  <a:lnTo>
                    <a:pt x="4952" y="2285"/>
                  </a:lnTo>
                  <a:close/>
                  <a:moveTo>
                    <a:pt x="2151" y="3898"/>
                  </a:moveTo>
                  <a:cubicBezTo>
                    <a:pt x="2263" y="4010"/>
                    <a:pt x="2381" y="4083"/>
                    <a:pt x="2543" y="4128"/>
                  </a:cubicBezTo>
                  <a:lnTo>
                    <a:pt x="2543" y="5018"/>
                  </a:lnTo>
                  <a:cubicBezTo>
                    <a:pt x="2079" y="4923"/>
                    <a:pt x="1681" y="4666"/>
                    <a:pt x="1379" y="4341"/>
                  </a:cubicBezTo>
                  <a:lnTo>
                    <a:pt x="2151" y="3898"/>
                  </a:lnTo>
                  <a:close/>
                  <a:moveTo>
                    <a:pt x="3781" y="3898"/>
                  </a:moveTo>
                  <a:lnTo>
                    <a:pt x="4532" y="4341"/>
                  </a:lnTo>
                  <a:cubicBezTo>
                    <a:pt x="4224" y="4666"/>
                    <a:pt x="3831" y="4923"/>
                    <a:pt x="3383" y="5018"/>
                  </a:cubicBezTo>
                  <a:lnTo>
                    <a:pt x="3383" y="4128"/>
                  </a:lnTo>
                  <a:cubicBezTo>
                    <a:pt x="3523" y="4083"/>
                    <a:pt x="3663" y="4010"/>
                    <a:pt x="3781" y="3898"/>
                  </a:cubicBezTo>
                  <a:close/>
                  <a:moveTo>
                    <a:pt x="2963" y="1"/>
                  </a:moveTo>
                  <a:cubicBezTo>
                    <a:pt x="1334" y="1"/>
                    <a:pt x="1" y="1328"/>
                    <a:pt x="1" y="2941"/>
                  </a:cubicBezTo>
                  <a:cubicBezTo>
                    <a:pt x="1" y="4570"/>
                    <a:pt x="1334" y="5903"/>
                    <a:pt x="2963" y="5903"/>
                  </a:cubicBezTo>
                  <a:cubicBezTo>
                    <a:pt x="4576" y="5903"/>
                    <a:pt x="5904" y="4570"/>
                    <a:pt x="5904" y="2941"/>
                  </a:cubicBezTo>
                  <a:cubicBezTo>
                    <a:pt x="5904" y="1305"/>
                    <a:pt x="4576" y="1"/>
                    <a:pt x="2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8"/>
            <p:cNvSpPr/>
            <p:nvPr/>
          </p:nvSpPr>
          <p:spPr>
            <a:xfrm>
              <a:off x="4839088" y="1568975"/>
              <a:ext cx="231600" cy="359425"/>
            </a:xfrm>
            <a:custGeom>
              <a:rect b="b" l="l" r="r" t="t"/>
              <a:pathLst>
                <a:path extrusionOk="0" h="14377" w="9264">
                  <a:moveTo>
                    <a:pt x="5483" y="840"/>
                  </a:moveTo>
                  <a:cubicBezTo>
                    <a:pt x="6021" y="840"/>
                    <a:pt x="6492" y="1193"/>
                    <a:pt x="6676" y="1680"/>
                  </a:cubicBezTo>
                  <a:lnTo>
                    <a:pt x="3383" y="1680"/>
                  </a:lnTo>
                  <a:lnTo>
                    <a:pt x="3383" y="1260"/>
                  </a:lnTo>
                  <a:cubicBezTo>
                    <a:pt x="3383" y="1031"/>
                    <a:pt x="3574" y="840"/>
                    <a:pt x="3803" y="840"/>
                  </a:cubicBezTo>
                  <a:close/>
                  <a:moveTo>
                    <a:pt x="5063" y="2521"/>
                  </a:moveTo>
                  <a:lnTo>
                    <a:pt x="5063" y="5136"/>
                  </a:lnTo>
                  <a:cubicBezTo>
                    <a:pt x="4923" y="5113"/>
                    <a:pt x="4783" y="5113"/>
                    <a:pt x="4643" y="5113"/>
                  </a:cubicBezTo>
                  <a:cubicBezTo>
                    <a:pt x="4503" y="5113"/>
                    <a:pt x="4363" y="5113"/>
                    <a:pt x="4223" y="5136"/>
                  </a:cubicBezTo>
                  <a:lnTo>
                    <a:pt x="4223" y="2521"/>
                  </a:lnTo>
                  <a:close/>
                  <a:moveTo>
                    <a:pt x="4643" y="5953"/>
                  </a:moveTo>
                  <a:cubicBezTo>
                    <a:pt x="6721" y="5953"/>
                    <a:pt x="8424" y="7656"/>
                    <a:pt x="8424" y="9734"/>
                  </a:cubicBezTo>
                  <a:cubicBezTo>
                    <a:pt x="8424" y="11834"/>
                    <a:pt x="6721" y="13536"/>
                    <a:pt x="4643" y="13536"/>
                  </a:cubicBezTo>
                  <a:cubicBezTo>
                    <a:pt x="2543" y="13536"/>
                    <a:pt x="841" y="11834"/>
                    <a:pt x="841" y="9734"/>
                  </a:cubicBezTo>
                  <a:cubicBezTo>
                    <a:pt x="841" y="7656"/>
                    <a:pt x="2543" y="5953"/>
                    <a:pt x="4643" y="5953"/>
                  </a:cubicBezTo>
                  <a:close/>
                  <a:moveTo>
                    <a:pt x="3803" y="0"/>
                  </a:moveTo>
                  <a:cubicBezTo>
                    <a:pt x="3103" y="0"/>
                    <a:pt x="2521" y="560"/>
                    <a:pt x="2521" y="1260"/>
                  </a:cubicBezTo>
                  <a:lnTo>
                    <a:pt x="2521" y="2101"/>
                  </a:lnTo>
                  <a:cubicBezTo>
                    <a:pt x="2521" y="2336"/>
                    <a:pt x="2734" y="2521"/>
                    <a:pt x="2941" y="2521"/>
                  </a:cubicBezTo>
                  <a:lnTo>
                    <a:pt x="3383" y="2521"/>
                  </a:lnTo>
                  <a:lnTo>
                    <a:pt x="3383" y="5276"/>
                  </a:lnTo>
                  <a:cubicBezTo>
                    <a:pt x="1423" y="5836"/>
                    <a:pt x="1" y="7634"/>
                    <a:pt x="1" y="9734"/>
                  </a:cubicBezTo>
                  <a:cubicBezTo>
                    <a:pt x="1" y="12299"/>
                    <a:pt x="2078" y="14376"/>
                    <a:pt x="4643" y="14376"/>
                  </a:cubicBezTo>
                  <a:cubicBezTo>
                    <a:pt x="7192" y="14376"/>
                    <a:pt x="9264" y="12299"/>
                    <a:pt x="9264" y="9734"/>
                  </a:cubicBezTo>
                  <a:cubicBezTo>
                    <a:pt x="9264" y="7634"/>
                    <a:pt x="7841" y="5836"/>
                    <a:pt x="5904" y="5276"/>
                  </a:cubicBezTo>
                  <a:lnTo>
                    <a:pt x="5904" y="2521"/>
                  </a:lnTo>
                  <a:lnTo>
                    <a:pt x="7164" y="2521"/>
                  </a:lnTo>
                  <a:cubicBezTo>
                    <a:pt x="7399" y="2521"/>
                    <a:pt x="7584" y="2336"/>
                    <a:pt x="7584" y="2101"/>
                  </a:cubicBezTo>
                  <a:cubicBezTo>
                    <a:pt x="7584" y="958"/>
                    <a:pt x="6632" y="0"/>
                    <a:pt x="54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0" name="Google Shape;4640;p48"/>
          <p:cNvSpPr/>
          <p:nvPr/>
        </p:nvSpPr>
        <p:spPr>
          <a:xfrm>
            <a:off x="4052163" y="1580025"/>
            <a:ext cx="361125" cy="337300"/>
          </a:xfrm>
          <a:custGeom>
            <a:rect b="b" l="l" r="r" t="t"/>
            <a:pathLst>
              <a:path extrusionOk="0" h="13492" w="14445">
                <a:moveTo>
                  <a:pt x="7208" y="841"/>
                </a:moveTo>
                <a:cubicBezTo>
                  <a:pt x="7444" y="841"/>
                  <a:pt x="7628" y="1031"/>
                  <a:pt x="7628" y="1261"/>
                </a:cubicBezTo>
                <a:cubicBezTo>
                  <a:pt x="7628" y="1496"/>
                  <a:pt x="7444" y="1681"/>
                  <a:pt x="7208" y="1681"/>
                </a:cubicBezTo>
                <a:cubicBezTo>
                  <a:pt x="6979" y="1681"/>
                  <a:pt x="6788" y="1496"/>
                  <a:pt x="6788" y="1261"/>
                </a:cubicBezTo>
                <a:cubicBezTo>
                  <a:pt x="6788" y="1031"/>
                  <a:pt x="6979" y="841"/>
                  <a:pt x="7208" y="841"/>
                </a:cubicBezTo>
                <a:close/>
                <a:moveTo>
                  <a:pt x="7208" y="2756"/>
                </a:moveTo>
                <a:cubicBezTo>
                  <a:pt x="8048" y="3759"/>
                  <a:pt x="8541" y="4481"/>
                  <a:pt x="8631" y="5719"/>
                </a:cubicBezTo>
                <a:cubicBezTo>
                  <a:pt x="8121" y="5836"/>
                  <a:pt x="7651" y="6049"/>
                  <a:pt x="7231" y="6279"/>
                </a:cubicBezTo>
                <a:cubicBezTo>
                  <a:pt x="6766" y="6021"/>
                  <a:pt x="6301" y="5836"/>
                  <a:pt x="5786" y="5719"/>
                </a:cubicBezTo>
                <a:cubicBezTo>
                  <a:pt x="5904" y="4481"/>
                  <a:pt x="6391" y="3759"/>
                  <a:pt x="7208" y="2756"/>
                </a:cubicBezTo>
                <a:close/>
                <a:moveTo>
                  <a:pt x="1306" y="6749"/>
                </a:moveTo>
                <a:cubicBezTo>
                  <a:pt x="1541" y="6749"/>
                  <a:pt x="1726" y="6934"/>
                  <a:pt x="1726" y="7169"/>
                </a:cubicBezTo>
                <a:cubicBezTo>
                  <a:pt x="1726" y="7399"/>
                  <a:pt x="1541" y="7589"/>
                  <a:pt x="1306" y="7589"/>
                </a:cubicBezTo>
                <a:cubicBezTo>
                  <a:pt x="1071" y="7589"/>
                  <a:pt x="886" y="7399"/>
                  <a:pt x="886" y="7169"/>
                </a:cubicBezTo>
                <a:cubicBezTo>
                  <a:pt x="886" y="6934"/>
                  <a:pt x="1071" y="6749"/>
                  <a:pt x="1306" y="6749"/>
                </a:cubicBezTo>
                <a:close/>
                <a:moveTo>
                  <a:pt x="13139" y="6749"/>
                </a:moveTo>
                <a:cubicBezTo>
                  <a:pt x="13369" y="6749"/>
                  <a:pt x="13559" y="6934"/>
                  <a:pt x="13559" y="7169"/>
                </a:cubicBezTo>
                <a:cubicBezTo>
                  <a:pt x="13559" y="7399"/>
                  <a:pt x="13369" y="7589"/>
                  <a:pt x="13139" y="7589"/>
                </a:cubicBezTo>
                <a:cubicBezTo>
                  <a:pt x="12904" y="7589"/>
                  <a:pt x="12719" y="7399"/>
                  <a:pt x="12719" y="7169"/>
                </a:cubicBezTo>
                <a:cubicBezTo>
                  <a:pt x="12719" y="6934"/>
                  <a:pt x="12904" y="6749"/>
                  <a:pt x="13139" y="6749"/>
                </a:cubicBezTo>
                <a:close/>
                <a:moveTo>
                  <a:pt x="9747" y="6427"/>
                </a:moveTo>
                <a:cubicBezTo>
                  <a:pt x="10967" y="6427"/>
                  <a:pt x="11828" y="6986"/>
                  <a:pt x="11879" y="7001"/>
                </a:cubicBezTo>
                <a:lnTo>
                  <a:pt x="11879" y="7052"/>
                </a:lnTo>
                <a:cubicBezTo>
                  <a:pt x="11201" y="7309"/>
                  <a:pt x="10569" y="7914"/>
                  <a:pt x="10081" y="8754"/>
                </a:cubicBezTo>
                <a:cubicBezTo>
                  <a:pt x="9891" y="9056"/>
                  <a:pt x="9751" y="9381"/>
                  <a:pt x="9639" y="9734"/>
                </a:cubicBezTo>
                <a:cubicBezTo>
                  <a:pt x="9241" y="8569"/>
                  <a:pt x="8844" y="7612"/>
                  <a:pt x="7981" y="6839"/>
                </a:cubicBezTo>
                <a:cubicBezTo>
                  <a:pt x="8613" y="6534"/>
                  <a:pt x="9214" y="6427"/>
                  <a:pt x="9747" y="6427"/>
                </a:cubicBezTo>
                <a:close/>
                <a:moveTo>
                  <a:pt x="4734" y="6436"/>
                </a:moveTo>
                <a:cubicBezTo>
                  <a:pt x="5274" y="6436"/>
                  <a:pt x="5885" y="6546"/>
                  <a:pt x="6531" y="6861"/>
                </a:cubicBezTo>
                <a:cubicBezTo>
                  <a:pt x="8211" y="7701"/>
                  <a:pt x="8519" y="9034"/>
                  <a:pt x="9146" y="10949"/>
                </a:cubicBezTo>
                <a:lnTo>
                  <a:pt x="5086" y="10949"/>
                </a:lnTo>
                <a:cubicBezTo>
                  <a:pt x="5019" y="10221"/>
                  <a:pt x="4761" y="9432"/>
                  <a:pt x="4363" y="8754"/>
                </a:cubicBezTo>
                <a:cubicBezTo>
                  <a:pt x="3871" y="7914"/>
                  <a:pt x="3243" y="7309"/>
                  <a:pt x="2566" y="7074"/>
                </a:cubicBezTo>
                <a:cubicBezTo>
                  <a:pt x="2566" y="7052"/>
                  <a:pt x="2543" y="7029"/>
                  <a:pt x="2543" y="7029"/>
                </a:cubicBezTo>
                <a:cubicBezTo>
                  <a:pt x="2656" y="6994"/>
                  <a:pt x="3517" y="6436"/>
                  <a:pt x="4734" y="6436"/>
                </a:cubicBezTo>
                <a:close/>
                <a:moveTo>
                  <a:pt x="9729" y="11761"/>
                </a:moveTo>
                <a:lnTo>
                  <a:pt x="9751" y="11789"/>
                </a:lnTo>
                <a:cubicBezTo>
                  <a:pt x="9986" y="11789"/>
                  <a:pt x="10171" y="11974"/>
                  <a:pt x="10171" y="12209"/>
                </a:cubicBezTo>
                <a:lnTo>
                  <a:pt x="10171" y="12629"/>
                </a:lnTo>
                <a:lnTo>
                  <a:pt x="4291" y="12629"/>
                </a:lnTo>
                <a:lnTo>
                  <a:pt x="4291" y="12209"/>
                </a:lnTo>
                <a:cubicBezTo>
                  <a:pt x="4291" y="12209"/>
                  <a:pt x="4459" y="11789"/>
                  <a:pt x="4688" y="11761"/>
                </a:cubicBezTo>
                <a:close/>
                <a:moveTo>
                  <a:pt x="7241" y="0"/>
                </a:moveTo>
                <a:cubicBezTo>
                  <a:pt x="6537" y="0"/>
                  <a:pt x="5971" y="574"/>
                  <a:pt x="5971" y="1261"/>
                </a:cubicBezTo>
                <a:cubicBezTo>
                  <a:pt x="5971" y="1709"/>
                  <a:pt x="6184" y="2079"/>
                  <a:pt x="6508" y="2314"/>
                </a:cubicBezTo>
                <a:cubicBezTo>
                  <a:pt x="5646" y="3339"/>
                  <a:pt x="5108" y="4201"/>
                  <a:pt x="4968" y="5601"/>
                </a:cubicBezTo>
                <a:cubicBezTo>
                  <a:pt x="4872" y="5596"/>
                  <a:pt x="4777" y="5593"/>
                  <a:pt x="4685" y="5593"/>
                </a:cubicBezTo>
                <a:cubicBezTo>
                  <a:pt x="3285" y="5593"/>
                  <a:pt x="2390" y="6193"/>
                  <a:pt x="2191" y="6256"/>
                </a:cubicBezTo>
                <a:cubicBezTo>
                  <a:pt x="1960" y="6041"/>
                  <a:pt x="1645" y="5906"/>
                  <a:pt x="1288" y="5906"/>
                </a:cubicBezTo>
                <a:cubicBezTo>
                  <a:pt x="1255" y="5906"/>
                  <a:pt x="1222" y="5907"/>
                  <a:pt x="1188" y="5909"/>
                </a:cubicBezTo>
                <a:cubicBezTo>
                  <a:pt x="583" y="5976"/>
                  <a:pt x="90" y="6469"/>
                  <a:pt x="46" y="7074"/>
                </a:cubicBezTo>
                <a:cubicBezTo>
                  <a:pt x="1" y="7819"/>
                  <a:pt x="583" y="8429"/>
                  <a:pt x="1306" y="8429"/>
                </a:cubicBezTo>
                <a:cubicBezTo>
                  <a:pt x="1748" y="8429"/>
                  <a:pt x="2123" y="8216"/>
                  <a:pt x="2359" y="7892"/>
                </a:cubicBezTo>
                <a:cubicBezTo>
                  <a:pt x="2823" y="8076"/>
                  <a:pt x="3266" y="8519"/>
                  <a:pt x="3641" y="9174"/>
                </a:cubicBezTo>
                <a:cubicBezTo>
                  <a:pt x="3966" y="9756"/>
                  <a:pt x="4201" y="10434"/>
                  <a:pt x="4268" y="11039"/>
                </a:cubicBezTo>
                <a:cubicBezTo>
                  <a:pt x="3781" y="11201"/>
                  <a:pt x="3428" y="11672"/>
                  <a:pt x="3428" y="12209"/>
                </a:cubicBezTo>
                <a:lnTo>
                  <a:pt x="3428" y="13072"/>
                </a:lnTo>
                <a:cubicBezTo>
                  <a:pt x="3428" y="13279"/>
                  <a:pt x="3641" y="13492"/>
                  <a:pt x="3848" y="13492"/>
                </a:cubicBezTo>
                <a:lnTo>
                  <a:pt x="10591" y="13492"/>
                </a:lnTo>
                <a:cubicBezTo>
                  <a:pt x="10826" y="13492"/>
                  <a:pt x="11011" y="13279"/>
                  <a:pt x="11011" y="13072"/>
                </a:cubicBezTo>
                <a:lnTo>
                  <a:pt x="11011" y="12209"/>
                </a:lnTo>
                <a:cubicBezTo>
                  <a:pt x="11011" y="11672"/>
                  <a:pt x="10664" y="11201"/>
                  <a:pt x="10199" y="11039"/>
                </a:cubicBezTo>
                <a:cubicBezTo>
                  <a:pt x="10266" y="10434"/>
                  <a:pt x="10479" y="9756"/>
                  <a:pt x="10826" y="9174"/>
                </a:cubicBezTo>
                <a:cubicBezTo>
                  <a:pt x="11179" y="8519"/>
                  <a:pt x="11644" y="8076"/>
                  <a:pt x="12109" y="7892"/>
                </a:cubicBezTo>
                <a:cubicBezTo>
                  <a:pt x="12344" y="8216"/>
                  <a:pt x="12719" y="8429"/>
                  <a:pt x="13139" y="8429"/>
                </a:cubicBezTo>
                <a:cubicBezTo>
                  <a:pt x="13862" y="8429"/>
                  <a:pt x="14444" y="7841"/>
                  <a:pt x="14422" y="7119"/>
                </a:cubicBezTo>
                <a:cubicBezTo>
                  <a:pt x="14371" y="6469"/>
                  <a:pt x="13862" y="5954"/>
                  <a:pt x="13229" y="5909"/>
                </a:cubicBezTo>
                <a:cubicBezTo>
                  <a:pt x="13197" y="5907"/>
                  <a:pt x="13166" y="5906"/>
                  <a:pt x="13135" y="5906"/>
                </a:cubicBezTo>
                <a:cubicBezTo>
                  <a:pt x="12800" y="5906"/>
                  <a:pt x="12486" y="6041"/>
                  <a:pt x="12271" y="6256"/>
                </a:cubicBezTo>
                <a:cubicBezTo>
                  <a:pt x="12118" y="6214"/>
                  <a:pt x="11204" y="5593"/>
                  <a:pt x="9755" y="5593"/>
                </a:cubicBezTo>
                <a:cubicBezTo>
                  <a:pt x="9663" y="5593"/>
                  <a:pt x="9568" y="5596"/>
                  <a:pt x="9471" y="5601"/>
                </a:cubicBezTo>
                <a:cubicBezTo>
                  <a:pt x="9359" y="4201"/>
                  <a:pt x="8799" y="3339"/>
                  <a:pt x="7931" y="2314"/>
                </a:cubicBezTo>
                <a:cubicBezTo>
                  <a:pt x="8284" y="2079"/>
                  <a:pt x="8519" y="1659"/>
                  <a:pt x="8491" y="1194"/>
                </a:cubicBezTo>
                <a:cubicBezTo>
                  <a:pt x="8446" y="561"/>
                  <a:pt x="7931" y="51"/>
                  <a:pt x="7281" y="1"/>
                </a:cubicBezTo>
                <a:cubicBezTo>
                  <a:pt x="7268" y="0"/>
                  <a:pt x="7254" y="0"/>
                  <a:pt x="7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1" name="Google Shape;4641;p48"/>
          <p:cNvGrpSpPr/>
          <p:nvPr/>
        </p:nvGrpSpPr>
        <p:grpSpPr>
          <a:xfrm>
            <a:off x="3243638" y="1568975"/>
            <a:ext cx="323725" cy="359450"/>
            <a:chOff x="3206888" y="1568975"/>
            <a:chExt cx="323725" cy="359450"/>
          </a:xfrm>
        </p:grpSpPr>
        <p:sp>
          <p:nvSpPr>
            <p:cNvPr id="4642" name="Google Shape;4642;p48"/>
            <p:cNvSpPr/>
            <p:nvPr/>
          </p:nvSpPr>
          <p:spPr>
            <a:xfrm>
              <a:off x="3396463" y="1568975"/>
              <a:ext cx="134150" cy="359450"/>
            </a:xfrm>
            <a:custGeom>
              <a:rect b="b" l="l" r="r" t="t"/>
              <a:pathLst>
                <a:path extrusionOk="0" h="14378" w="5366">
                  <a:moveTo>
                    <a:pt x="2985" y="1171"/>
                  </a:moveTo>
                  <a:cubicBezTo>
                    <a:pt x="4016" y="2571"/>
                    <a:pt x="4503" y="4296"/>
                    <a:pt x="4363" y="6043"/>
                  </a:cubicBezTo>
                  <a:cubicBezTo>
                    <a:pt x="4245" y="7634"/>
                    <a:pt x="3640" y="9101"/>
                    <a:pt x="2638" y="10271"/>
                  </a:cubicBezTo>
                  <a:lnTo>
                    <a:pt x="2940" y="7236"/>
                  </a:lnTo>
                  <a:cubicBezTo>
                    <a:pt x="2963" y="7001"/>
                    <a:pt x="2800" y="6794"/>
                    <a:pt x="2565" y="6771"/>
                  </a:cubicBezTo>
                  <a:cubicBezTo>
                    <a:pt x="2548" y="6769"/>
                    <a:pt x="2532" y="6768"/>
                    <a:pt x="2515" y="6768"/>
                  </a:cubicBezTo>
                  <a:cubicBezTo>
                    <a:pt x="2305" y="6768"/>
                    <a:pt x="2121" y="6928"/>
                    <a:pt x="2100" y="7141"/>
                  </a:cubicBezTo>
                  <a:lnTo>
                    <a:pt x="1820" y="9896"/>
                  </a:lnTo>
                  <a:lnTo>
                    <a:pt x="1496" y="9218"/>
                  </a:lnTo>
                  <a:cubicBezTo>
                    <a:pt x="1053" y="8378"/>
                    <a:pt x="840" y="7421"/>
                    <a:pt x="840" y="6491"/>
                  </a:cubicBezTo>
                  <a:cubicBezTo>
                    <a:pt x="840" y="5601"/>
                    <a:pt x="1025" y="4738"/>
                    <a:pt x="1378" y="3943"/>
                  </a:cubicBezTo>
                  <a:lnTo>
                    <a:pt x="1916" y="4201"/>
                  </a:lnTo>
                  <a:cubicBezTo>
                    <a:pt x="1972" y="4230"/>
                    <a:pt x="2035" y="4244"/>
                    <a:pt x="2098" y="4244"/>
                  </a:cubicBezTo>
                  <a:cubicBezTo>
                    <a:pt x="2193" y="4244"/>
                    <a:pt x="2288" y="4213"/>
                    <a:pt x="2358" y="4156"/>
                  </a:cubicBezTo>
                  <a:cubicBezTo>
                    <a:pt x="2498" y="4038"/>
                    <a:pt x="2543" y="3876"/>
                    <a:pt x="2498" y="3713"/>
                  </a:cubicBezTo>
                  <a:lnTo>
                    <a:pt x="2196" y="2498"/>
                  </a:lnTo>
                  <a:lnTo>
                    <a:pt x="2985" y="1171"/>
                  </a:lnTo>
                  <a:close/>
                  <a:moveTo>
                    <a:pt x="2896" y="0"/>
                  </a:moveTo>
                  <a:cubicBezTo>
                    <a:pt x="2756" y="23"/>
                    <a:pt x="2638" y="96"/>
                    <a:pt x="2565" y="213"/>
                  </a:cubicBezTo>
                  <a:lnTo>
                    <a:pt x="1378" y="2218"/>
                  </a:lnTo>
                  <a:cubicBezTo>
                    <a:pt x="1333" y="2313"/>
                    <a:pt x="1305" y="2431"/>
                    <a:pt x="1333" y="2543"/>
                  </a:cubicBezTo>
                  <a:lnTo>
                    <a:pt x="1473" y="3036"/>
                  </a:lnTo>
                  <a:lnTo>
                    <a:pt x="1378" y="2991"/>
                  </a:lnTo>
                  <a:cubicBezTo>
                    <a:pt x="1315" y="2963"/>
                    <a:pt x="1250" y="2949"/>
                    <a:pt x="1187" y="2949"/>
                  </a:cubicBezTo>
                  <a:cubicBezTo>
                    <a:pt x="1038" y="2949"/>
                    <a:pt x="900" y="3026"/>
                    <a:pt x="818" y="3176"/>
                  </a:cubicBezTo>
                  <a:cubicBezTo>
                    <a:pt x="280" y="4178"/>
                    <a:pt x="0" y="5321"/>
                    <a:pt x="0" y="6491"/>
                  </a:cubicBezTo>
                  <a:cubicBezTo>
                    <a:pt x="0" y="7561"/>
                    <a:pt x="235" y="8636"/>
                    <a:pt x="723" y="9594"/>
                  </a:cubicBezTo>
                  <a:lnTo>
                    <a:pt x="1680" y="11503"/>
                  </a:lnTo>
                  <a:lnTo>
                    <a:pt x="1680" y="12019"/>
                  </a:lnTo>
                  <a:lnTo>
                    <a:pt x="1680" y="13934"/>
                  </a:lnTo>
                  <a:cubicBezTo>
                    <a:pt x="1680" y="14163"/>
                    <a:pt x="1820" y="14354"/>
                    <a:pt x="2056" y="14376"/>
                  </a:cubicBezTo>
                  <a:cubicBezTo>
                    <a:pt x="2068" y="14377"/>
                    <a:pt x="2081" y="14378"/>
                    <a:pt x="2094" y="14378"/>
                  </a:cubicBezTo>
                  <a:cubicBezTo>
                    <a:pt x="2333" y="14378"/>
                    <a:pt x="2520" y="14180"/>
                    <a:pt x="2520" y="13956"/>
                  </a:cubicBezTo>
                  <a:lnTo>
                    <a:pt x="2520" y="11576"/>
                  </a:lnTo>
                  <a:cubicBezTo>
                    <a:pt x="4083" y="10176"/>
                    <a:pt x="5041" y="8238"/>
                    <a:pt x="5203" y="6116"/>
                  </a:cubicBezTo>
                  <a:cubicBezTo>
                    <a:pt x="5365" y="3921"/>
                    <a:pt x="4665" y="1820"/>
                    <a:pt x="3243" y="140"/>
                  </a:cubicBezTo>
                  <a:cubicBezTo>
                    <a:pt x="3176" y="51"/>
                    <a:pt x="3036" y="0"/>
                    <a:pt x="28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8"/>
            <p:cNvSpPr/>
            <p:nvPr/>
          </p:nvSpPr>
          <p:spPr>
            <a:xfrm>
              <a:off x="3206888" y="1738250"/>
              <a:ext cx="189600" cy="190150"/>
            </a:xfrm>
            <a:custGeom>
              <a:rect b="b" l="l" r="r" t="t"/>
              <a:pathLst>
                <a:path extrusionOk="0" h="7606" w="7584">
                  <a:moveTo>
                    <a:pt x="5881" y="840"/>
                  </a:moveTo>
                  <a:lnTo>
                    <a:pt x="5881" y="1680"/>
                  </a:lnTo>
                  <a:lnTo>
                    <a:pt x="1681" y="1680"/>
                  </a:lnTo>
                  <a:lnTo>
                    <a:pt x="1681" y="840"/>
                  </a:lnTo>
                  <a:close/>
                  <a:moveTo>
                    <a:pt x="5041" y="2520"/>
                  </a:moveTo>
                  <a:lnTo>
                    <a:pt x="5041" y="3360"/>
                  </a:lnTo>
                  <a:lnTo>
                    <a:pt x="2521" y="3360"/>
                  </a:lnTo>
                  <a:lnTo>
                    <a:pt x="2521" y="2520"/>
                  </a:lnTo>
                  <a:close/>
                  <a:moveTo>
                    <a:pt x="6721" y="4200"/>
                  </a:moveTo>
                  <a:lnTo>
                    <a:pt x="6721" y="6765"/>
                  </a:lnTo>
                  <a:lnTo>
                    <a:pt x="840" y="6765"/>
                  </a:lnTo>
                  <a:lnTo>
                    <a:pt x="840" y="4200"/>
                  </a:lnTo>
                  <a:close/>
                  <a:moveTo>
                    <a:pt x="1260" y="0"/>
                  </a:moveTo>
                  <a:cubicBezTo>
                    <a:pt x="1025" y="0"/>
                    <a:pt x="840" y="185"/>
                    <a:pt x="840" y="420"/>
                  </a:cubicBezTo>
                  <a:lnTo>
                    <a:pt x="840" y="2100"/>
                  </a:lnTo>
                  <a:cubicBezTo>
                    <a:pt x="840" y="2330"/>
                    <a:pt x="1025" y="2520"/>
                    <a:pt x="1260" y="2520"/>
                  </a:cubicBezTo>
                  <a:lnTo>
                    <a:pt x="1681" y="2520"/>
                  </a:lnTo>
                  <a:lnTo>
                    <a:pt x="1681" y="3360"/>
                  </a:lnTo>
                  <a:lnTo>
                    <a:pt x="420" y="3360"/>
                  </a:lnTo>
                  <a:cubicBezTo>
                    <a:pt x="185" y="3360"/>
                    <a:pt x="0" y="3545"/>
                    <a:pt x="0" y="3780"/>
                  </a:cubicBezTo>
                  <a:lnTo>
                    <a:pt x="0" y="7185"/>
                  </a:lnTo>
                  <a:cubicBezTo>
                    <a:pt x="0" y="7420"/>
                    <a:pt x="185" y="7605"/>
                    <a:pt x="420" y="7605"/>
                  </a:cubicBezTo>
                  <a:lnTo>
                    <a:pt x="7141" y="7605"/>
                  </a:lnTo>
                  <a:cubicBezTo>
                    <a:pt x="7376" y="7605"/>
                    <a:pt x="7583" y="7420"/>
                    <a:pt x="7583" y="7185"/>
                  </a:cubicBezTo>
                  <a:lnTo>
                    <a:pt x="7583" y="3780"/>
                  </a:lnTo>
                  <a:cubicBezTo>
                    <a:pt x="7583" y="3545"/>
                    <a:pt x="7376" y="3360"/>
                    <a:pt x="7141" y="3360"/>
                  </a:cubicBezTo>
                  <a:lnTo>
                    <a:pt x="5881" y="3360"/>
                  </a:lnTo>
                  <a:lnTo>
                    <a:pt x="5881" y="2520"/>
                  </a:lnTo>
                  <a:lnTo>
                    <a:pt x="6301" y="2520"/>
                  </a:lnTo>
                  <a:cubicBezTo>
                    <a:pt x="6536" y="2520"/>
                    <a:pt x="6721" y="2330"/>
                    <a:pt x="6721" y="2100"/>
                  </a:cubicBezTo>
                  <a:lnTo>
                    <a:pt x="6721" y="420"/>
                  </a:lnTo>
                  <a:cubicBezTo>
                    <a:pt x="6721" y="185"/>
                    <a:pt x="6536" y="0"/>
                    <a:pt x="6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4" name="Google Shape;4644;p48"/>
          <p:cNvGrpSpPr/>
          <p:nvPr/>
        </p:nvGrpSpPr>
        <p:grpSpPr>
          <a:xfrm>
            <a:off x="2544725" y="1568975"/>
            <a:ext cx="316300" cy="359425"/>
            <a:chOff x="2525463" y="1568975"/>
            <a:chExt cx="316300" cy="359425"/>
          </a:xfrm>
        </p:grpSpPr>
        <p:sp>
          <p:nvSpPr>
            <p:cNvPr id="4645" name="Google Shape;4645;p48"/>
            <p:cNvSpPr/>
            <p:nvPr/>
          </p:nvSpPr>
          <p:spPr>
            <a:xfrm>
              <a:off x="2525463" y="1568975"/>
              <a:ext cx="316300" cy="140600"/>
            </a:xfrm>
            <a:custGeom>
              <a:rect b="b" l="l" r="r" t="t"/>
              <a:pathLst>
                <a:path extrusionOk="0" h="5624" w="12652">
                  <a:moveTo>
                    <a:pt x="7539" y="840"/>
                  </a:moveTo>
                  <a:cubicBezTo>
                    <a:pt x="8564" y="840"/>
                    <a:pt x="9454" y="1636"/>
                    <a:pt x="9616" y="2661"/>
                  </a:cubicBezTo>
                  <a:lnTo>
                    <a:pt x="9661" y="2918"/>
                  </a:lnTo>
                  <a:cubicBezTo>
                    <a:pt x="8552" y="3036"/>
                    <a:pt x="7432" y="3095"/>
                    <a:pt x="6312" y="3095"/>
                  </a:cubicBezTo>
                  <a:cubicBezTo>
                    <a:pt x="5192" y="3095"/>
                    <a:pt x="4072" y="3036"/>
                    <a:pt x="2963" y="2918"/>
                  </a:cubicBezTo>
                  <a:lnTo>
                    <a:pt x="3014" y="2661"/>
                  </a:lnTo>
                  <a:cubicBezTo>
                    <a:pt x="3176" y="1636"/>
                    <a:pt x="4083" y="840"/>
                    <a:pt x="5091" y="840"/>
                  </a:cubicBezTo>
                  <a:close/>
                  <a:moveTo>
                    <a:pt x="9801" y="3758"/>
                  </a:moveTo>
                  <a:lnTo>
                    <a:pt x="9941" y="4576"/>
                  </a:lnTo>
                  <a:cubicBezTo>
                    <a:pt x="8740" y="4716"/>
                    <a:pt x="7533" y="4786"/>
                    <a:pt x="6323" y="4786"/>
                  </a:cubicBezTo>
                  <a:cubicBezTo>
                    <a:pt x="5112" y="4786"/>
                    <a:pt x="3899" y="4716"/>
                    <a:pt x="2683" y="4576"/>
                  </a:cubicBezTo>
                  <a:lnTo>
                    <a:pt x="2823" y="3758"/>
                  </a:lnTo>
                  <a:cubicBezTo>
                    <a:pt x="3994" y="3876"/>
                    <a:pt x="5159" y="3943"/>
                    <a:pt x="6323" y="3943"/>
                  </a:cubicBezTo>
                  <a:cubicBezTo>
                    <a:pt x="7494" y="3943"/>
                    <a:pt x="8636" y="3876"/>
                    <a:pt x="9801" y="3758"/>
                  </a:cubicBezTo>
                  <a:close/>
                  <a:moveTo>
                    <a:pt x="5091" y="0"/>
                  </a:moveTo>
                  <a:cubicBezTo>
                    <a:pt x="3691" y="0"/>
                    <a:pt x="2431" y="1098"/>
                    <a:pt x="2196" y="2521"/>
                  </a:cubicBezTo>
                  <a:lnTo>
                    <a:pt x="1871" y="4481"/>
                  </a:lnTo>
                  <a:lnTo>
                    <a:pt x="1334" y="4391"/>
                  </a:lnTo>
                  <a:cubicBezTo>
                    <a:pt x="1054" y="4363"/>
                    <a:pt x="863" y="4133"/>
                    <a:pt x="863" y="3853"/>
                  </a:cubicBezTo>
                  <a:cubicBezTo>
                    <a:pt x="841" y="3641"/>
                    <a:pt x="678" y="3456"/>
                    <a:pt x="471" y="3433"/>
                  </a:cubicBezTo>
                  <a:cubicBezTo>
                    <a:pt x="457" y="3432"/>
                    <a:pt x="443" y="3432"/>
                    <a:pt x="429" y="3432"/>
                  </a:cubicBezTo>
                  <a:cubicBezTo>
                    <a:pt x="191" y="3432"/>
                    <a:pt x="1" y="3610"/>
                    <a:pt x="1" y="3853"/>
                  </a:cubicBezTo>
                  <a:cubicBezTo>
                    <a:pt x="1" y="4531"/>
                    <a:pt x="516" y="5136"/>
                    <a:pt x="1216" y="5231"/>
                  </a:cubicBezTo>
                  <a:cubicBezTo>
                    <a:pt x="1563" y="5276"/>
                    <a:pt x="3523" y="5623"/>
                    <a:pt x="6323" y="5623"/>
                  </a:cubicBezTo>
                  <a:cubicBezTo>
                    <a:pt x="9124" y="5623"/>
                    <a:pt x="11201" y="5253"/>
                    <a:pt x="11532" y="5203"/>
                  </a:cubicBezTo>
                  <a:cubicBezTo>
                    <a:pt x="12159" y="5136"/>
                    <a:pt x="12652" y="4576"/>
                    <a:pt x="12652" y="3921"/>
                  </a:cubicBezTo>
                  <a:lnTo>
                    <a:pt x="12652" y="3853"/>
                  </a:lnTo>
                  <a:cubicBezTo>
                    <a:pt x="12652" y="3610"/>
                    <a:pt x="12442" y="3432"/>
                    <a:pt x="12201" y="3432"/>
                  </a:cubicBezTo>
                  <a:cubicBezTo>
                    <a:pt x="12187" y="3432"/>
                    <a:pt x="12173" y="3432"/>
                    <a:pt x="12159" y="3433"/>
                  </a:cubicBezTo>
                  <a:cubicBezTo>
                    <a:pt x="11952" y="3456"/>
                    <a:pt x="11784" y="3641"/>
                    <a:pt x="11784" y="3853"/>
                  </a:cubicBezTo>
                  <a:lnTo>
                    <a:pt x="11784" y="3921"/>
                  </a:lnTo>
                  <a:cubicBezTo>
                    <a:pt x="11784" y="4156"/>
                    <a:pt x="11621" y="4341"/>
                    <a:pt x="11392" y="4391"/>
                  </a:cubicBezTo>
                  <a:lnTo>
                    <a:pt x="10781" y="4481"/>
                  </a:lnTo>
                  <a:lnTo>
                    <a:pt x="10457" y="2521"/>
                  </a:lnTo>
                  <a:cubicBezTo>
                    <a:pt x="10221" y="1098"/>
                    <a:pt x="8961" y="0"/>
                    <a:pt x="7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8"/>
            <p:cNvSpPr/>
            <p:nvPr/>
          </p:nvSpPr>
          <p:spPr>
            <a:xfrm>
              <a:off x="2566913" y="1822800"/>
              <a:ext cx="233425" cy="105600"/>
            </a:xfrm>
            <a:custGeom>
              <a:rect b="b" l="l" r="r" t="t"/>
              <a:pathLst>
                <a:path extrusionOk="0" h="4224" w="9337">
                  <a:moveTo>
                    <a:pt x="5276" y="841"/>
                  </a:moveTo>
                  <a:cubicBezTo>
                    <a:pt x="5741" y="841"/>
                    <a:pt x="6138" y="1143"/>
                    <a:pt x="6278" y="1586"/>
                  </a:cubicBezTo>
                  <a:cubicBezTo>
                    <a:pt x="6441" y="2050"/>
                    <a:pt x="6816" y="2381"/>
                    <a:pt x="7281" y="2498"/>
                  </a:cubicBezTo>
                  <a:cubicBezTo>
                    <a:pt x="7387" y="2526"/>
                    <a:pt x="7489" y="2539"/>
                    <a:pt x="7589" y="2539"/>
                  </a:cubicBezTo>
                  <a:cubicBezTo>
                    <a:pt x="7731" y="2539"/>
                    <a:pt x="7868" y="2513"/>
                    <a:pt x="8003" y="2470"/>
                  </a:cubicBezTo>
                  <a:lnTo>
                    <a:pt x="8003" y="2470"/>
                  </a:lnTo>
                  <a:cubicBezTo>
                    <a:pt x="7746" y="3030"/>
                    <a:pt x="7186" y="3383"/>
                    <a:pt x="6581" y="3383"/>
                  </a:cubicBezTo>
                  <a:cubicBezTo>
                    <a:pt x="6043" y="3383"/>
                    <a:pt x="5556" y="3103"/>
                    <a:pt x="5254" y="2661"/>
                  </a:cubicBezTo>
                  <a:lnTo>
                    <a:pt x="5018" y="2308"/>
                  </a:lnTo>
                  <a:cubicBezTo>
                    <a:pt x="4923" y="2190"/>
                    <a:pt x="4805" y="2123"/>
                    <a:pt x="4665" y="2123"/>
                  </a:cubicBezTo>
                  <a:cubicBezTo>
                    <a:pt x="4525" y="2123"/>
                    <a:pt x="4385" y="2190"/>
                    <a:pt x="4318" y="2308"/>
                  </a:cubicBezTo>
                  <a:lnTo>
                    <a:pt x="4061" y="2661"/>
                  </a:lnTo>
                  <a:cubicBezTo>
                    <a:pt x="3758" y="3103"/>
                    <a:pt x="3265" y="3383"/>
                    <a:pt x="2733" y="3383"/>
                  </a:cubicBezTo>
                  <a:cubicBezTo>
                    <a:pt x="2005" y="3383"/>
                    <a:pt x="1613" y="3030"/>
                    <a:pt x="1333" y="2498"/>
                  </a:cubicBezTo>
                  <a:lnTo>
                    <a:pt x="1333" y="2498"/>
                  </a:lnTo>
                  <a:cubicBezTo>
                    <a:pt x="1459" y="2523"/>
                    <a:pt x="1587" y="2541"/>
                    <a:pt x="1715" y="2541"/>
                  </a:cubicBezTo>
                  <a:cubicBezTo>
                    <a:pt x="1821" y="2541"/>
                    <a:pt x="1927" y="2529"/>
                    <a:pt x="2033" y="2498"/>
                  </a:cubicBezTo>
                  <a:cubicBezTo>
                    <a:pt x="2498" y="2381"/>
                    <a:pt x="2873" y="2050"/>
                    <a:pt x="3036" y="1586"/>
                  </a:cubicBezTo>
                  <a:cubicBezTo>
                    <a:pt x="3176" y="1143"/>
                    <a:pt x="3596" y="841"/>
                    <a:pt x="4038" y="841"/>
                  </a:cubicBezTo>
                  <a:cubicBezTo>
                    <a:pt x="4201" y="841"/>
                    <a:pt x="4341" y="886"/>
                    <a:pt x="4481" y="958"/>
                  </a:cubicBezTo>
                  <a:cubicBezTo>
                    <a:pt x="4539" y="981"/>
                    <a:pt x="4598" y="992"/>
                    <a:pt x="4657" y="992"/>
                  </a:cubicBezTo>
                  <a:cubicBezTo>
                    <a:pt x="4716" y="992"/>
                    <a:pt x="4775" y="981"/>
                    <a:pt x="4833" y="958"/>
                  </a:cubicBezTo>
                  <a:cubicBezTo>
                    <a:pt x="4973" y="886"/>
                    <a:pt x="5136" y="841"/>
                    <a:pt x="5276" y="841"/>
                  </a:cubicBezTo>
                  <a:close/>
                  <a:moveTo>
                    <a:pt x="4038" y="1"/>
                  </a:moveTo>
                  <a:cubicBezTo>
                    <a:pt x="3221" y="1"/>
                    <a:pt x="2498" y="538"/>
                    <a:pt x="2241" y="1306"/>
                  </a:cubicBezTo>
                  <a:cubicBezTo>
                    <a:pt x="2173" y="1490"/>
                    <a:pt x="2033" y="1630"/>
                    <a:pt x="1843" y="1681"/>
                  </a:cubicBezTo>
                  <a:cubicBezTo>
                    <a:pt x="1792" y="1692"/>
                    <a:pt x="1741" y="1697"/>
                    <a:pt x="1692" y="1697"/>
                  </a:cubicBezTo>
                  <a:cubicBezTo>
                    <a:pt x="1544" y="1697"/>
                    <a:pt x="1411" y="1646"/>
                    <a:pt x="1305" y="1541"/>
                  </a:cubicBezTo>
                  <a:lnTo>
                    <a:pt x="745" y="981"/>
                  </a:lnTo>
                  <a:cubicBezTo>
                    <a:pt x="661" y="896"/>
                    <a:pt x="552" y="855"/>
                    <a:pt x="443" y="855"/>
                  </a:cubicBezTo>
                  <a:cubicBezTo>
                    <a:pt x="371" y="855"/>
                    <a:pt x="300" y="872"/>
                    <a:pt x="236" y="908"/>
                  </a:cubicBezTo>
                  <a:cubicBezTo>
                    <a:pt x="73" y="1026"/>
                    <a:pt x="0" y="1210"/>
                    <a:pt x="45" y="1401"/>
                  </a:cubicBezTo>
                  <a:cubicBezTo>
                    <a:pt x="96" y="1490"/>
                    <a:pt x="118" y="1608"/>
                    <a:pt x="140" y="1726"/>
                  </a:cubicBezTo>
                  <a:cubicBezTo>
                    <a:pt x="303" y="2190"/>
                    <a:pt x="493" y="2801"/>
                    <a:pt x="840" y="3288"/>
                  </a:cubicBezTo>
                  <a:cubicBezTo>
                    <a:pt x="1305" y="3921"/>
                    <a:pt x="1938" y="4223"/>
                    <a:pt x="2733" y="4223"/>
                  </a:cubicBezTo>
                  <a:cubicBezTo>
                    <a:pt x="3501" y="4223"/>
                    <a:pt x="4201" y="3870"/>
                    <a:pt x="4665" y="3288"/>
                  </a:cubicBezTo>
                  <a:cubicBezTo>
                    <a:pt x="5113" y="3870"/>
                    <a:pt x="5814" y="4223"/>
                    <a:pt x="6581" y="4223"/>
                  </a:cubicBezTo>
                  <a:cubicBezTo>
                    <a:pt x="7634" y="4223"/>
                    <a:pt x="8541" y="3546"/>
                    <a:pt x="8894" y="2566"/>
                  </a:cubicBezTo>
                  <a:lnTo>
                    <a:pt x="9263" y="1401"/>
                  </a:lnTo>
                  <a:cubicBezTo>
                    <a:pt x="9336" y="1210"/>
                    <a:pt x="9263" y="1026"/>
                    <a:pt x="9079" y="908"/>
                  </a:cubicBezTo>
                  <a:cubicBezTo>
                    <a:pt x="9014" y="872"/>
                    <a:pt x="8942" y="855"/>
                    <a:pt x="8869" y="855"/>
                  </a:cubicBezTo>
                  <a:cubicBezTo>
                    <a:pt x="8759" y="855"/>
                    <a:pt x="8648" y="896"/>
                    <a:pt x="8563" y="981"/>
                  </a:cubicBezTo>
                  <a:lnTo>
                    <a:pt x="8003" y="1541"/>
                  </a:lnTo>
                  <a:cubicBezTo>
                    <a:pt x="7898" y="1646"/>
                    <a:pt x="7767" y="1697"/>
                    <a:pt x="7630" y="1697"/>
                  </a:cubicBezTo>
                  <a:cubicBezTo>
                    <a:pt x="7585" y="1697"/>
                    <a:pt x="7539" y="1692"/>
                    <a:pt x="7494" y="1681"/>
                  </a:cubicBezTo>
                  <a:cubicBezTo>
                    <a:pt x="7303" y="1630"/>
                    <a:pt x="7141" y="1490"/>
                    <a:pt x="7074" y="1306"/>
                  </a:cubicBezTo>
                  <a:cubicBezTo>
                    <a:pt x="6816" y="538"/>
                    <a:pt x="6094" y="1"/>
                    <a:pt x="5276" y="1"/>
                  </a:cubicBezTo>
                  <a:cubicBezTo>
                    <a:pt x="5063" y="1"/>
                    <a:pt x="4856" y="45"/>
                    <a:pt x="4665" y="118"/>
                  </a:cubicBezTo>
                  <a:cubicBezTo>
                    <a:pt x="4458" y="45"/>
                    <a:pt x="4245" y="1"/>
                    <a:pt x="4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8"/>
            <p:cNvSpPr/>
            <p:nvPr/>
          </p:nvSpPr>
          <p:spPr>
            <a:xfrm>
              <a:off x="2567463" y="1717800"/>
              <a:ext cx="231600" cy="105025"/>
            </a:xfrm>
            <a:custGeom>
              <a:rect b="b" l="l" r="r" t="t"/>
              <a:pathLst>
                <a:path extrusionOk="0" h="4201" w="9264">
                  <a:moveTo>
                    <a:pt x="2101" y="841"/>
                  </a:moveTo>
                  <a:cubicBezTo>
                    <a:pt x="2801" y="841"/>
                    <a:pt x="3383" y="1401"/>
                    <a:pt x="3383" y="2101"/>
                  </a:cubicBezTo>
                  <a:cubicBezTo>
                    <a:pt x="3383" y="2801"/>
                    <a:pt x="2801" y="3361"/>
                    <a:pt x="2101" y="3361"/>
                  </a:cubicBezTo>
                  <a:cubicBezTo>
                    <a:pt x="1423" y="3361"/>
                    <a:pt x="841" y="2801"/>
                    <a:pt x="841" y="2101"/>
                  </a:cubicBezTo>
                  <a:cubicBezTo>
                    <a:pt x="841" y="1401"/>
                    <a:pt x="1423" y="841"/>
                    <a:pt x="2101" y="841"/>
                  </a:cubicBezTo>
                  <a:close/>
                  <a:moveTo>
                    <a:pt x="7164" y="841"/>
                  </a:moveTo>
                  <a:cubicBezTo>
                    <a:pt x="7864" y="841"/>
                    <a:pt x="8424" y="1401"/>
                    <a:pt x="8424" y="2101"/>
                  </a:cubicBezTo>
                  <a:cubicBezTo>
                    <a:pt x="8424" y="2801"/>
                    <a:pt x="7864" y="3361"/>
                    <a:pt x="7164" y="3361"/>
                  </a:cubicBezTo>
                  <a:cubicBezTo>
                    <a:pt x="6464" y="3361"/>
                    <a:pt x="5904" y="2801"/>
                    <a:pt x="5904" y="2101"/>
                  </a:cubicBezTo>
                  <a:cubicBezTo>
                    <a:pt x="5904" y="1401"/>
                    <a:pt x="6464" y="841"/>
                    <a:pt x="7164" y="841"/>
                  </a:cubicBezTo>
                  <a:close/>
                  <a:moveTo>
                    <a:pt x="2101" y="0"/>
                  </a:moveTo>
                  <a:cubicBezTo>
                    <a:pt x="958" y="0"/>
                    <a:pt x="1" y="958"/>
                    <a:pt x="1" y="2101"/>
                  </a:cubicBezTo>
                  <a:cubicBezTo>
                    <a:pt x="1" y="3265"/>
                    <a:pt x="958" y="4201"/>
                    <a:pt x="2101" y="4201"/>
                  </a:cubicBezTo>
                  <a:cubicBezTo>
                    <a:pt x="3271" y="4201"/>
                    <a:pt x="4223" y="3265"/>
                    <a:pt x="4223" y="2101"/>
                  </a:cubicBezTo>
                  <a:lnTo>
                    <a:pt x="5063" y="2101"/>
                  </a:lnTo>
                  <a:cubicBezTo>
                    <a:pt x="5063" y="3265"/>
                    <a:pt x="5999" y="4201"/>
                    <a:pt x="7164" y="4201"/>
                  </a:cubicBezTo>
                  <a:cubicBezTo>
                    <a:pt x="8334" y="4201"/>
                    <a:pt x="9264" y="3265"/>
                    <a:pt x="9264" y="2101"/>
                  </a:cubicBezTo>
                  <a:cubicBezTo>
                    <a:pt x="9264" y="958"/>
                    <a:pt x="8334" y="0"/>
                    <a:pt x="7164" y="0"/>
                  </a:cubicBezTo>
                  <a:cubicBezTo>
                    <a:pt x="6301" y="0"/>
                    <a:pt x="5556" y="510"/>
                    <a:pt x="5232" y="1261"/>
                  </a:cubicBezTo>
                  <a:lnTo>
                    <a:pt x="4039" y="1261"/>
                  </a:lnTo>
                  <a:cubicBezTo>
                    <a:pt x="3714" y="510"/>
                    <a:pt x="2963" y="0"/>
                    <a:pt x="2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8" name="Google Shape;4648;p48"/>
          <p:cNvGrpSpPr/>
          <p:nvPr/>
        </p:nvGrpSpPr>
        <p:grpSpPr>
          <a:xfrm>
            <a:off x="1766700" y="1565475"/>
            <a:ext cx="336600" cy="359425"/>
            <a:chOff x="1760738" y="1565475"/>
            <a:chExt cx="336600" cy="359425"/>
          </a:xfrm>
        </p:grpSpPr>
        <p:sp>
          <p:nvSpPr>
            <p:cNvPr id="4649" name="Google Shape;4649;p48"/>
            <p:cNvSpPr/>
            <p:nvPr/>
          </p:nvSpPr>
          <p:spPr>
            <a:xfrm>
              <a:off x="2055313" y="1818750"/>
              <a:ext cx="21025" cy="21025"/>
            </a:xfrm>
            <a:custGeom>
              <a:rect b="b" l="l" r="r" t="t"/>
              <a:pathLst>
                <a:path extrusionOk="0" h="841" w="841">
                  <a:moveTo>
                    <a:pt x="421" y="0"/>
                  </a:moveTo>
                  <a:cubicBezTo>
                    <a:pt x="186" y="0"/>
                    <a:pt x="1" y="185"/>
                    <a:pt x="1" y="420"/>
                  </a:cubicBezTo>
                  <a:cubicBezTo>
                    <a:pt x="1" y="650"/>
                    <a:pt x="186" y="840"/>
                    <a:pt x="421" y="840"/>
                  </a:cubicBezTo>
                  <a:cubicBezTo>
                    <a:pt x="656" y="840"/>
                    <a:pt x="841" y="650"/>
                    <a:pt x="841" y="420"/>
                  </a:cubicBezTo>
                  <a:cubicBezTo>
                    <a:pt x="841" y="185"/>
                    <a:pt x="656" y="0"/>
                    <a:pt x="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8"/>
            <p:cNvSpPr/>
            <p:nvPr/>
          </p:nvSpPr>
          <p:spPr>
            <a:xfrm>
              <a:off x="2034313" y="1586475"/>
              <a:ext cx="63025" cy="63025"/>
            </a:xfrm>
            <a:custGeom>
              <a:rect b="b" l="l" r="r" t="t"/>
              <a:pathLst>
                <a:path extrusionOk="0" h="2521" w="2521">
                  <a:moveTo>
                    <a:pt x="1261" y="0"/>
                  </a:moveTo>
                  <a:cubicBezTo>
                    <a:pt x="1026" y="0"/>
                    <a:pt x="841" y="191"/>
                    <a:pt x="841" y="420"/>
                  </a:cubicBezTo>
                  <a:lnTo>
                    <a:pt x="841" y="840"/>
                  </a:lnTo>
                  <a:lnTo>
                    <a:pt x="421" y="840"/>
                  </a:lnTo>
                  <a:cubicBezTo>
                    <a:pt x="186" y="840"/>
                    <a:pt x="1" y="1031"/>
                    <a:pt x="1" y="1261"/>
                  </a:cubicBezTo>
                  <a:cubicBezTo>
                    <a:pt x="1" y="1496"/>
                    <a:pt x="186" y="1681"/>
                    <a:pt x="421" y="1681"/>
                  </a:cubicBezTo>
                  <a:lnTo>
                    <a:pt x="841" y="1681"/>
                  </a:lnTo>
                  <a:lnTo>
                    <a:pt x="841" y="2101"/>
                  </a:lnTo>
                  <a:cubicBezTo>
                    <a:pt x="841" y="2336"/>
                    <a:pt x="1026" y="2521"/>
                    <a:pt x="1261" y="2521"/>
                  </a:cubicBezTo>
                  <a:cubicBezTo>
                    <a:pt x="1496" y="2521"/>
                    <a:pt x="1681" y="2336"/>
                    <a:pt x="1681" y="2101"/>
                  </a:cubicBezTo>
                  <a:lnTo>
                    <a:pt x="1681" y="1681"/>
                  </a:lnTo>
                  <a:lnTo>
                    <a:pt x="2101" y="1681"/>
                  </a:lnTo>
                  <a:cubicBezTo>
                    <a:pt x="2336" y="1681"/>
                    <a:pt x="2521" y="1496"/>
                    <a:pt x="2521" y="1261"/>
                  </a:cubicBezTo>
                  <a:cubicBezTo>
                    <a:pt x="2521" y="1031"/>
                    <a:pt x="2336" y="840"/>
                    <a:pt x="2101" y="840"/>
                  </a:cubicBezTo>
                  <a:lnTo>
                    <a:pt x="1681" y="840"/>
                  </a:lnTo>
                  <a:lnTo>
                    <a:pt x="1681" y="420"/>
                  </a:lnTo>
                  <a:cubicBezTo>
                    <a:pt x="1681" y="191"/>
                    <a:pt x="1496"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8"/>
            <p:cNvSpPr/>
            <p:nvPr/>
          </p:nvSpPr>
          <p:spPr>
            <a:xfrm>
              <a:off x="1760738" y="1797750"/>
              <a:ext cx="63025" cy="63025"/>
            </a:xfrm>
            <a:custGeom>
              <a:rect b="b" l="l" r="r" t="t"/>
              <a:pathLst>
                <a:path extrusionOk="0" h="2521" w="2521">
                  <a:moveTo>
                    <a:pt x="1261" y="0"/>
                  </a:moveTo>
                  <a:cubicBezTo>
                    <a:pt x="1026" y="0"/>
                    <a:pt x="841" y="185"/>
                    <a:pt x="841" y="420"/>
                  </a:cubicBezTo>
                  <a:lnTo>
                    <a:pt x="841" y="840"/>
                  </a:lnTo>
                  <a:lnTo>
                    <a:pt x="421" y="840"/>
                  </a:lnTo>
                  <a:cubicBezTo>
                    <a:pt x="186" y="840"/>
                    <a:pt x="1" y="1025"/>
                    <a:pt x="1" y="1260"/>
                  </a:cubicBezTo>
                  <a:cubicBezTo>
                    <a:pt x="1" y="1490"/>
                    <a:pt x="186" y="1680"/>
                    <a:pt x="421" y="1680"/>
                  </a:cubicBezTo>
                  <a:lnTo>
                    <a:pt x="841" y="1680"/>
                  </a:lnTo>
                  <a:lnTo>
                    <a:pt x="841" y="2100"/>
                  </a:lnTo>
                  <a:cubicBezTo>
                    <a:pt x="841" y="2330"/>
                    <a:pt x="1026" y="2520"/>
                    <a:pt x="1261" y="2520"/>
                  </a:cubicBezTo>
                  <a:cubicBezTo>
                    <a:pt x="1491" y="2520"/>
                    <a:pt x="1681" y="2330"/>
                    <a:pt x="1681" y="2100"/>
                  </a:cubicBezTo>
                  <a:lnTo>
                    <a:pt x="1681" y="1680"/>
                  </a:lnTo>
                  <a:lnTo>
                    <a:pt x="2101" y="1680"/>
                  </a:lnTo>
                  <a:cubicBezTo>
                    <a:pt x="2331" y="1680"/>
                    <a:pt x="2521" y="1490"/>
                    <a:pt x="2521" y="1260"/>
                  </a:cubicBezTo>
                  <a:cubicBezTo>
                    <a:pt x="2521" y="1025"/>
                    <a:pt x="2331" y="840"/>
                    <a:pt x="2101" y="840"/>
                  </a:cubicBezTo>
                  <a:lnTo>
                    <a:pt x="1681" y="840"/>
                  </a:lnTo>
                  <a:lnTo>
                    <a:pt x="1681" y="420"/>
                  </a:lnTo>
                  <a:cubicBezTo>
                    <a:pt x="1681" y="185"/>
                    <a:pt x="149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8"/>
            <p:cNvSpPr/>
            <p:nvPr/>
          </p:nvSpPr>
          <p:spPr>
            <a:xfrm>
              <a:off x="1801488" y="1565475"/>
              <a:ext cx="275975" cy="359425"/>
            </a:xfrm>
            <a:custGeom>
              <a:rect b="b" l="l" r="r" t="t"/>
              <a:pathLst>
                <a:path extrusionOk="0" h="14377" w="11039">
                  <a:moveTo>
                    <a:pt x="7214" y="1496"/>
                  </a:moveTo>
                  <a:cubicBezTo>
                    <a:pt x="7589" y="2543"/>
                    <a:pt x="7634" y="3523"/>
                    <a:pt x="7634" y="5203"/>
                  </a:cubicBezTo>
                  <a:lnTo>
                    <a:pt x="7634" y="6911"/>
                  </a:lnTo>
                  <a:cubicBezTo>
                    <a:pt x="6956" y="6838"/>
                    <a:pt x="6256" y="6794"/>
                    <a:pt x="5511" y="6794"/>
                  </a:cubicBezTo>
                  <a:cubicBezTo>
                    <a:pt x="4789" y="6794"/>
                    <a:pt x="4089" y="6838"/>
                    <a:pt x="3411" y="6911"/>
                  </a:cubicBezTo>
                  <a:lnTo>
                    <a:pt x="3411" y="5231"/>
                  </a:lnTo>
                  <a:cubicBezTo>
                    <a:pt x="3411" y="3573"/>
                    <a:pt x="3456" y="2571"/>
                    <a:pt x="3831" y="1496"/>
                  </a:cubicBezTo>
                  <a:cubicBezTo>
                    <a:pt x="4274" y="2733"/>
                    <a:pt x="4274" y="3781"/>
                    <a:pt x="4251" y="5063"/>
                  </a:cubicBezTo>
                  <a:lnTo>
                    <a:pt x="4251" y="5623"/>
                  </a:lnTo>
                  <a:cubicBezTo>
                    <a:pt x="4251" y="5763"/>
                    <a:pt x="4318" y="5881"/>
                    <a:pt x="4436" y="5953"/>
                  </a:cubicBezTo>
                  <a:cubicBezTo>
                    <a:pt x="4514" y="6013"/>
                    <a:pt x="4603" y="6046"/>
                    <a:pt x="4688" y="6046"/>
                  </a:cubicBezTo>
                  <a:cubicBezTo>
                    <a:pt x="4730" y="6046"/>
                    <a:pt x="4772" y="6037"/>
                    <a:pt x="4811" y="6021"/>
                  </a:cubicBezTo>
                  <a:cubicBezTo>
                    <a:pt x="5041" y="5931"/>
                    <a:pt x="5276" y="5903"/>
                    <a:pt x="5511" y="5903"/>
                  </a:cubicBezTo>
                  <a:cubicBezTo>
                    <a:pt x="5769" y="5903"/>
                    <a:pt x="5998" y="5931"/>
                    <a:pt x="6234" y="6021"/>
                  </a:cubicBezTo>
                  <a:cubicBezTo>
                    <a:pt x="6273" y="6037"/>
                    <a:pt x="6315" y="6046"/>
                    <a:pt x="6357" y="6046"/>
                  </a:cubicBezTo>
                  <a:cubicBezTo>
                    <a:pt x="6442" y="6046"/>
                    <a:pt x="6531" y="6013"/>
                    <a:pt x="6609" y="5953"/>
                  </a:cubicBezTo>
                  <a:cubicBezTo>
                    <a:pt x="6721" y="5881"/>
                    <a:pt x="6794" y="5763"/>
                    <a:pt x="6794" y="5623"/>
                  </a:cubicBezTo>
                  <a:cubicBezTo>
                    <a:pt x="6794" y="5438"/>
                    <a:pt x="6794" y="5253"/>
                    <a:pt x="6771" y="5063"/>
                  </a:cubicBezTo>
                  <a:cubicBezTo>
                    <a:pt x="6771" y="3831"/>
                    <a:pt x="6771" y="2733"/>
                    <a:pt x="7214" y="1496"/>
                  </a:cubicBezTo>
                  <a:close/>
                  <a:moveTo>
                    <a:pt x="5522" y="7625"/>
                  </a:moveTo>
                  <a:cubicBezTo>
                    <a:pt x="6234" y="7625"/>
                    <a:pt x="6945" y="7667"/>
                    <a:pt x="7634" y="7751"/>
                  </a:cubicBezTo>
                  <a:lnTo>
                    <a:pt x="7634" y="8703"/>
                  </a:lnTo>
                  <a:cubicBezTo>
                    <a:pt x="6934" y="8552"/>
                    <a:pt x="6228" y="8476"/>
                    <a:pt x="5522" y="8476"/>
                  </a:cubicBezTo>
                  <a:cubicBezTo>
                    <a:pt x="4817" y="8476"/>
                    <a:pt x="4111" y="8552"/>
                    <a:pt x="3411" y="8703"/>
                  </a:cubicBezTo>
                  <a:lnTo>
                    <a:pt x="3411" y="7751"/>
                  </a:lnTo>
                  <a:cubicBezTo>
                    <a:pt x="4100" y="7667"/>
                    <a:pt x="4811" y="7625"/>
                    <a:pt x="5522" y="7625"/>
                  </a:cubicBezTo>
                  <a:close/>
                  <a:moveTo>
                    <a:pt x="5522" y="9323"/>
                  </a:moveTo>
                  <a:cubicBezTo>
                    <a:pt x="6239" y="9323"/>
                    <a:pt x="6956" y="9406"/>
                    <a:pt x="7656" y="9571"/>
                  </a:cubicBezTo>
                  <a:cubicBezTo>
                    <a:pt x="7701" y="10921"/>
                    <a:pt x="7936" y="12254"/>
                    <a:pt x="8311" y="13536"/>
                  </a:cubicBezTo>
                  <a:lnTo>
                    <a:pt x="2733" y="13536"/>
                  </a:lnTo>
                  <a:cubicBezTo>
                    <a:pt x="3109" y="12254"/>
                    <a:pt x="3338" y="10921"/>
                    <a:pt x="3389" y="9571"/>
                  </a:cubicBezTo>
                  <a:cubicBezTo>
                    <a:pt x="4089" y="9406"/>
                    <a:pt x="4806" y="9323"/>
                    <a:pt x="5522" y="9323"/>
                  </a:cubicBezTo>
                  <a:close/>
                  <a:moveTo>
                    <a:pt x="3831" y="0"/>
                  </a:moveTo>
                  <a:cubicBezTo>
                    <a:pt x="3669" y="0"/>
                    <a:pt x="3529" y="96"/>
                    <a:pt x="3456" y="236"/>
                  </a:cubicBezTo>
                  <a:cubicBezTo>
                    <a:pt x="2661" y="1843"/>
                    <a:pt x="2571" y="3036"/>
                    <a:pt x="2571" y="5231"/>
                  </a:cubicBezTo>
                  <a:lnTo>
                    <a:pt x="2571" y="7023"/>
                  </a:lnTo>
                  <a:cubicBezTo>
                    <a:pt x="1731" y="7163"/>
                    <a:pt x="958" y="7376"/>
                    <a:pt x="309" y="7634"/>
                  </a:cubicBezTo>
                  <a:cubicBezTo>
                    <a:pt x="96" y="7723"/>
                    <a:pt x="1" y="7958"/>
                    <a:pt x="73" y="8194"/>
                  </a:cubicBezTo>
                  <a:cubicBezTo>
                    <a:pt x="147" y="8354"/>
                    <a:pt x="302" y="8447"/>
                    <a:pt x="477" y="8447"/>
                  </a:cubicBezTo>
                  <a:cubicBezTo>
                    <a:pt x="528" y="8447"/>
                    <a:pt x="580" y="8440"/>
                    <a:pt x="633" y="8423"/>
                  </a:cubicBezTo>
                  <a:cubicBezTo>
                    <a:pt x="1193" y="8194"/>
                    <a:pt x="1871" y="8003"/>
                    <a:pt x="2571" y="7891"/>
                  </a:cubicBezTo>
                  <a:lnTo>
                    <a:pt x="2571" y="8731"/>
                  </a:lnTo>
                  <a:cubicBezTo>
                    <a:pt x="2571" y="10456"/>
                    <a:pt x="2291" y="12203"/>
                    <a:pt x="1753" y="13816"/>
                  </a:cubicBezTo>
                  <a:cubicBezTo>
                    <a:pt x="1709" y="13934"/>
                    <a:pt x="1731" y="14074"/>
                    <a:pt x="1821" y="14191"/>
                  </a:cubicBezTo>
                  <a:cubicBezTo>
                    <a:pt x="1893" y="14303"/>
                    <a:pt x="2011" y="14376"/>
                    <a:pt x="2151" y="14376"/>
                  </a:cubicBezTo>
                  <a:lnTo>
                    <a:pt x="8894" y="14376"/>
                  </a:lnTo>
                  <a:cubicBezTo>
                    <a:pt x="9034" y="14376"/>
                    <a:pt x="9151" y="14303"/>
                    <a:pt x="9219" y="14191"/>
                  </a:cubicBezTo>
                  <a:cubicBezTo>
                    <a:pt x="9314" y="14074"/>
                    <a:pt x="9336" y="13934"/>
                    <a:pt x="9291" y="13816"/>
                  </a:cubicBezTo>
                  <a:cubicBezTo>
                    <a:pt x="8754" y="12203"/>
                    <a:pt x="8474" y="10456"/>
                    <a:pt x="8474" y="8731"/>
                  </a:cubicBezTo>
                  <a:lnTo>
                    <a:pt x="8474" y="7891"/>
                  </a:lnTo>
                  <a:cubicBezTo>
                    <a:pt x="9174" y="8003"/>
                    <a:pt x="9851" y="8194"/>
                    <a:pt x="10412" y="8423"/>
                  </a:cubicBezTo>
                  <a:cubicBezTo>
                    <a:pt x="10463" y="8440"/>
                    <a:pt x="10515" y="8447"/>
                    <a:pt x="10566" y="8447"/>
                  </a:cubicBezTo>
                  <a:cubicBezTo>
                    <a:pt x="10740" y="8447"/>
                    <a:pt x="10898" y="8354"/>
                    <a:pt x="10972" y="8194"/>
                  </a:cubicBezTo>
                  <a:cubicBezTo>
                    <a:pt x="11039" y="7958"/>
                    <a:pt x="10949" y="7723"/>
                    <a:pt x="10736" y="7634"/>
                  </a:cubicBezTo>
                  <a:cubicBezTo>
                    <a:pt x="10081" y="7376"/>
                    <a:pt x="9314" y="7163"/>
                    <a:pt x="8474" y="7023"/>
                  </a:cubicBezTo>
                  <a:lnTo>
                    <a:pt x="8474" y="5203"/>
                  </a:lnTo>
                  <a:cubicBezTo>
                    <a:pt x="8474" y="2991"/>
                    <a:pt x="8379" y="1843"/>
                    <a:pt x="7589" y="236"/>
                  </a:cubicBezTo>
                  <a:cubicBezTo>
                    <a:pt x="7516" y="96"/>
                    <a:pt x="7354" y="0"/>
                    <a:pt x="7214" y="0"/>
                  </a:cubicBezTo>
                  <a:cubicBezTo>
                    <a:pt x="7051" y="0"/>
                    <a:pt x="6911" y="96"/>
                    <a:pt x="6816" y="236"/>
                  </a:cubicBezTo>
                  <a:cubicBezTo>
                    <a:pt x="5909" y="2056"/>
                    <a:pt x="5931" y="3523"/>
                    <a:pt x="5954" y="5063"/>
                  </a:cubicBezTo>
                  <a:lnTo>
                    <a:pt x="5954" y="5091"/>
                  </a:lnTo>
                  <a:cubicBezTo>
                    <a:pt x="5814" y="5066"/>
                    <a:pt x="5668" y="5053"/>
                    <a:pt x="5522" y="5053"/>
                  </a:cubicBezTo>
                  <a:cubicBezTo>
                    <a:pt x="5377" y="5053"/>
                    <a:pt x="5231" y="5066"/>
                    <a:pt x="5091" y="5091"/>
                  </a:cubicBezTo>
                  <a:lnTo>
                    <a:pt x="5091" y="5063"/>
                  </a:lnTo>
                  <a:cubicBezTo>
                    <a:pt x="5114" y="3456"/>
                    <a:pt x="5114" y="2056"/>
                    <a:pt x="4201" y="236"/>
                  </a:cubicBezTo>
                  <a:cubicBezTo>
                    <a:pt x="4134" y="96"/>
                    <a:pt x="3994" y="0"/>
                    <a:pt x="3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8"/>
            <p:cNvSpPr/>
            <p:nvPr/>
          </p:nvSpPr>
          <p:spPr>
            <a:xfrm>
              <a:off x="1802738" y="1649475"/>
              <a:ext cx="21025" cy="21025"/>
            </a:xfrm>
            <a:custGeom>
              <a:rect b="b" l="l" r="r" t="t"/>
              <a:pathLst>
                <a:path extrusionOk="0" h="841" w="841">
                  <a:moveTo>
                    <a:pt x="421" y="1"/>
                  </a:moveTo>
                  <a:cubicBezTo>
                    <a:pt x="186" y="1"/>
                    <a:pt x="1" y="191"/>
                    <a:pt x="1" y="421"/>
                  </a:cubicBezTo>
                  <a:cubicBezTo>
                    <a:pt x="1" y="656"/>
                    <a:pt x="186" y="841"/>
                    <a:pt x="421" y="841"/>
                  </a:cubicBezTo>
                  <a:cubicBezTo>
                    <a:pt x="651" y="841"/>
                    <a:pt x="841" y="656"/>
                    <a:pt x="841" y="421"/>
                  </a:cubicBezTo>
                  <a:cubicBezTo>
                    <a:pt x="841" y="191"/>
                    <a:pt x="651" y="1"/>
                    <a:pt x="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7" name="Shape 4657"/>
        <p:cNvGrpSpPr/>
        <p:nvPr/>
      </p:nvGrpSpPr>
      <p:grpSpPr>
        <a:xfrm>
          <a:off x="0" y="0"/>
          <a:ext cx="0" cy="0"/>
          <a:chOff x="0" y="0"/>
          <a:chExt cx="0" cy="0"/>
        </a:xfrm>
      </p:grpSpPr>
      <p:sp>
        <p:nvSpPr>
          <p:cNvPr id="4658" name="Google Shape;4658;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4659" name="Google Shape;4659;p49"/>
          <p:cNvSpPr txBox="1"/>
          <p:nvPr>
            <p:ph idx="1" type="subTitle"/>
          </p:nvPr>
        </p:nvSpPr>
        <p:spPr>
          <a:xfrm>
            <a:off x="720000" y="1117450"/>
            <a:ext cx="7704000" cy="11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Kumbh Sans"/>
                <a:ea typeface="Kumbh Sans"/>
                <a:cs typeface="Kumbh Sans"/>
                <a:sym typeface="Kumbh Sans"/>
              </a:rPr>
              <a:t>Here’s an assortment of alternative resources whose style fits that of this template:</a:t>
            </a:r>
            <a:endParaRPr>
              <a:latin typeface="Kumbh Sans"/>
              <a:ea typeface="Kumbh Sans"/>
              <a:cs typeface="Kumbh Sans"/>
              <a:sym typeface="Kumbh Sans"/>
            </a:endParaRPr>
          </a:p>
          <a:p>
            <a:pPr indent="0" lvl="0" marL="0" rtl="0" algn="l">
              <a:spcBef>
                <a:spcPts val="0"/>
              </a:spcBef>
              <a:spcAft>
                <a:spcPts val="0"/>
              </a:spcAft>
              <a:buNone/>
            </a:pPr>
            <a:r>
              <a:t/>
            </a:r>
            <a:endParaRPr>
              <a:latin typeface="Kumbh Sans"/>
              <a:ea typeface="Kumbh Sans"/>
              <a:cs typeface="Kumbh Sans"/>
              <a:sym typeface="Kumbh Sans"/>
            </a:endParaRPr>
          </a:p>
          <a:p>
            <a:pPr indent="-304800" lvl="0" marL="457200" rtl="0" algn="l">
              <a:spcBef>
                <a:spcPts val="0"/>
              </a:spcBef>
              <a:spcAft>
                <a:spcPts val="0"/>
              </a:spcAft>
              <a:buSzPts val="1200"/>
              <a:buFont typeface="Kumbh Sans Light"/>
              <a:buChar char="●"/>
            </a:pPr>
            <a:r>
              <a:rPr lang="en" u="sng">
                <a:solidFill>
                  <a:schemeClr val="hlink"/>
                </a:solidFill>
                <a:latin typeface="Kumbh Sans"/>
                <a:ea typeface="Kumbh Sans"/>
                <a:cs typeface="Kumbh Sans"/>
                <a:sym typeface="Kumbh Sans"/>
                <a:hlinkClick r:id="rId3"/>
              </a:rPr>
              <a:t>New modernism aesthetics business cover collection</a:t>
            </a:r>
            <a:endParaRPr>
              <a:latin typeface="Kumbh Sans"/>
              <a:ea typeface="Kumbh Sans"/>
              <a:cs typeface="Kumbh Sans"/>
              <a:sym typeface="Kumbh Sans"/>
            </a:endParaRPr>
          </a:p>
          <a:p>
            <a:pPr indent="-304800" lvl="0" marL="457200" rtl="0" algn="l">
              <a:spcBef>
                <a:spcPts val="0"/>
              </a:spcBef>
              <a:spcAft>
                <a:spcPts val="0"/>
              </a:spcAft>
              <a:buSzPts val="1200"/>
              <a:buFont typeface="Kumbh Sans Light"/>
              <a:buChar char="●"/>
            </a:pPr>
            <a:r>
              <a:rPr lang="en" u="sng">
                <a:solidFill>
                  <a:schemeClr val="hlink"/>
                </a:solidFill>
                <a:latin typeface="Kumbh Sans"/>
                <a:ea typeface="Kumbh Sans"/>
                <a:cs typeface="Kumbh Sans"/>
                <a:sym typeface="Kumbh Sans"/>
                <a:hlinkClick r:id="rId4"/>
              </a:rPr>
              <a:t>Halloween tickets in flat design</a:t>
            </a:r>
            <a:endParaRPr>
              <a:latin typeface="Kumbh Sans"/>
              <a:ea typeface="Kumbh Sans"/>
              <a:cs typeface="Kumbh Sans"/>
              <a:sym typeface="Kumbh Sans"/>
            </a:endParaRPr>
          </a:p>
          <a:p>
            <a:pPr indent="-304800" lvl="0" marL="457200" rtl="0" algn="l">
              <a:spcBef>
                <a:spcPts val="0"/>
              </a:spcBef>
              <a:spcAft>
                <a:spcPts val="0"/>
              </a:spcAft>
              <a:buSzPts val="1200"/>
              <a:buFont typeface="Kumbh Sans Light"/>
              <a:buChar char="●"/>
            </a:pPr>
            <a:r>
              <a:rPr lang="en" u="sng">
                <a:solidFill>
                  <a:schemeClr val="hlink"/>
                </a:solidFill>
                <a:latin typeface="Kumbh Sans"/>
                <a:ea typeface="Kumbh Sans"/>
                <a:cs typeface="Kumbh Sans"/>
                <a:sym typeface="Kumbh Sans"/>
                <a:hlinkClick r:id="rId5"/>
              </a:rPr>
              <a:t>Flat design love coupons set</a:t>
            </a:r>
            <a:endParaRPr>
              <a:latin typeface="Kumbh Sans"/>
              <a:ea typeface="Kumbh Sans"/>
              <a:cs typeface="Kumbh Sans"/>
              <a:sym typeface="Kumbh Sans"/>
            </a:endParaRPr>
          </a:p>
        </p:txBody>
      </p:sp>
      <p:grpSp>
        <p:nvGrpSpPr>
          <p:cNvPr id="4660" name="Google Shape;4660;p49"/>
          <p:cNvGrpSpPr/>
          <p:nvPr/>
        </p:nvGrpSpPr>
        <p:grpSpPr>
          <a:xfrm>
            <a:off x="2586076" y="2483959"/>
            <a:ext cx="500725" cy="890061"/>
            <a:chOff x="2719850" y="2566025"/>
            <a:chExt cx="536625" cy="953875"/>
          </a:xfrm>
        </p:grpSpPr>
        <p:sp>
          <p:nvSpPr>
            <p:cNvPr id="4661" name="Google Shape;4661;p49"/>
            <p:cNvSpPr/>
            <p:nvPr/>
          </p:nvSpPr>
          <p:spPr>
            <a:xfrm rot="-5400000">
              <a:off x="2511225" y="2774650"/>
              <a:ext cx="953875" cy="536625"/>
            </a:xfrm>
            <a:custGeom>
              <a:rect b="b" l="l" r="r" t="t"/>
              <a:pathLst>
                <a:path extrusionOk="0" h="21465" w="38155">
                  <a:moveTo>
                    <a:pt x="1" y="1"/>
                  </a:moveTo>
                  <a:lnTo>
                    <a:pt x="1" y="1639"/>
                  </a:lnTo>
                  <a:cubicBezTo>
                    <a:pt x="574" y="1639"/>
                    <a:pt x="1066" y="2111"/>
                    <a:pt x="1066" y="2689"/>
                  </a:cubicBezTo>
                  <a:cubicBezTo>
                    <a:pt x="1066" y="3283"/>
                    <a:pt x="574" y="3755"/>
                    <a:pt x="1" y="3755"/>
                  </a:cubicBezTo>
                  <a:lnTo>
                    <a:pt x="1" y="5655"/>
                  </a:lnTo>
                  <a:cubicBezTo>
                    <a:pt x="574" y="5655"/>
                    <a:pt x="1066" y="6121"/>
                    <a:pt x="1066" y="6720"/>
                  </a:cubicBezTo>
                  <a:cubicBezTo>
                    <a:pt x="1066" y="7299"/>
                    <a:pt x="574" y="7765"/>
                    <a:pt x="1" y="7765"/>
                  </a:cubicBezTo>
                  <a:lnTo>
                    <a:pt x="1" y="9665"/>
                  </a:lnTo>
                  <a:cubicBezTo>
                    <a:pt x="574" y="9665"/>
                    <a:pt x="1066" y="10156"/>
                    <a:pt x="1066" y="10730"/>
                  </a:cubicBezTo>
                  <a:cubicBezTo>
                    <a:pt x="1066" y="11309"/>
                    <a:pt x="574" y="11780"/>
                    <a:pt x="1" y="11780"/>
                  </a:cubicBezTo>
                  <a:lnTo>
                    <a:pt x="1" y="13700"/>
                  </a:lnTo>
                  <a:cubicBezTo>
                    <a:pt x="574" y="13700"/>
                    <a:pt x="1066" y="14166"/>
                    <a:pt x="1066" y="14745"/>
                  </a:cubicBezTo>
                  <a:cubicBezTo>
                    <a:pt x="1066" y="15319"/>
                    <a:pt x="574" y="15810"/>
                    <a:pt x="1" y="15810"/>
                  </a:cubicBezTo>
                  <a:lnTo>
                    <a:pt x="1" y="17710"/>
                  </a:lnTo>
                  <a:cubicBezTo>
                    <a:pt x="574" y="17710"/>
                    <a:pt x="1066" y="18181"/>
                    <a:pt x="1066" y="18755"/>
                  </a:cubicBezTo>
                  <a:cubicBezTo>
                    <a:pt x="1066" y="19354"/>
                    <a:pt x="574" y="19820"/>
                    <a:pt x="1" y="19820"/>
                  </a:cubicBezTo>
                  <a:lnTo>
                    <a:pt x="1" y="21464"/>
                  </a:lnTo>
                  <a:lnTo>
                    <a:pt x="38155" y="21464"/>
                  </a:lnTo>
                  <a:lnTo>
                    <a:pt x="38155" y="19820"/>
                  </a:lnTo>
                  <a:cubicBezTo>
                    <a:pt x="37576" y="19820"/>
                    <a:pt x="37110" y="19354"/>
                    <a:pt x="37110" y="18755"/>
                  </a:cubicBezTo>
                  <a:cubicBezTo>
                    <a:pt x="37110" y="18181"/>
                    <a:pt x="37576" y="17710"/>
                    <a:pt x="38155" y="17710"/>
                  </a:cubicBezTo>
                  <a:lnTo>
                    <a:pt x="38155" y="15810"/>
                  </a:lnTo>
                  <a:cubicBezTo>
                    <a:pt x="37576" y="15810"/>
                    <a:pt x="37110" y="15319"/>
                    <a:pt x="37110" y="14745"/>
                  </a:cubicBezTo>
                  <a:cubicBezTo>
                    <a:pt x="37110" y="14166"/>
                    <a:pt x="37576" y="13700"/>
                    <a:pt x="38155" y="13700"/>
                  </a:cubicBezTo>
                  <a:lnTo>
                    <a:pt x="38155" y="11780"/>
                  </a:lnTo>
                  <a:cubicBezTo>
                    <a:pt x="37576" y="11780"/>
                    <a:pt x="37110" y="11309"/>
                    <a:pt x="37110" y="10730"/>
                  </a:cubicBezTo>
                  <a:cubicBezTo>
                    <a:pt x="37110" y="10156"/>
                    <a:pt x="37576" y="9665"/>
                    <a:pt x="38155" y="9665"/>
                  </a:cubicBezTo>
                  <a:lnTo>
                    <a:pt x="38155" y="7765"/>
                  </a:lnTo>
                  <a:cubicBezTo>
                    <a:pt x="37576" y="7765"/>
                    <a:pt x="37110" y="7299"/>
                    <a:pt x="37110" y="6720"/>
                  </a:cubicBezTo>
                  <a:cubicBezTo>
                    <a:pt x="37110" y="6121"/>
                    <a:pt x="37576" y="5655"/>
                    <a:pt x="38155" y="5655"/>
                  </a:cubicBezTo>
                  <a:lnTo>
                    <a:pt x="38155" y="3755"/>
                  </a:lnTo>
                  <a:cubicBezTo>
                    <a:pt x="37576" y="3755"/>
                    <a:pt x="37110" y="3283"/>
                    <a:pt x="37110" y="2689"/>
                  </a:cubicBezTo>
                  <a:cubicBezTo>
                    <a:pt x="37110" y="2111"/>
                    <a:pt x="37576" y="1639"/>
                    <a:pt x="38155" y="1639"/>
                  </a:cubicBezTo>
                  <a:lnTo>
                    <a:pt x="381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9"/>
            <p:cNvSpPr/>
            <p:nvPr/>
          </p:nvSpPr>
          <p:spPr>
            <a:xfrm rot="-5400000">
              <a:off x="2570950" y="2803525"/>
              <a:ext cx="834400" cy="479000"/>
            </a:xfrm>
            <a:custGeom>
              <a:rect b="b" l="l" r="r" t="t"/>
              <a:pathLst>
                <a:path extrusionOk="0" h="19160" w="33376">
                  <a:moveTo>
                    <a:pt x="33161" y="190"/>
                  </a:moveTo>
                  <a:lnTo>
                    <a:pt x="33161" y="18950"/>
                  </a:lnTo>
                  <a:lnTo>
                    <a:pt x="215" y="18950"/>
                  </a:lnTo>
                  <a:lnTo>
                    <a:pt x="215" y="190"/>
                  </a:lnTo>
                  <a:close/>
                  <a:moveTo>
                    <a:pt x="0" y="1"/>
                  </a:moveTo>
                  <a:lnTo>
                    <a:pt x="0" y="19160"/>
                  </a:lnTo>
                  <a:lnTo>
                    <a:pt x="33376" y="19160"/>
                  </a:lnTo>
                  <a:lnTo>
                    <a:pt x="333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3" name="Google Shape;4663;p49"/>
          <p:cNvSpPr/>
          <p:nvPr/>
        </p:nvSpPr>
        <p:spPr>
          <a:xfrm>
            <a:off x="3239047" y="3512269"/>
            <a:ext cx="1391953" cy="783243"/>
          </a:xfrm>
          <a:custGeom>
            <a:rect b="b" l="l" r="r" t="t"/>
            <a:pathLst>
              <a:path extrusionOk="0" h="21469" w="38154">
                <a:moveTo>
                  <a:pt x="8875" y="2049"/>
                </a:moveTo>
                <a:cubicBezTo>
                  <a:pt x="9003" y="2049"/>
                  <a:pt x="9111" y="2156"/>
                  <a:pt x="9111" y="2284"/>
                </a:cubicBezTo>
                <a:cubicBezTo>
                  <a:pt x="9111" y="2433"/>
                  <a:pt x="9003" y="2540"/>
                  <a:pt x="8875" y="2540"/>
                </a:cubicBezTo>
                <a:cubicBezTo>
                  <a:pt x="8727" y="2540"/>
                  <a:pt x="8619" y="2433"/>
                  <a:pt x="8619" y="2284"/>
                </a:cubicBezTo>
                <a:cubicBezTo>
                  <a:pt x="8619" y="2156"/>
                  <a:pt x="8727" y="2049"/>
                  <a:pt x="8875" y="2049"/>
                </a:cubicBezTo>
                <a:close/>
                <a:moveTo>
                  <a:pt x="8875" y="3350"/>
                </a:moveTo>
                <a:cubicBezTo>
                  <a:pt x="9003" y="3350"/>
                  <a:pt x="9111" y="3457"/>
                  <a:pt x="9111" y="3585"/>
                </a:cubicBezTo>
                <a:cubicBezTo>
                  <a:pt x="9111" y="3734"/>
                  <a:pt x="9003" y="3841"/>
                  <a:pt x="8875" y="3841"/>
                </a:cubicBezTo>
                <a:cubicBezTo>
                  <a:pt x="8727" y="3841"/>
                  <a:pt x="8619" y="3734"/>
                  <a:pt x="8619" y="3585"/>
                </a:cubicBezTo>
                <a:cubicBezTo>
                  <a:pt x="8619" y="3457"/>
                  <a:pt x="8727" y="3350"/>
                  <a:pt x="8875" y="3350"/>
                </a:cubicBezTo>
                <a:close/>
                <a:moveTo>
                  <a:pt x="8875" y="4630"/>
                </a:moveTo>
                <a:cubicBezTo>
                  <a:pt x="9003" y="4630"/>
                  <a:pt x="9111" y="4758"/>
                  <a:pt x="9111" y="4886"/>
                </a:cubicBezTo>
                <a:cubicBezTo>
                  <a:pt x="9111" y="5035"/>
                  <a:pt x="9003" y="5142"/>
                  <a:pt x="8875" y="5142"/>
                </a:cubicBezTo>
                <a:cubicBezTo>
                  <a:pt x="8727" y="5142"/>
                  <a:pt x="8619" y="5035"/>
                  <a:pt x="8619" y="4886"/>
                </a:cubicBezTo>
                <a:cubicBezTo>
                  <a:pt x="8619" y="4758"/>
                  <a:pt x="8727" y="4630"/>
                  <a:pt x="8875" y="4630"/>
                </a:cubicBezTo>
                <a:close/>
                <a:moveTo>
                  <a:pt x="8875" y="5931"/>
                </a:moveTo>
                <a:cubicBezTo>
                  <a:pt x="9003" y="5931"/>
                  <a:pt x="9111" y="6038"/>
                  <a:pt x="9111" y="6187"/>
                </a:cubicBezTo>
                <a:cubicBezTo>
                  <a:pt x="9111" y="6341"/>
                  <a:pt x="9003" y="6443"/>
                  <a:pt x="8875" y="6443"/>
                </a:cubicBezTo>
                <a:cubicBezTo>
                  <a:pt x="8727" y="6443"/>
                  <a:pt x="8619" y="6341"/>
                  <a:pt x="8619" y="6187"/>
                </a:cubicBezTo>
                <a:cubicBezTo>
                  <a:pt x="8619" y="6038"/>
                  <a:pt x="8727" y="5931"/>
                  <a:pt x="8875" y="5931"/>
                </a:cubicBezTo>
                <a:close/>
                <a:moveTo>
                  <a:pt x="8875" y="7237"/>
                </a:moveTo>
                <a:cubicBezTo>
                  <a:pt x="9003" y="7237"/>
                  <a:pt x="9111" y="7339"/>
                  <a:pt x="9111" y="7493"/>
                </a:cubicBezTo>
                <a:cubicBezTo>
                  <a:pt x="9111" y="7621"/>
                  <a:pt x="9003" y="7749"/>
                  <a:pt x="8875" y="7749"/>
                </a:cubicBezTo>
                <a:cubicBezTo>
                  <a:pt x="8727" y="7749"/>
                  <a:pt x="8619" y="7621"/>
                  <a:pt x="8619" y="7493"/>
                </a:cubicBezTo>
                <a:cubicBezTo>
                  <a:pt x="8619" y="7339"/>
                  <a:pt x="8727" y="7237"/>
                  <a:pt x="8875" y="7237"/>
                </a:cubicBezTo>
                <a:close/>
                <a:moveTo>
                  <a:pt x="8875" y="8538"/>
                </a:moveTo>
                <a:cubicBezTo>
                  <a:pt x="9003" y="8538"/>
                  <a:pt x="9111" y="8645"/>
                  <a:pt x="9111" y="8794"/>
                </a:cubicBezTo>
                <a:cubicBezTo>
                  <a:pt x="9111" y="8922"/>
                  <a:pt x="9003" y="9050"/>
                  <a:pt x="8875" y="9050"/>
                </a:cubicBezTo>
                <a:cubicBezTo>
                  <a:pt x="8727" y="9050"/>
                  <a:pt x="8619" y="8922"/>
                  <a:pt x="8619" y="8794"/>
                </a:cubicBezTo>
                <a:cubicBezTo>
                  <a:pt x="8619" y="8645"/>
                  <a:pt x="8727" y="8538"/>
                  <a:pt x="8875" y="8538"/>
                </a:cubicBezTo>
                <a:close/>
                <a:moveTo>
                  <a:pt x="8875" y="9838"/>
                </a:moveTo>
                <a:cubicBezTo>
                  <a:pt x="9003" y="9838"/>
                  <a:pt x="9111" y="9946"/>
                  <a:pt x="9111" y="10094"/>
                </a:cubicBezTo>
                <a:cubicBezTo>
                  <a:pt x="9111" y="10222"/>
                  <a:pt x="9003" y="10330"/>
                  <a:pt x="8875" y="10330"/>
                </a:cubicBezTo>
                <a:cubicBezTo>
                  <a:pt x="8727" y="10330"/>
                  <a:pt x="8619" y="10222"/>
                  <a:pt x="8619" y="10094"/>
                </a:cubicBezTo>
                <a:cubicBezTo>
                  <a:pt x="8619" y="9946"/>
                  <a:pt x="8727" y="9838"/>
                  <a:pt x="8875" y="9838"/>
                </a:cubicBezTo>
                <a:close/>
                <a:moveTo>
                  <a:pt x="8875" y="11139"/>
                </a:moveTo>
                <a:cubicBezTo>
                  <a:pt x="9003" y="11139"/>
                  <a:pt x="9111" y="11247"/>
                  <a:pt x="9111" y="11375"/>
                </a:cubicBezTo>
                <a:cubicBezTo>
                  <a:pt x="9111" y="11523"/>
                  <a:pt x="9003" y="11631"/>
                  <a:pt x="8875" y="11631"/>
                </a:cubicBezTo>
                <a:cubicBezTo>
                  <a:pt x="8727" y="11631"/>
                  <a:pt x="8619" y="11523"/>
                  <a:pt x="8619" y="11375"/>
                </a:cubicBezTo>
                <a:cubicBezTo>
                  <a:pt x="8619" y="11247"/>
                  <a:pt x="8727" y="11139"/>
                  <a:pt x="8875" y="11139"/>
                </a:cubicBezTo>
                <a:close/>
                <a:moveTo>
                  <a:pt x="8875" y="12420"/>
                </a:moveTo>
                <a:cubicBezTo>
                  <a:pt x="9003" y="12420"/>
                  <a:pt x="9111" y="12548"/>
                  <a:pt x="9111" y="12676"/>
                </a:cubicBezTo>
                <a:cubicBezTo>
                  <a:pt x="9111" y="12824"/>
                  <a:pt x="9003" y="12932"/>
                  <a:pt x="8875" y="12932"/>
                </a:cubicBezTo>
                <a:cubicBezTo>
                  <a:pt x="8727" y="12932"/>
                  <a:pt x="8619" y="12824"/>
                  <a:pt x="8619" y="12676"/>
                </a:cubicBezTo>
                <a:cubicBezTo>
                  <a:pt x="8619" y="12548"/>
                  <a:pt x="8727" y="12420"/>
                  <a:pt x="8875" y="12420"/>
                </a:cubicBezTo>
                <a:close/>
                <a:moveTo>
                  <a:pt x="8875" y="13720"/>
                </a:moveTo>
                <a:cubicBezTo>
                  <a:pt x="9003" y="13720"/>
                  <a:pt x="9111" y="13848"/>
                  <a:pt x="9111" y="13976"/>
                </a:cubicBezTo>
                <a:cubicBezTo>
                  <a:pt x="9111" y="14125"/>
                  <a:pt x="9003" y="14232"/>
                  <a:pt x="8875" y="14232"/>
                </a:cubicBezTo>
                <a:cubicBezTo>
                  <a:pt x="8727" y="14232"/>
                  <a:pt x="8619" y="14125"/>
                  <a:pt x="8619" y="13976"/>
                </a:cubicBezTo>
                <a:cubicBezTo>
                  <a:pt x="8619" y="13848"/>
                  <a:pt x="8727" y="13720"/>
                  <a:pt x="8875" y="13720"/>
                </a:cubicBezTo>
                <a:close/>
                <a:moveTo>
                  <a:pt x="8875" y="15021"/>
                </a:moveTo>
                <a:cubicBezTo>
                  <a:pt x="9003" y="15021"/>
                  <a:pt x="9111" y="15129"/>
                  <a:pt x="9111" y="15277"/>
                </a:cubicBezTo>
                <a:cubicBezTo>
                  <a:pt x="9111" y="15405"/>
                  <a:pt x="9003" y="15533"/>
                  <a:pt x="8875" y="15533"/>
                </a:cubicBezTo>
                <a:cubicBezTo>
                  <a:pt x="8727" y="15533"/>
                  <a:pt x="8619" y="15405"/>
                  <a:pt x="8619" y="15277"/>
                </a:cubicBezTo>
                <a:cubicBezTo>
                  <a:pt x="8619" y="15129"/>
                  <a:pt x="8727" y="15021"/>
                  <a:pt x="8875" y="15021"/>
                </a:cubicBezTo>
                <a:close/>
                <a:moveTo>
                  <a:pt x="8875" y="16327"/>
                </a:moveTo>
                <a:cubicBezTo>
                  <a:pt x="9003" y="16327"/>
                  <a:pt x="9111" y="16430"/>
                  <a:pt x="9111" y="16583"/>
                </a:cubicBezTo>
                <a:cubicBezTo>
                  <a:pt x="9111" y="16711"/>
                  <a:pt x="9003" y="16839"/>
                  <a:pt x="8875" y="16839"/>
                </a:cubicBezTo>
                <a:cubicBezTo>
                  <a:pt x="8727" y="16839"/>
                  <a:pt x="8619" y="16711"/>
                  <a:pt x="8619" y="16583"/>
                </a:cubicBezTo>
                <a:cubicBezTo>
                  <a:pt x="8619" y="16430"/>
                  <a:pt x="8727" y="16327"/>
                  <a:pt x="8875" y="16327"/>
                </a:cubicBezTo>
                <a:close/>
                <a:moveTo>
                  <a:pt x="8875" y="17628"/>
                </a:moveTo>
                <a:cubicBezTo>
                  <a:pt x="9003" y="17628"/>
                  <a:pt x="9111" y="17735"/>
                  <a:pt x="9111" y="17884"/>
                </a:cubicBezTo>
                <a:cubicBezTo>
                  <a:pt x="9111" y="18012"/>
                  <a:pt x="9003" y="18120"/>
                  <a:pt x="8875" y="18120"/>
                </a:cubicBezTo>
                <a:cubicBezTo>
                  <a:pt x="8727" y="18120"/>
                  <a:pt x="8619" y="18012"/>
                  <a:pt x="8619" y="17884"/>
                </a:cubicBezTo>
                <a:cubicBezTo>
                  <a:pt x="8619" y="17735"/>
                  <a:pt x="8727" y="17628"/>
                  <a:pt x="8875" y="17628"/>
                </a:cubicBezTo>
                <a:close/>
                <a:moveTo>
                  <a:pt x="8875" y="18929"/>
                </a:moveTo>
                <a:cubicBezTo>
                  <a:pt x="9003" y="18929"/>
                  <a:pt x="9111" y="19036"/>
                  <a:pt x="9111" y="19164"/>
                </a:cubicBezTo>
                <a:cubicBezTo>
                  <a:pt x="9111" y="19313"/>
                  <a:pt x="9003" y="19420"/>
                  <a:pt x="8875" y="19420"/>
                </a:cubicBezTo>
                <a:cubicBezTo>
                  <a:pt x="8727" y="19420"/>
                  <a:pt x="8619" y="19313"/>
                  <a:pt x="8619" y="19164"/>
                </a:cubicBezTo>
                <a:cubicBezTo>
                  <a:pt x="8619" y="19036"/>
                  <a:pt x="8727" y="18929"/>
                  <a:pt x="8875" y="18929"/>
                </a:cubicBezTo>
                <a:close/>
                <a:moveTo>
                  <a:pt x="1726" y="0"/>
                </a:moveTo>
                <a:cubicBezTo>
                  <a:pt x="1726" y="938"/>
                  <a:pt x="958" y="1731"/>
                  <a:pt x="0" y="1731"/>
                </a:cubicBezTo>
                <a:lnTo>
                  <a:pt x="0" y="3140"/>
                </a:lnTo>
                <a:cubicBezTo>
                  <a:pt x="318" y="3140"/>
                  <a:pt x="574" y="3396"/>
                  <a:pt x="574" y="3693"/>
                </a:cubicBezTo>
                <a:cubicBezTo>
                  <a:pt x="574" y="4010"/>
                  <a:pt x="318" y="4266"/>
                  <a:pt x="0" y="4266"/>
                </a:cubicBezTo>
                <a:lnTo>
                  <a:pt x="0" y="5142"/>
                </a:lnTo>
                <a:cubicBezTo>
                  <a:pt x="318" y="5142"/>
                  <a:pt x="574" y="5398"/>
                  <a:pt x="574" y="5721"/>
                </a:cubicBezTo>
                <a:cubicBezTo>
                  <a:pt x="574" y="6038"/>
                  <a:pt x="318" y="6294"/>
                  <a:pt x="0" y="6294"/>
                </a:cubicBezTo>
                <a:lnTo>
                  <a:pt x="0" y="7150"/>
                </a:lnTo>
                <a:cubicBezTo>
                  <a:pt x="318" y="7150"/>
                  <a:pt x="574" y="7406"/>
                  <a:pt x="574" y="7723"/>
                </a:cubicBezTo>
                <a:cubicBezTo>
                  <a:pt x="574" y="8046"/>
                  <a:pt x="318" y="8302"/>
                  <a:pt x="0" y="8302"/>
                </a:cubicBezTo>
                <a:lnTo>
                  <a:pt x="0" y="9157"/>
                </a:lnTo>
                <a:cubicBezTo>
                  <a:pt x="318" y="9157"/>
                  <a:pt x="574" y="9413"/>
                  <a:pt x="574" y="9731"/>
                </a:cubicBezTo>
                <a:cubicBezTo>
                  <a:pt x="574" y="10053"/>
                  <a:pt x="318" y="10310"/>
                  <a:pt x="0" y="10310"/>
                </a:cubicBezTo>
                <a:lnTo>
                  <a:pt x="0" y="11160"/>
                </a:lnTo>
                <a:cubicBezTo>
                  <a:pt x="318" y="11160"/>
                  <a:pt x="574" y="11416"/>
                  <a:pt x="574" y="11738"/>
                </a:cubicBezTo>
                <a:cubicBezTo>
                  <a:pt x="574" y="12056"/>
                  <a:pt x="318" y="12312"/>
                  <a:pt x="0" y="12312"/>
                </a:cubicBezTo>
                <a:lnTo>
                  <a:pt x="0" y="13167"/>
                </a:lnTo>
                <a:cubicBezTo>
                  <a:pt x="318" y="13167"/>
                  <a:pt x="574" y="13423"/>
                  <a:pt x="574" y="13741"/>
                </a:cubicBezTo>
                <a:cubicBezTo>
                  <a:pt x="574" y="14063"/>
                  <a:pt x="318" y="14320"/>
                  <a:pt x="0" y="14320"/>
                </a:cubicBezTo>
                <a:lnTo>
                  <a:pt x="0" y="15175"/>
                </a:lnTo>
                <a:cubicBezTo>
                  <a:pt x="318" y="15175"/>
                  <a:pt x="574" y="15431"/>
                  <a:pt x="574" y="15748"/>
                </a:cubicBezTo>
                <a:cubicBezTo>
                  <a:pt x="574" y="16071"/>
                  <a:pt x="318" y="16327"/>
                  <a:pt x="0" y="16327"/>
                </a:cubicBezTo>
                <a:lnTo>
                  <a:pt x="0" y="17177"/>
                </a:lnTo>
                <a:cubicBezTo>
                  <a:pt x="318" y="17177"/>
                  <a:pt x="574" y="17454"/>
                  <a:pt x="574" y="17756"/>
                </a:cubicBezTo>
                <a:cubicBezTo>
                  <a:pt x="574" y="18073"/>
                  <a:pt x="318" y="18330"/>
                  <a:pt x="0" y="18330"/>
                </a:cubicBezTo>
                <a:lnTo>
                  <a:pt x="0" y="19825"/>
                </a:lnTo>
                <a:cubicBezTo>
                  <a:pt x="937" y="19825"/>
                  <a:pt x="1685" y="20552"/>
                  <a:pt x="1726" y="21469"/>
                </a:cubicBezTo>
                <a:lnTo>
                  <a:pt x="7703" y="21469"/>
                </a:lnTo>
                <a:cubicBezTo>
                  <a:pt x="7703" y="20829"/>
                  <a:pt x="8215" y="20317"/>
                  <a:pt x="8855" y="20317"/>
                </a:cubicBezTo>
                <a:cubicBezTo>
                  <a:pt x="9475" y="20317"/>
                  <a:pt x="10007" y="20829"/>
                  <a:pt x="10007" y="21469"/>
                </a:cubicBezTo>
                <a:lnTo>
                  <a:pt x="36423" y="21469"/>
                </a:lnTo>
                <a:cubicBezTo>
                  <a:pt x="36469" y="20552"/>
                  <a:pt x="37217" y="19825"/>
                  <a:pt x="38154" y="19825"/>
                </a:cubicBezTo>
                <a:lnTo>
                  <a:pt x="38154" y="18330"/>
                </a:lnTo>
                <a:cubicBezTo>
                  <a:pt x="37831" y="18330"/>
                  <a:pt x="37575" y="18073"/>
                  <a:pt x="37575" y="17756"/>
                </a:cubicBezTo>
                <a:cubicBezTo>
                  <a:pt x="37575" y="17454"/>
                  <a:pt x="37831" y="17177"/>
                  <a:pt x="38154" y="17177"/>
                </a:cubicBezTo>
                <a:lnTo>
                  <a:pt x="38154" y="16327"/>
                </a:lnTo>
                <a:cubicBezTo>
                  <a:pt x="37831" y="16327"/>
                  <a:pt x="37575" y="16071"/>
                  <a:pt x="37575" y="15748"/>
                </a:cubicBezTo>
                <a:cubicBezTo>
                  <a:pt x="37575" y="15431"/>
                  <a:pt x="37831" y="15175"/>
                  <a:pt x="38154" y="15175"/>
                </a:cubicBezTo>
                <a:lnTo>
                  <a:pt x="38154" y="14320"/>
                </a:lnTo>
                <a:cubicBezTo>
                  <a:pt x="37831" y="14320"/>
                  <a:pt x="37575" y="14063"/>
                  <a:pt x="37575" y="13741"/>
                </a:cubicBezTo>
                <a:cubicBezTo>
                  <a:pt x="37575" y="13423"/>
                  <a:pt x="37831" y="13167"/>
                  <a:pt x="38154" y="13167"/>
                </a:cubicBezTo>
                <a:lnTo>
                  <a:pt x="38154" y="12312"/>
                </a:lnTo>
                <a:cubicBezTo>
                  <a:pt x="37831" y="12312"/>
                  <a:pt x="37575" y="12056"/>
                  <a:pt x="37575" y="11738"/>
                </a:cubicBezTo>
                <a:cubicBezTo>
                  <a:pt x="37575" y="11416"/>
                  <a:pt x="37831" y="11160"/>
                  <a:pt x="38154" y="11160"/>
                </a:cubicBezTo>
                <a:lnTo>
                  <a:pt x="38154" y="10310"/>
                </a:lnTo>
                <a:cubicBezTo>
                  <a:pt x="37831" y="10310"/>
                  <a:pt x="37575" y="10053"/>
                  <a:pt x="37575" y="9731"/>
                </a:cubicBezTo>
                <a:cubicBezTo>
                  <a:pt x="37575" y="9413"/>
                  <a:pt x="37831" y="9157"/>
                  <a:pt x="38154" y="9157"/>
                </a:cubicBezTo>
                <a:lnTo>
                  <a:pt x="38154" y="8302"/>
                </a:lnTo>
                <a:cubicBezTo>
                  <a:pt x="37831" y="8302"/>
                  <a:pt x="37575" y="8046"/>
                  <a:pt x="37575" y="7723"/>
                </a:cubicBezTo>
                <a:cubicBezTo>
                  <a:pt x="37575" y="7406"/>
                  <a:pt x="37831" y="7150"/>
                  <a:pt x="38154" y="7150"/>
                </a:cubicBezTo>
                <a:lnTo>
                  <a:pt x="38154" y="6294"/>
                </a:lnTo>
                <a:cubicBezTo>
                  <a:pt x="37831" y="6294"/>
                  <a:pt x="37575" y="6038"/>
                  <a:pt x="37575" y="5721"/>
                </a:cubicBezTo>
                <a:cubicBezTo>
                  <a:pt x="37575" y="5398"/>
                  <a:pt x="37831" y="5142"/>
                  <a:pt x="38154" y="5142"/>
                </a:cubicBezTo>
                <a:lnTo>
                  <a:pt x="38154" y="4266"/>
                </a:lnTo>
                <a:cubicBezTo>
                  <a:pt x="37831" y="4266"/>
                  <a:pt x="37575" y="4010"/>
                  <a:pt x="37575" y="3693"/>
                </a:cubicBezTo>
                <a:cubicBezTo>
                  <a:pt x="37575" y="3396"/>
                  <a:pt x="37831" y="3140"/>
                  <a:pt x="38154" y="3140"/>
                </a:cubicBezTo>
                <a:lnTo>
                  <a:pt x="38154" y="1731"/>
                </a:lnTo>
                <a:cubicBezTo>
                  <a:pt x="37191" y="1731"/>
                  <a:pt x="36423" y="938"/>
                  <a:pt x="36423" y="0"/>
                </a:cubicBezTo>
                <a:lnTo>
                  <a:pt x="10007" y="0"/>
                </a:lnTo>
                <a:cubicBezTo>
                  <a:pt x="10007" y="640"/>
                  <a:pt x="9475" y="1153"/>
                  <a:pt x="8855" y="1153"/>
                </a:cubicBezTo>
                <a:cubicBezTo>
                  <a:pt x="8215" y="1153"/>
                  <a:pt x="7703" y="640"/>
                  <a:pt x="7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9"/>
          <p:cNvSpPr/>
          <p:nvPr/>
        </p:nvSpPr>
        <p:spPr>
          <a:xfrm rot="5400000">
            <a:off x="2391334" y="3653547"/>
            <a:ext cx="890061" cy="500725"/>
          </a:xfrm>
          <a:custGeom>
            <a:rect b="b" l="l" r="r" t="t"/>
            <a:pathLst>
              <a:path extrusionOk="0" h="21465" w="38155">
                <a:moveTo>
                  <a:pt x="3842" y="1"/>
                </a:moveTo>
                <a:cubicBezTo>
                  <a:pt x="3842" y="2111"/>
                  <a:pt x="2136" y="3816"/>
                  <a:pt x="1" y="3816"/>
                </a:cubicBezTo>
                <a:lnTo>
                  <a:pt x="1" y="5696"/>
                </a:lnTo>
                <a:cubicBezTo>
                  <a:pt x="580" y="5696"/>
                  <a:pt x="1025" y="6146"/>
                  <a:pt x="1025" y="6699"/>
                </a:cubicBezTo>
                <a:cubicBezTo>
                  <a:pt x="1025" y="7273"/>
                  <a:pt x="580" y="7724"/>
                  <a:pt x="1" y="7724"/>
                </a:cubicBezTo>
                <a:lnTo>
                  <a:pt x="1" y="9706"/>
                </a:lnTo>
                <a:cubicBezTo>
                  <a:pt x="580" y="9706"/>
                  <a:pt x="1025" y="10156"/>
                  <a:pt x="1025" y="10730"/>
                </a:cubicBezTo>
                <a:cubicBezTo>
                  <a:pt x="1025" y="11288"/>
                  <a:pt x="580" y="11754"/>
                  <a:pt x="1" y="11754"/>
                </a:cubicBezTo>
                <a:lnTo>
                  <a:pt x="1" y="13721"/>
                </a:lnTo>
                <a:cubicBezTo>
                  <a:pt x="580" y="13721"/>
                  <a:pt x="1025" y="14187"/>
                  <a:pt x="1025" y="14745"/>
                </a:cubicBezTo>
                <a:cubicBezTo>
                  <a:pt x="1025" y="15298"/>
                  <a:pt x="580" y="15769"/>
                  <a:pt x="1" y="15769"/>
                </a:cubicBezTo>
                <a:lnTo>
                  <a:pt x="1" y="17623"/>
                </a:lnTo>
                <a:cubicBezTo>
                  <a:pt x="2136" y="17623"/>
                  <a:pt x="3842" y="19354"/>
                  <a:pt x="3842" y="21464"/>
                </a:cubicBezTo>
                <a:lnTo>
                  <a:pt x="34314" y="21464"/>
                </a:lnTo>
                <a:cubicBezTo>
                  <a:pt x="34314" y="19354"/>
                  <a:pt x="36045" y="17623"/>
                  <a:pt x="38155" y="17623"/>
                </a:cubicBezTo>
                <a:lnTo>
                  <a:pt x="38155" y="15769"/>
                </a:lnTo>
                <a:cubicBezTo>
                  <a:pt x="37602" y="15769"/>
                  <a:pt x="37131" y="15298"/>
                  <a:pt x="37131" y="14745"/>
                </a:cubicBezTo>
                <a:cubicBezTo>
                  <a:pt x="37131" y="14187"/>
                  <a:pt x="37602" y="13721"/>
                  <a:pt x="38155" y="13721"/>
                </a:cubicBezTo>
                <a:lnTo>
                  <a:pt x="38155" y="11754"/>
                </a:lnTo>
                <a:cubicBezTo>
                  <a:pt x="37602" y="11754"/>
                  <a:pt x="37131" y="11288"/>
                  <a:pt x="37131" y="10730"/>
                </a:cubicBezTo>
                <a:cubicBezTo>
                  <a:pt x="37131" y="10156"/>
                  <a:pt x="37602" y="9706"/>
                  <a:pt x="38155" y="9706"/>
                </a:cubicBezTo>
                <a:lnTo>
                  <a:pt x="38155" y="7724"/>
                </a:lnTo>
                <a:cubicBezTo>
                  <a:pt x="37602" y="7724"/>
                  <a:pt x="37131" y="7273"/>
                  <a:pt x="37131" y="6699"/>
                </a:cubicBezTo>
                <a:cubicBezTo>
                  <a:pt x="37131" y="6146"/>
                  <a:pt x="37602" y="5696"/>
                  <a:pt x="38155" y="5696"/>
                </a:cubicBezTo>
                <a:lnTo>
                  <a:pt x="38155" y="3816"/>
                </a:lnTo>
                <a:cubicBezTo>
                  <a:pt x="36045" y="3816"/>
                  <a:pt x="34314" y="2111"/>
                  <a:pt x="343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5" name="Google Shape;4665;p49"/>
          <p:cNvGrpSpPr/>
          <p:nvPr/>
        </p:nvGrpSpPr>
        <p:grpSpPr>
          <a:xfrm>
            <a:off x="719918" y="2450673"/>
            <a:ext cx="1697897" cy="956305"/>
            <a:chOff x="3347775" y="2353625"/>
            <a:chExt cx="953875" cy="537250"/>
          </a:xfrm>
        </p:grpSpPr>
        <p:sp>
          <p:nvSpPr>
            <p:cNvPr id="4666" name="Google Shape;4666;p49"/>
            <p:cNvSpPr/>
            <p:nvPr/>
          </p:nvSpPr>
          <p:spPr>
            <a:xfrm>
              <a:off x="3347775" y="2353625"/>
              <a:ext cx="953875" cy="537250"/>
            </a:xfrm>
            <a:custGeom>
              <a:rect b="b" l="l" r="r" t="t"/>
              <a:pathLst>
                <a:path extrusionOk="0" h="21490" w="38155">
                  <a:moveTo>
                    <a:pt x="28015" y="2883"/>
                  </a:moveTo>
                  <a:cubicBezTo>
                    <a:pt x="28189" y="2883"/>
                    <a:pt x="28317" y="3011"/>
                    <a:pt x="28317" y="3160"/>
                  </a:cubicBezTo>
                  <a:cubicBezTo>
                    <a:pt x="28317" y="3329"/>
                    <a:pt x="28189" y="3457"/>
                    <a:pt x="28015" y="3457"/>
                  </a:cubicBezTo>
                  <a:cubicBezTo>
                    <a:pt x="27846" y="3457"/>
                    <a:pt x="27718" y="3329"/>
                    <a:pt x="27718" y="3160"/>
                  </a:cubicBezTo>
                  <a:cubicBezTo>
                    <a:pt x="27718" y="3011"/>
                    <a:pt x="27846" y="2883"/>
                    <a:pt x="28015" y="2883"/>
                  </a:cubicBezTo>
                  <a:close/>
                  <a:moveTo>
                    <a:pt x="28015" y="4399"/>
                  </a:moveTo>
                  <a:cubicBezTo>
                    <a:pt x="28189" y="4399"/>
                    <a:pt x="28317" y="4527"/>
                    <a:pt x="28317" y="4676"/>
                  </a:cubicBezTo>
                  <a:cubicBezTo>
                    <a:pt x="28317" y="4845"/>
                    <a:pt x="28189" y="4973"/>
                    <a:pt x="28015" y="4973"/>
                  </a:cubicBezTo>
                  <a:cubicBezTo>
                    <a:pt x="27846" y="4973"/>
                    <a:pt x="27718" y="4845"/>
                    <a:pt x="27718" y="4676"/>
                  </a:cubicBezTo>
                  <a:cubicBezTo>
                    <a:pt x="27718" y="4527"/>
                    <a:pt x="27846" y="4399"/>
                    <a:pt x="28015" y="4399"/>
                  </a:cubicBezTo>
                  <a:close/>
                  <a:moveTo>
                    <a:pt x="28015" y="5910"/>
                  </a:moveTo>
                  <a:cubicBezTo>
                    <a:pt x="28189" y="5910"/>
                    <a:pt x="28317" y="6038"/>
                    <a:pt x="28317" y="6192"/>
                  </a:cubicBezTo>
                  <a:cubicBezTo>
                    <a:pt x="28317" y="6361"/>
                    <a:pt x="28189" y="6489"/>
                    <a:pt x="28015" y="6489"/>
                  </a:cubicBezTo>
                  <a:cubicBezTo>
                    <a:pt x="27846" y="6489"/>
                    <a:pt x="27718" y="6361"/>
                    <a:pt x="27718" y="6192"/>
                  </a:cubicBezTo>
                  <a:cubicBezTo>
                    <a:pt x="27718" y="6038"/>
                    <a:pt x="27846" y="5910"/>
                    <a:pt x="28015" y="5910"/>
                  </a:cubicBezTo>
                  <a:close/>
                  <a:moveTo>
                    <a:pt x="28015" y="7426"/>
                  </a:moveTo>
                  <a:cubicBezTo>
                    <a:pt x="28189" y="7426"/>
                    <a:pt x="28317" y="7554"/>
                    <a:pt x="28317" y="7703"/>
                  </a:cubicBezTo>
                  <a:cubicBezTo>
                    <a:pt x="28317" y="7877"/>
                    <a:pt x="28189" y="8005"/>
                    <a:pt x="28015" y="8005"/>
                  </a:cubicBezTo>
                  <a:cubicBezTo>
                    <a:pt x="27846" y="8005"/>
                    <a:pt x="27718" y="7877"/>
                    <a:pt x="27718" y="7703"/>
                  </a:cubicBezTo>
                  <a:cubicBezTo>
                    <a:pt x="27718" y="7554"/>
                    <a:pt x="27846" y="7426"/>
                    <a:pt x="28015" y="7426"/>
                  </a:cubicBezTo>
                  <a:close/>
                  <a:moveTo>
                    <a:pt x="28015" y="8942"/>
                  </a:moveTo>
                  <a:cubicBezTo>
                    <a:pt x="28189" y="8942"/>
                    <a:pt x="28317" y="9070"/>
                    <a:pt x="28317" y="9218"/>
                  </a:cubicBezTo>
                  <a:cubicBezTo>
                    <a:pt x="28317" y="9393"/>
                    <a:pt x="28189" y="9521"/>
                    <a:pt x="28015" y="9521"/>
                  </a:cubicBezTo>
                  <a:cubicBezTo>
                    <a:pt x="27846" y="9521"/>
                    <a:pt x="27718" y="9393"/>
                    <a:pt x="27718" y="9218"/>
                  </a:cubicBezTo>
                  <a:cubicBezTo>
                    <a:pt x="27718" y="9070"/>
                    <a:pt x="27846" y="8942"/>
                    <a:pt x="28015" y="8942"/>
                  </a:cubicBezTo>
                  <a:close/>
                  <a:moveTo>
                    <a:pt x="28015" y="10458"/>
                  </a:moveTo>
                  <a:cubicBezTo>
                    <a:pt x="28189" y="10458"/>
                    <a:pt x="28317" y="10586"/>
                    <a:pt x="28317" y="10734"/>
                  </a:cubicBezTo>
                  <a:cubicBezTo>
                    <a:pt x="28317" y="10903"/>
                    <a:pt x="28189" y="11031"/>
                    <a:pt x="28015" y="11031"/>
                  </a:cubicBezTo>
                  <a:cubicBezTo>
                    <a:pt x="27846" y="11031"/>
                    <a:pt x="27718" y="10903"/>
                    <a:pt x="27718" y="10734"/>
                  </a:cubicBezTo>
                  <a:cubicBezTo>
                    <a:pt x="27718" y="10586"/>
                    <a:pt x="27846" y="10458"/>
                    <a:pt x="28015" y="10458"/>
                  </a:cubicBezTo>
                  <a:close/>
                  <a:moveTo>
                    <a:pt x="28015" y="11974"/>
                  </a:moveTo>
                  <a:cubicBezTo>
                    <a:pt x="28189" y="11974"/>
                    <a:pt x="28317" y="12102"/>
                    <a:pt x="28317" y="12250"/>
                  </a:cubicBezTo>
                  <a:cubicBezTo>
                    <a:pt x="28317" y="12419"/>
                    <a:pt x="28189" y="12547"/>
                    <a:pt x="28015" y="12547"/>
                  </a:cubicBezTo>
                  <a:cubicBezTo>
                    <a:pt x="27846" y="12547"/>
                    <a:pt x="27718" y="12419"/>
                    <a:pt x="27718" y="12250"/>
                  </a:cubicBezTo>
                  <a:cubicBezTo>
                    <a:pt x="27718" y="12102"/>
                    <a:pt x="27846" y="11974"/>
                    <a:pt x="28015" y="11974"/>
                  </a:cubicBezTo>
                  <a:close/>
                  <a:moveTo>
                    <a:pt x="28015" y="13490"/>
                  </a:moveTo>
                  <a:cubicBezTo>
                    <a:pt x="28189" y="13490"/>
                    <a:pt x="28317" y="13618"/>
                    <a:pt x="28317" y="13766"/>
                  </a:cubicBezTo>
                  <a:cubicBezTo>
                    <a:pt x="28317" y="13935"/>
                    <a:pt x="28189" y="14063"/>
                    <a:pt x="28015" y="14063"/>
                  </a:cubicBezTo>
                  <a:cubicBezTo>
                    <a:pt x="27846" y="14063"/>
                    <a:pt x="27718" y="13935"/>
                    <a:pt x="27718" y="13766"/>
                  </a:cubicBezTo>
                  <a:cubicBezTo>
                    <a:pt x="27718" y="13618"/>
                    <a:pt x="27846" y="13490"/>
                    <a:pt x="28015" y="13490"/>
                  </a:cubicBezTo>
                  <a:close/>
                  <a:moveTo>
                    <a:pt x="28015" y="15000"/>
                  </a:moveTo>
                  <a:cubicBezTo>
                    <a:pt x="28189" y="15000"/>
                    <a:pt x="28317" y="15128"/>
                    <a:pt x="28317" y="15303"/>
                  </a:cubicBezTo>
                  <a:cubicBezTo>
                    <a:pt x="28317" y="15451"/>
                    <a:pt x="28189" y="15579"/>
                    <a:pt x="28015" y="15579"/>
                  </a:cubicBezTo>
                  <a:cubicBezTo>
                    <a:pt x="27846" y="15579"/>
                    <a:pt x="27718" y="15451"/>
                    <a:pt x="27718" y="15303"/>
                  </a:cubicBezTo>
                  <a:cubicBezTo>
                    <a:pt x="27718" y="15128"/>
                    <a:pt x="27846" y="15000"/>
                    <a:pt x="28015" y="15000"/>
                  </a:cubicBezTo>
                  <a:close/>
                  <a:moveTo>
                    <a:pt x="28015" y="16516"/>
                  </a:moveTo>
                  <a:cubicBezTo>
                    <a:pt x="28189" y="16516"/>
                    <a:pt x="28317" y="16644"/>
                    <a:pt x="28317" y="16818"/>
                  </a:cubicBezTo>
                  <a:cubicBezTo>
                    <a:pt x="28317" y="16967"/>
                    <a:pt x="28189" y="17095"/>
                    <a:pt x="28015" y="17095"/>
                  </a:cubicBezTo>
                  <a:cubicBezTo>
                    <a:pt x="27846" y="17095"/>
                    <a:pt x="27718" y="16967"/>
                    <a:pt x="27718" y="16818"/>
                  </a:cubicBezTo>
                  <a:cubicBezTo>
                    <a:pt x="27718" y="16644"/>
                    <a:pt x="27846" y="16516"/>
                    <a:pt x="28015" y="16516"/>
                  </a:cubicBezTo>
                  <a:close/>
                  <a:moveTo>
                    <a:pt x="28015" y="18032"/>
                  </a:moveTo>
                  <a:cubicBezTo>
                    <a:pt x="28189" y="18032"/>
                    <a:pt x="28317" y="18160"/>
                    <a:pt x="28317" y="18329"/>
                  </a:cubicBezTo>
                  <a:cubicBezTo>
                    <a:pt x="28317" y="18483"/>
                    <a:pt x="28189" y="18611"/>
                    <a:pt x="28015" y="18611"/>
                  </a:cubicBezTo>
                  <a:cubicBezTo>
                    <a:pt x="27846" y="18611"/>
                    <a:pt x="27718" y="18483"/>
                    <a:pt x="27718" y="18329"/>
                  </a:cubicBezTo>
                  <a:cubicBezTo>
                    <a:pt x="27718" y="18160"/>
                    <a:pt x="27846" y="18032"/>
                    <a:pt x="28015" y="18032"/>
                  </a:cubicBezTo>
                  <a:close/>
                  <a:moveTo>
                    <a:pt x="2024" y="0"/>
                  </a:moveTo>
                  <a:cubicBezTo>
                    <a:pt x="1793" y="917"/>
                    <a:pt x="979" y="1603"/>
                    <a:pt x="1" y="1603"/>
                  </a:cubicBezTo>
                  <a:lnTo>
                    <a:pt x="1" y="3759"/>
                  </a:lnTo>
                  <a:cubicBezTo>
                    <a:pt x="534" y="3759"/>
                    <a:pt x="979" y="4184"/>
                    <a:pt x="979" y="4717"/>
                  </a:cubicBezTo>
                  <a:cubicBezTo>
                    <a:pt x="979" y="5249"/>
                    <a:pt x="534" y="5680"/>
                    <a:pt x="1" y="5680"/>
                  </a:cubicBezTo>
                  <a:lnTo>
                    <a:pt x="1" y="9777"/>
                  </a:lnTo>
                  <a:cubicBezTo>
                    <a:pt x="534" y="9777"/>
                    <a:pt x="979" y="10202"/>
                    <a:pt x="979" y="10734"/>
                  </a:cubicBezTo>
                  <a:cubicBezTo>
                    <a:pt x="979" y="11267"/>
                    <a:pt x="534" y="11718"/>
                    <a:pt x="1" y="11718"/>
                  </a:cubicBezTo>
                  <a:lnTo>
                    <a:pt x="1" y="15815"/>
                  </a:lnTo>
                  <a:cubicBezTo>
                    <a:pt x="534" y="15815"/>
                    <a:pt x="979" y="16240"/>
                    <a:pt x="979" y="16772"/>
                  </a:cubicBezTo>
                  <a:cubicBezTo>
                    <a:pt x="979" y="17305"/>
                    <a:pt x="534" y="17735"/>
                    <a:pt x="1" y="17735"/>
                  </a:cubicBezTo>
                  <a:lnTo>
                    <a:pt x="1" y="19420"/>
                  </a:lnTo>
                  <a:cubicBezTo>
                    <a:pt x="1153" y="19420"/>
                    <a:pt x="2070" y="20337"/>
                    <a:pt x="2070" y="21489"/>
                  </a:cubicBezTo>
                  <a:lnTo>
                    <a:pt x="26350" y="21489"/>
                  </a:lnTo>
                  <a:cubicBezTo>
                    <a:pt x="26350" y="20634"/>
                    <a:pt x="27057" y="19932"/>
                    <a:pt x="27912" y="19932"/>
                  </a:cubicBezTo>
                  <a:cubicBezTo>
                    <a:pt x="28762" y="19932"/>
                    <a:pt x="29449" y="20634"/>
                    <a:pt x="29449" y="21489"/>
                  </a:cubicBezTo>
                  <a:lnTo>
                    <a:pt x="36081" y="21489"/>
                  </a:lnTo>
                  <a:cubicBezTo>
                    <a:pt x="36081" y="20337"/>
                    <a:pt x="37023" y="19420"/>
                    <a:pt x="38155" y="19420"/>
                  </a:cubicBezTo>
                  <a:lnTo>
                    <a:pt x="38155" y="17735"/>
                  </a:lnTo>
                  <a:cubicBezTo>
                    <a:pt x="37617" y="17735"/>
                    <a:pt x="37192" y="17305"/>
                    <a:pt x="37192" y="16772"/>
                  </a:cubicBezTo>
                  <a:cubicBezTo>
                    <a:pt x="37192" y="16240"/>
                    <a:pt x="37617" y="15815"/>
                    <a:pt x="38155" y="15815"/>
                  </a:cubicBezTo>
                  <a:lnTo>
                    <a:pt x="38155" y="11718"/>
                  </a:lnTo>
                  <a:cubicBezTo>
                    <a:pt x="37617" y="11718"/>
                    <a:pt x="37192" y="11267"/>
                    <a:pt x="37192" y="10734"/>
                  </a:cubicBezTo>
                  <a:cubicBezTo>
                    <a:pt x="37192" y="10202"/>
                    <a:pt x="37617" y="9777"/>
                    <a:pt x="38155" y="9777"/>
                  </a:cubicBezTo>
                  <a:lnTo>
                    <a:pt x="38155" y="5680"/>
                  </a:lnTo>
                  <a:cubicBezTo>
                    <a:pt x="37617" y="5680"/>
                    <a:pt x="37192" y="5249"/>
                    <a:pt x="37192" y="4717"/>
                  </a:cubicBezTo>
                  <a:cubicBezTo>
                    <a:pt x="37192" y="4184"/>
                    <a:pt x="37617" y="3759"/>
                    <a:pt x="38155" y="3759"/>
                  </a:cubicBezTo>
                  <a:lnTo>
                    <a:pt x="38155" y="1603"/>
                  </a:lnTo>
                  <a:cubicBezTo>
                    <a:pt x="37172" y="1603"/>
                    <a:pt x="36362" y="917"/>
                    <a:pt x="36147" y="0"/>
                  </a:cubicBezTo>
                  <a:lnTo>
                    <a:pt x="29449" y="0"/>
                  </a:lnTo>
                  <a:cubicBezTo>
                    <a:pt x="29449" y="855"/>
                    <a:pt x="28762" y="1557"/>
                    <a:pt x="27912" y="1557"/>
                  </a:cubicBezTo>
                  <a:cubicBezTo>
                    <a:pt x="27057" y="1557"/>
                    <a:pt x="26350" y="855"/>
                    <a:pt x="263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7" name="Google Shape;4667;p49"/>
            <p:cNvGrpSpPr/>
            <p:nvPr/>
          </p:nvGrpSpPr>
          <p:grpSpPr>
            <a:xfrm>
              <a:off x="3420250" y="2393700"/>
              <a:ext cx="824300" cy="457225"/>
              <a:chOff x="3420250" y="2393700"/>
              <a:chExt cx="824300" cy="457225"/>
            </a:xfrm>
          </p:grpSpPr>
          <p:sp>
            <p:nvSpPr>
              <p:cNvPr id="4668" name="Google Shape;4668;p49"/>
              <p:cNvSpPr/>
              <p:nvPr/>
            </p:nvSpPr>
            <p:spPr>
              <a:xfrm>
                <a:off x="4095625" y="2393700"/>
                <a:ext cx="148925" cy="457225"/>
              </a:xfrm>
              <a:custGeom>
                <a:rect b="b" l="l" r="r" t="t"/>
                <a:pathLst>
                  <a:path extrusionOk="0" h="18289" w="5957">
                    <a:moveTo>
                      <a:pt x="5762" y="190"/>
                    </a:moveTo>
                    <a:lnTo>
                      <a:pt x="5762" y="18094"/>
                    </a:lnTo>
                    <a:lnTo>
                      <a:pt x="216" y="18094"/>
                    </a:lnTo>
                    <a:lnTo>
                      <a:pt x="216" y="190"/>
                    </a:lnTo>
                    <a:close/>
                    <a:moveTo>
                      <a:pt x="1" y="0"/>
                    </a:moveTo>
                    <a:lnTo>
                      <a:pt x="1" y="18288"/>
                    </a:lnTo>
                    <a:lnTo>
                      <a:pt x="5957" y="18288"/>
                    </a:lnTo>
                    <a:lnTo>
                      <a:pt x="59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9"/>
              <p:cNvSpPr/>
              <p:nvPr/>
            </p:nvSpPr>
            <p:spPr>
              <a:xfrm>
                <a:off x="3420250" y="2393700"/>
                <a:ext cx="575675" cy="457225"/>
              </a:xfrm>
              <a:custGeom>
                <a:rect b="b" l="l" r="r" t="t"/>
                <a:pathLst>
                  <a:path extrusionOk="0" h="18289" w="23027">
                    <a:moveTo>
                      <a:pt x="22837" y="190"/>
                    </a:moveTo>
                    <a:lnTo>
                      <a:pt x="22837" y="18094"/>
                    </a:lnTo>
                    <a:lnTo>
                      <a:pt x="195" y="18094"/>
                    </a:lnTo>
                    <a:lnTo>
                      <a:pt x="195" y="190"/>
                    </a:lnTo>
                    <a:close/>
                    <a:moveTo>
                      <a:pt x="1" y="0"/>
                    </a:moveTo>
                    <a:lnTo>
                      <a:pt x="1" y="18288"/>
                    </a:lnTo>
                    <a:lnTo>
                      <a:pt x="23026" y="18288"/>
                    </a:lnTo>
                    <a:lnTo>
                      <a:pt x="23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9"/>
              <p:cNvSpPr/>
              <p:nvPr/>
            </p:nvSpPr>
            <p:spPr>
              <a:xfrm>
                <a:off x="3425125" y="2481125"/>
                <a:ext cx="566050" cy="2725"/>
              </a:xfrm>
              <a:custGeom>
                <a:rect b="b" l="l" r="r" t="t"/>
                <a:pathLst>
                  <a:path extrusionOk="0" h="109" w="22642">
                    <a:moveTo>
                      <a:pt x="0" y="1"/>
                    </a:moveTo>
                    <a:lnTo>
                      <a:pt x="0" y="108"/>
                    </a:lnTo>
                    <a:lnTo>
                      <a:pt x="22642" y="108"/>
                    </a:lnTo>
                    <a:lnTo>
                      <a:pt x="226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9"/>
              <p:cNvSpPr/>
              <p:nvPr/>
            </p:nvSpPr>
            <p:spPr>
              <a:xfrm>
                <a:off x="3425125" y="2761275"/>
                <a:ext cx="566050" cy="2575"/>
              </a:xfrm>
              <a:custGeom>
                <a:rect b="b" l="l" r="r" t="t"/>
                <a:pathLst>
                  <a:path extrusionOk="0" h="103" w="22642">
                    <a:moveTo>
                      <a:pt x="0" y="0"/>
                    </a:moveTo>
                    <a:lnTo>
                      <a:pt x="0" y="103"/>
                    </a:lnTo>
                    <a:lnTo>
                      <a:pt x="22642" y="103"/>
                    </a:lnTo>
                    <a:lnTo>
                      <a:pt x="226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72" name="Google Shape;4672;p49"/>
          <p:cNvSpPr/>
          <p:nvPr/>
        </p:nvSpPr>
        <p:spPr>
          <a:xfrm>
            <a:off x="3239029" y="2537378"/>
            <a:ext cx="1391990" cy="783097"/>
          </a:xfrm>
          <a:custGeom>
            <a:rect b="b" l="l" r="r" t="t"/>
            <a:pathLst>
              <a:path extrusionOk="0" h="21465" w="38155">
                <a:moveTo>
                  <a:pt x="1" y="1"/>
                </a:moveTo>
                <a:lnTo>
                  <a:pt x="1" y="897"/>
                </a:lnTo>
                <a:cubicBezTo>
                  <a:pt x="339" y="897"/>
                  <a:pt x="595" y="1174"/>
                  <a:pt x="595" y="1491"/>
                </a:cubicBezTo>
                <a:cubicBezTo>
                  <a:pt x="595" y="1834"/>
                  <a:pt x="339" y="2090"/>
                  <a:pt x="1" y="2090"/>
                </a:cubicBezTo>
                <a:lnTo>
                  <a:pt x="1" y="3115"/>
                </a:lnTo>
                <a:cubicBezTo>
                  <a:pt x="339" y="3115"/>
                  <a:pt x="595" y="3371"/>
                  <a:pt x="595" y="3714"/>
                </a:cubicBezTo>
                <a:cubicBezTo>
                  <a:pt x="595" y="4031"/>
                  <a:pt x="339" y="4308"/>
                  <a:pt x="1" y="4308"/>
                </a:cubicBezTo>
                <a:lnTo>
                  <a:pt x="1" y="5312"/>
                </a:lnTo>
                <a:cubicBezTo>
                  <a:pt x="339" y="5312"/>
                  <a:pt x="595" y="5588"/>
                  <a:pt x="595" y="5911"/>
                </a:cubicBezTo>
                <a:cubicBezTo>
                  <a:pt x="595" y="6249"/>
                  <a:pt x="339" y="6505"/>
                  <a:pt x="1" y="6505"/>
                </a:cubicBezTo>
                <a:lnTo>
                  <a:pt x="1" y="7509"/>
                </a:lnTo>
                <a:cubicBezTo>
                  <a:pt x="1793" y="7509"/>
                  <a:pt x="3222" y="8963"/>
                  <a:pt x="3222" y="10730"/>
                </a:cubicBezTo>
                <a:cubicBezTo>
                  <a:pt x="3222" y="12502"/>
                  <a:pt x="1793" y="13957"/>
                  <a:pt x="1" y="13957"/>
                </a:cubicBezTo>
                <a:lnTo>
                  <a:pt x="1" y="14955"/>
                </a:lnTo>
                <a:cubicBezTo>
                  <a:pt x="339" y="14955"/>
                  <a:pt x="595" y="15211"/>
                  <a:pt x="595" y="15554"/>
                </a:cubicBezTo>
                <a:cubicBezTo>
                  <a:pt x="595" y="15877"/>
                  <a:pt x="339" y="16154"/>
                  <a:pt x="1" y="16154"/>
                </a:cubicBezTo>
                <a:lnTo>
                  <a:pt x="1" y="17157"/>
                </a:lnTo>
                <a:cubicBezTo>
                  <a:pt x="339" y="17157"/>
                  <a:pt x="595" y="17434"/>
                  <a:pt x="595" y="17751"/>
                </a:cubicBezTo>
                <a:cubicBezTo>
                  <a:pt x="595" y="18095"/>
                  <a:pt x="339" y="18351"/>
                  <a:pt x="1" y="18351"/>
                </a:cubicBezTo>
                <a:lnTo>
                  <a:pt x="1" y="19375"/>
                </a:lnTo>
                <a:cubicBezTo>
                  <a:pt x="339" y="19375"/>
                  <a:pt x="595" y="19631"/>
                  <a:pt x="595" y="19974"/>
                </a:cubicBezTo>
                <a:cubicBezTo>
                  <a:pt x="595" y="20292"/>
                  <a:pt x="339" y="20568"/>
                  <a:pt x="1" y="20568"/>
                </a:cubicBezTo>
                <a:lnTo>
                  <a:pt x="1" y="21464"/>
                </a:lnTo>
                <a:lnTo>
                  <a:pt x="38155" y="21464"/>
                </a:lnTo>
                <a:lnTo>
                  <a:pt x="38155" y="20568"/>
                </a:lnTo>
                <a:cubicBezTo>
                  <a:pt x="37832" y="20568"/>
                  <a:pt x="37555" y="20292"/>
                  <a:pt x="37555" y="19974"/>
                </a:cubicBezTo>
                <a:cubicBezTo>
                  <a:pt x="37555" y="19631"/>
                  <a:pt x="37832" y="19375"/>
                  <a:pt x="38155" y="19375"/>
                </a:cubicBezTo>
                <a:lnTo>
                  <a:pt x="38155" y="18351"/>
                </a:lnTo>
                <a:cubicBezTo>
                  <a:pt x="37832" y="18351"/>
                  <a:pt x="37555" y="18095"/>
                  <a:pt x="37555" y="17751"/>
                </a:cubicBezTo>
                <a:cubicBezTo>
                  <a:pt x="37555" y="17434"/>
                  <a:pt x="37832" y="17157"/>
                  <a:pt x="38155" y="17157"/>
                </a:cubicBezTo>
                <a:lnTo>
                  <a:pt x="38155" y="16154"/>
                </a:lnTo>
                <a:cubicBezTo>
                  <a:pt x="37832" y="16154"/>
                  <a:pt x="37555" y="15877"/>
                  <a:pt x="37555" y="15554"/>
                </a:cubicBezTo>
                <a:cubicBezTo>
                  <a:pt x="37555" y="15211"/>
                  <a:pt x="37832" y="14955"/>
                  <a:pt x="38155" y="14955"/>
                </a:cubicBezTo>
                <a:lnTo>
                  <a:pt x="38155" y="13957"/>
                </a:lnTo>
                <a:cubicBezTo>
                  <a:pt x="36383" y="13957"/>
                  <a:pt x="34933" y="12502"/>
                  <a:pt x="34933" y="10730"/>
                </a:cubicBezTo>
                <a:cubicBezTo>
                  <a:pt x="34933" y="8963"/>
                  <a:pt x="36383" y="7509"/>
                  <a:pt x="38155" y="7509"/>
                </a:cubicBezTo>
                <a:lnTo>
                  <a:pt x="38155" y="6505"/>
                </a:lnTo>
                <a:cubicBezTo>
                  <a:pt x="37832" y="6505"/>
                  <a:pt x="37555" y="6249"/>
                  <a:pt x="37555" y="5911"/>
                </a:cubicBezTo>
                <a:cubicBezTo>
                  <a:pt x="37555" y="5588"/>
                  <a:pt x="37832" y="5312"/>
                  <a:pt x="38155" y="5312"/>
                </a:cubicBezTo>
                <a:lnTo>
                  <a:pt x="38155" y="4308"/>
                </a:lnTo>
                <a:cubicBezTo>
                  <a:pt x="37832" y="4308"/>
                  <a:pt x="37555" y="4031"/>
                  <a:pt x="37555" y="3714"/>
                </a:cubicBezTo>
                <a:cubicBezTo>
                  <a:pt x="37555" y="3371"/>
                  <a:pt x="37832" y="3115"/>
                  <a:pt x="38155" y="3115"/>
                </a:cubicBezTo>
                <a:lnTo>
                  <a:pt x="38155" y="2090"/>
                </a:lnTo>
                <a:cubicBezTo>
                  <a:pt x="37832" y="2090"/>
                  <a:pt x="37555" y="1834"/>
                  <a:pt x="37555" y="1491"/>
                </a:cubicBezTo>
                <a:cubicBezTo>
                  <a:pt x="37555" y="1174"/>
                  <a:pt x="37832" y="897"/>
                  <a:pt x="38155" y="897"/>
                </a:cubicBezTo>
                <a:lnTo>
                  <a:pt x="381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9"/>
          <p:cNvSpPr/>
          <p:nvPr/>
        </p:nvSpPr>
        <p:spPr>
          <a:xfrm>
            <a:off x="720000" y="3512335"/>
            <a:ext cx="1697889" cy="783115"/>
          </a:xfrm>
          <a:custGeom>
            <a:rect b="b" l="l" r="r" t="t"/>
            <a:pathLst>
              <a:path extrusionOk="0" h="47311" w="102576">
                <a:moveTo>
                  <a:pt x="26442" y="4461"/>
                </a:moveTo>
                <a:cubicBezTo>
                  <a:pt x="26826" y="4461"/>
                  <a:pt x="27123" y="4763"/>
                  <a:pt x="27123" y="5147"/>
                </a:cubicBezTo>
                <a:cubicBezTo>
                  <a:pt x="27123" y="5531"/>
                  <a:pt x="26826" y="5849"/>
                  <a:pt x="26442" y="5849"/>
                </a:cubicBezTo>
                <a:cubicBezTo>
                  <a:pt x="26032" y="5849"/>
                  <a:pt x="25735" y="5531"/>
                  <a:pt x="25735" y="5147"/>
                </a:cubicBezTo>
                <a:cubicBezTo>
                  <a:pt x="25735" y="4763"/>
                  <a:pt x="26032" y="4461"/>
                  <a:pt x="26442" y="4461"/>
                </a:cubicBezTo>
                <a:close/>
                <a:moveTo>
                  <a:pt x="26442" y="7109"/>
                </a:moveTo>
                <a:cubicBezTo>
                  <a:pt x="26826" y="7109"/>
                  <a:pt x="27123" y="7406"/>
                  <a:pt x="27123" y="7790"/>
                </a:cubicBezTo>
                <a:cubicBezTo>
                  <a:pt x="27123" y="8174"/>
                  <a:pt x="26826" y="8497"/>
                  <a:pt x="26442" y="8497"/>
                </a:cubicBezTo>
                <a:cubicBezTo>
                  <a:pt x="26032" y="8497"/>
                  <a:pt x="25735" y="8174"/>
                  <a:pt x="25735" y="7790"/>
                </a:cubicBezTo>
                <a:cubicBezTo>
                  <a:pt x="25735" y="7406"/>
                  <a:pt x="26032" y="7109"/>
                  <a:pt x="26442" y="7109"/>
                </a:cubicBezTo>
                <a:close/>
                <a:moveTo>
                  <a:pt x="26442" y="9731"/>
                </a:moveTo>
                <a:cubicBezTo>
                  <a:pt x="26826" y="9731"/>
                  <a:pt x="27123" y="10053"/>
                  <a:pt x="27123" y="10438"/>
                </a:cubicBezTo>
                <a:cubicBezTo>
                  <a:pt x="27123" y="10822"/>
                  <a:pt x="26826" y="11139"/>
                  <a:pt x="26442" y="11139"/>
                </a:cubicBezTo>
                <a:cubicBezTo>
                  <a:pt x="26032" y="11139"/>
                  <a:pt x="25735" y="10822"/>
                  <a:pt x="25735" y="10438"/>
                </a:cubicBezTo>
                <a:cubicBezTo>
                  <a:pt x="25735" y="10053"/>
                  <a:pt x="26032" y="9731"/>
                  <a:pt x="26442" y="9731"/>
                </a:cubicBezTo>
                <a:close/>
                <a:moveTo>
                  <a:pt x="26442" y="12379"/>
                </a:moveTo>
                <a:cubicBezTo>
                  <a:pt x="26826" y="12379"/>
                  <a:pt x="27123" y="12701"/>
                  <a:pt x="27123" y="13085"/>
                </a:cubicBezTo>
                <a:cubicBezTo>
                  <a:pt x="27123" y="13469"/>
                  <a:pt x="26826" y="13787"/>
                  <a:pt x="26442" y="13787"/>
                </a:cubicBezTo>
                <a:cubicBezTo>
                  <a:pt x="26032" y="13787"/>
                  <a:pt x="25735" y="13469"/>
                  <a:pt x="25735" y="13085"/>
                </a:cubicBezTo>
                <a:cubicBezTo>
                  <a:pt x="25735" y="12701"/>
                  <a:pt x="26032" y="12379"/>
                  <a:pt x="26442" y="12379"/>
                </a:cubicBezTo>
                <a:close/>
                <a:moveTo>
                  <a:pt x="26442" y="15026"/>
                </a:moveTo>
                <a:cubicBezTo>
                  <a:pt x="26826" y="15026"/>
                  <a:pt x="27123" y="15344"/>
                  <a:pt x="27123" y="15728"/>
                </a:cubicBezTo>
                <a:cubicBezTo>
                  <a:pt x="27123" y="16112"/>
                  <a:pt x="26826" y="16414"/>
                  <a:pt x="26442" y="16414"/>
                </a:cubicBezTo>
                <a:cubicBezTo>
                  <a:pt x="26032" y="16414"/>
                  <a:pt x="25735" y="16112"/>
                  <a:pt x="25735" y="15728"/>
                </a:cubicBezTo>
                <a:cubicBezTo>
                  <a:pt x="25735" y="15344"/>
                  <a:pt x="26032" y="15026"/>
                  <a:pt x="26442" y="15026"/>
                </a:cubicBezTo>
                <a:close/>
                <a:moveTo>
                  <a:pt x="26442" y="17669"/>
                </a:moveTo>
                <a:cubicBezTo>
                  <a:pt x="26826" y="17669"/>
                  <a:pt x="27123" y="17991"/>
                  <a:pt x="27123" y="18376"/>
                </a:cubicBezTo>
                <a:cubicBezTo>
                  <a:pt x="27123" y="18760"/>
                  <a:pt x="26826" y="19057"/>
                  <a:pt x="26442" y="19057"/>
                </a:cubicBezTo>
                <a:cubicBezTo>
                  <a:pt x="26032" y="19057"/>
                  <a:pt x="25735" y="18760"/>
                  <a:pt x="25735" y="18376"/>
                </a:cubicBezTo>
                <a:cubicBezTo>
                  <a:pt x="25735" y="17991"/>
                  <a:pt x="26032" y="17669"/>
                  <a:pt x="26442" y="17669"/>
                </a:cubicBezTo>
                <a:close/>
                <a:moveTo>
                  <a:pt x="26442" y="20317"/>
                </a:moveTo>
                <a:cubicBezTo>
                  <a:pt x="26826" y="20317"/>
                  <a:pt x="27123" y="20639"/>
                  <a:pt x="27123" y="21023"/>
                </a:cubicBezTo>
                <a:cubicBezTo>
                  <a:pt x="27123" y="21407"/>
                  <a:pt x="26826" y="21704"/>
                  <a:pt x="26442" y="21704"/>
                </a:cubicBezTo>
                <a:cubicBezTo>
                  <a:pt x="26032" y="21704"/>
                  <a:pt x="25735" y="21407"/>
                  <a:pt x="25735" y="21023"/>
                </a:cubicBezTo>
                <a:cubicBezTo>
                  <a:pt x="25735" y="20639"/>
                  <a:pt x="26032" y="20317"/>
                  <a:pt x="26442" y="20317"/>
                </a:cubicBezTo>
                <a:close/>
                <a:moveTo>
                  <a:pt x="26442" y="22964"/>
                </a:moveTo>
                <a:cubicBezTo>
                  <a:pt x="26826" y="22964"/>
                  <a:pt x="27123" y="23261"/>
                  <a:pt x="27123" y="23645"/>
                </a:cubicBezTo>
                <a:cubicBezTo>
                  <a:pt x="27123" y="24030"/>
                  <a:pt x="26826" y="24352"/>
                  <a:pt x="26442" y="24352"/>
                </a:cubicBezTo>
                <a:cubicBezTo>
                  <a:pt x="26032" y="24352"/>
                  <a:pt x="25735" y="24030"/>
                  <a:pt x="25735" y="23645"/>
                </a:cubicBezTo>
                <a:cubicBezTo>
                  <a:pt x="25735" y="23261"/>
                  <a:pt x="26032" y="22964"/>
                  <a:pt x="26442" y="22964"/>
                </a:cubicBezTo>
                <a:close/>
                <a:moveTo>
                  <a:pt x="26442" y="25607"/>
                </a:moveTo>
                <a:cubicBezTo>
                  <a:pt x="26826" y="25607"/>
                  <a:pt x="27123" y="25909"/>
                  <a:pt x="27123" y="26293"/>
                </a:cubicBezTo>
                <a:cubicBezTo>
                  <a:pt x="27123" y="26677"/>
                  <a:pt x="26826" y="26995"/>
                  <a:pt x="26442" y="26995"/>
                </a:cubicBezTo>
                <a:cubicBezTo>
                  <a:pt x="26032" y="26995"/>
                  <a:pt x="25735" y="26677"/>
                  <a:pt x="25735" y="26293"/>
                </a:cubicBezTo>
                <a:cubicBezTo>
                  <a:pt x="25735" y="25909"/>
                  <a:pt x="26032" y="25607"/>
                  <a:pt x="26442" y="25607"/>
                </a:cubicBezTo>
                <a:close/>
                <a:moveTo>
                  <a:pt x="26442" y="28255"/>
                </a:moveTo>
                <a:cubicBezTo>
                  <a:pt x="26826" y="28255"/>
                  <a:pt x="27123" y="28552"/>
                  <a:pt x="27123" y="28936"/>
                </a:cubicBezTo>
                <a:cubicBezTo>
                  <a:pt x="27123" y="29320"/>
                  <a:pt x="26826" y="29642"/>
                  <a:pt x="26442" y="29642"/>
                </a:cubicBezTo>
                <a:cubicBezTo>
                  <a:pt x="26032" y="29642"/>
                  <a:pt x="25735" y="29320"/>
                  <a:pt x="25735" y="28936"/>
                </a:cubicBezTo>
                <a:cubicBezTo>
                  <a:pt x="25735" y="28552"/>
                  <a:pt x="26032" y="28255"/>
                  <a:pt x="26442" y="28255"/>
                </a:cubicBezTo>
                <a:close/>
                <a:moveTo>
                  <a:pt x="26442" y="30882"/>
                </a:moveTo>
                <a:cubicBezTo>
                  <a:pt x="26826" y="30882"/>
                  <a:pt x="27123" y="31199"/>
                  <a:pt x="27123" y="31583"/>
                </a:cubicBezTo>
                <a:cubicBezTo>
                  <a:pt x="27123" y="31968"/>
                  <a:pt x="26826" y="32290"/>
                  <a:pt x="26442" y="32290"/>
                </a:cubicBezTo>
                <a:cubicBezTo>
                  <a:pt x="26032" y="32290"/>
                  <a:pt x="25735" y="31968"/>
                  <a:pt x="25735" y="31583"/>
                </a:cubicBezTo>
                <a:cubicBezTo>
                  <a:pt x="25735" y="31199"/>
                  <a:pt x="26032" y="30882"/>
                  <a:pt x="26442" y="30882"/>
                </a:cubicBezTo>
                <a:close/>
                <a:moveTo>
                  <a:pt x="26442" y="33524"/>
                </a:moveTo>
                <a:cubicBezTo>
                  <a:pt x="26826" y="33524"/>
                  <a:pt x="27123" y="33847"/>
                  <a:pt x="27123" y="34231"/>
                </a:cubicBezTo>
                <a:cubicBezTo>
                  <a:pt x="27123" y="34615"/>
                  <a:pt x="26826" y="34933"/>
                  <a:pt x="26442" y="34933"/>
                </a:cubicBezTo>
                <a:cubicBezTo>
                  <a:pt x="26032" y="34933"/>
                  <a:pt x="25735" y="34615"/>
                  <a:pt x="25735" y="34231"/>
                </a:cubicBezTo>
                <a:cubicBezTo>
                  <a:pt x="25735" y="33847"/>
                  <a:pt x="26032" y="33524"/>
                  <a:pt x="26442" y="33524"/>
                </a:cubicBezTo>
                <a:close/>
                <a:moveTo>
                  <a:pt x="26442" y="36172"/>
                </a:moveTo>
                <a:cubicBezTo>
                  <a:pt x="26826" y="36172"/>
                  <a:pt x="27123" y="36490"/>
                  <a:pt x="27123" y="36874"/>
                </a:cubicBezTo>
                <a:cubicBezTo>
                  <a:pt x="27123" y="37258"/>
                  <a:pt x="26826" y="37560"/>
                  <a:pt x="26442" y="37560"/>
                </a:cubicBezTo>
                <a:cubicBezTo>
                  <a:pt x="26032" y="37560"/>
                  <a:pt x="25735" y="37258"/>
                  <a:pt x="25735" y="36874"/>
                </a:cubicBezTo>
                <a:cubicBezTo>
                  <a:pt x="25735" y="36490"/>
                  <a:pt x="26032" y="36172"/>
                  <a:pt x="26442" y="36172"/>
                </a:cubicBezTo>
                <a:close/>
                <a:moveTo>
                  <a:pt x="26442" y="38820"/>
                </a:moveTo>
                <a:cubicBezTo>
                  <a:pt x="26826" y="38820"/>
                  <a:pt x="27123" y="39137"/>
                  <a:pt x="27123" y="39521"/>
                </a:cubicBezTo>
                <a:cubicBezTo>
                  <a:pt x="27123" y="39906"/>
                  <a:pt x="26826" y="40203"/>
                  <a:pt x="26442" y="40203"/>
                </a:cubicBezTo>
                <a:cubicBezTo>
                  <a:pt x="26032" y="40203"/>
                  <a:pt x="25735" y="39906"/>
                  <a:pt x="25735" y="39521"/>
                </a:cubicBezTo>
                <a:cubicBezTo>
                  <a:pt x="25735" y="39137"/>
                  <a:pt x="26032" y="38820"/>
                  <a:pt x="26442" y="38820"/>
                </a:cubicBezTo>
                <a:close/>
                <a:moveTo>
                  <a:pt x="26442" y="41462"/>
                </a:moveTo>
                <a:cubicBezTo>
                  <a:pt x="26826" y="41462"/>
                  <a:pt x="27123" y="41765"/>
                  <a:pt x="27123" y="42169"/>
                </a:cubicBezTo>
                <a:cubicBezTo>
                  <a:pt x="27123" y="42553"/>
                  <a:pt x="26826" y="42850"/>
                  <a:pt x="26442" y="42850"/>
                </a:cubicBezTo>
                <a:cubicBezTo>
                  <a:pt x="26032" y="42850"/>
                  <a:pt x="25735" y="42553"/>
                  <a:pt x="25735" y="42169"/>
                </a:cubicBezTo>
                <a:cubicBezTo>
                  <a:pt x="25735" y="41765"/>
                  <a:pt x="26032" y="41462"/>
                  <a:pt x="26442" y="41462"/>
                </a:cubicBezTo>
                <a:close/>
                <a:moveTo>
                  <a:pt x="3329" y="0"/>
                </a:moveTo>
                <a:cubicBezTo>
                  <a:pt x="3350" y="108"/>
                  <a:pt x="3350" y="195"/>
                  <a:pt x="3350" y="302"/>
                </a:cubicBezTo>
                <a:cubicBezTo>
                  <a:pt x="3350" y="2330"/>
                  <a:pt x="1860" y="3949"/>
                  <a:pt x="1" y="3949"/>
                </a:cubicBezTo>
                <a:lnTo>
                  <a:pt x="1" y="4609"/>
                </a:lnTo>
                <a:cubicBezTo>
                  <a:pt x="385" y="4609"/>
                  <a:pt x="707" y="4932"/>
                  <a:pt x="707" y="5316"/>
                </a:cubicBezTo>
                <a:cubicBezTo>
                  <a:pt x="707" y="5700"/>
                  <a:pt x="385" y="6018"/>
                  <a:pt x="1" y="6018"/>
                </a:cubicBezTo>
                <a:lnTo>
                  <a:pt x="1" y="7257"/>
                </a:lnTo>
                <a:cubicBezTo>
                  <a:pt x="385" y="7257"/>
                  <a:pt x="707" y="7580"/>
                  <a:pt x="707" y="7964"/>
                </a:cubicBezTo>
                <a:cubicBezTo>
                  <a:pt x="707" y="8348"/>
                  <a:pt x="385" y="8666"/>
                  <a:pt x="1" y="8666"/>
                </a:cubicBezTo>
                <a:lnTo>
                  <a:pt x="1" y="9905"/>
                </a:lnTo>
                <a:cubicBezTo>
                  <a:pt x="385" y="9905"/>
                  <a:pt x="707" y="10222"/>
                  <a:pt x="707" y="10607"/>
                </a:cubicBezTo>
                <a:cubicBezTo>
                  <a:pt x="707" y="10991"/>
                  <a:pt x="385" y="11293"/>
                  <a:pt x="1" y="11293"/>
                </a:cubicBezTo>
                <a:lnTo>
                  <a:pt x="1" y="12548"/>
                </a:lnTo>
                <a:cubicBezTo>
                  <a:pt x="385" y="12548"/>
                  <a:pt x="707" y="12870"/>
                  <a:pt x="707" y="13254"/>
                </a:cubicBezTo>
                <a:cubicBezTo>
                  <a:pt x="707" y="13638"/>
                  <a:pt x="385" y="13935"/>
                  <a:pt x="1" y="13935"/>
                </a:cubicBezTo>
                <a:lnTo>
                  <a:pt x="1" y="15195"/>
                </a:lnTo>
                <a:cubicBezTo>
                  <a:pt x="385" y="15195"/>
                  <a:pt x="707" y="15492"/>
                  <a:pt x="707" y="15876"/>
                </a:cubicBezTo>
                <a:cubicBezTo>
                  <a:pt x="707" y="16286"/>
                  <a:pt x="385" y="16583"/>
                  <a:pt x="1" y="16583"/>
                </a:cubicBezTo>
                <a:lnTo>
                  <a:pt x="1" y="17843"/>
                </a:lnTo>
                <a:cubicBezTo>
                  <a:pt x="385" y="17843"/>
                  <a:pt x="707" y="18140"/>
                  <a:pt x="707" y="18524"/>
                </a:cubicBezTo>
                <a:cubicBezTo>
                  <a:pt x="707" y="18908"/>
                  <a:pt x="385" y="19231"/>
                  <a:pt x="1" y="19231"/>
                </a:cubicBezTo>
                <a:lnTo>
                  <a:pt x="1" y="20486"/>
                </a:lnTo>
                <a:cubicBezTo>
                  <a:pt x="385" y="20486"/>
                  <a:pt x="707" y="20788"/>
                  <a:pt x="707" y="21172"/>
                </a:cubicBezTo>
                <a:cubicBezTo>
                  <a:pt x="707" y="21556"/>
                  <a:pt x="385" y="21873"/>
                  <a:pt x="1" y="21873"/>
                </a:cubicBezTo>
                <a:lnTo>
                  <a:pt x="1" y="23113"/>
                </a:lnTo>
                <a:cubicBezTo>
                  <a:pt x="385" y="23113"/>
                  <a:pt x="707" y="23430"/>
                  <a:pt x="707" y="23814"/>
                </a:cubicBezTo>
                <a:cubicBezTo>
                  <a:pt x="707" y="24199"/>
                  <a:pt x="385" y="24521"/>
                  <a:pt x="1" y="24521"/>
                </a:cubicBezTo>
                <a:lnTo>
                  <a:pt x="1" y="25761"/>
                </a:lnTo>
                <a:cubicBezTo>
                  <a:pt x="385" y="25761"/>
                  <a:pt x="707" y="26078"/>
                  <a:pt x="707" y="26462"/>
                </a:cubicBezTo>
                <a:cubicBezTo>
                  <a:pt x="707" y="26846"/>
                  <a:pt x="385" y="27169"/>
                  <a:pt x="1" y="27169"/>
                </a:cubicBezTo>
                <a:lnTo>
                  <a:pt x="1" y="28403"/>
                </a:lnTo>
                <a:cubicBezTo>
                  <a:pt x="385" y="28403"/>
                  <a:pt x="707" y="28726"/>
                  <a:pt x="707" y="29110"/>
                </a:cubicBezTo>
                <a:cubicBezTo>
                  <a:pt x="707" y="29494"/>
                  <a:pt x="385" y="29791"/>
                  <a:pt x="1" y="29791"/>
                </a:cubicBezTo>
                <a:lnTo>
                  <a:pt x="1" y="31051"/>
                </a:lnTo>
                <a:cubicBezTo>
                  <a:pt x="385" y="31051"/>
                  <a:pt x="707" y="31368"/>
                  <a:pt x="707" y="31752"/>
                </a:cubicBezTo>
                <a:cubicBezTo>
                  <a:pt x="707" y="32137"/>
                  <a:pt x="385" y="32439"/>
                  <a:pt x="1" y="32439"/>
                </a:cubicBezTo>
                <a:lnTo>
                  <a:pt x="1" y="33699"/>
                </a:lnTo>
                <a:cubicBezTo>
                  <a:pt x="385" y="33699"/>
                  <a:pt x="707" y="34016"/>
                  <a:pt x="707" y="34400"/>
                </a:cubicBezTo>
                <a:cubicBezTo>
                  <a:pt x="707" y="34784"/>
                  <a:pt x="385" y="35081"/>
                  <a:pt x="1" y="35081"/>
                </a:cubicBezTo>
                <a:lnTo>
                  <a:pt x="1" y="36341"/>
                </a:lnTo>
                <a:cubicBezTo>
                  <a:pt x="385" y="36341"/>
                  <a:pt x="707" y="36643"/>
                  <a:pt x="707" y="37027"/>
                </a:cubicBezTo>
                <a:cubicBezTo>
                  <a:pt x="707" y="37412"/>
                  <a:pt x="385" y="37729"/>
                  <a:pt x="1" y="37729"/>
                </a:cubicBezTo>
                <a:lnTo>
                  <a:pt x="1" y="38989"/>
                </a:lnTo>
                <a:cubicBezTo>
                  <a:pt x="385" y="38989"/>
                  <a:pt x="707" y="39286"/>
                  <a:pt x="707" y="39670"/>
                </a:cubicBezTo>
                <a:cubicBezTo>
                  <a:pt x="707" y="40054"/>
                  <a:pt x="385" y="40377"/>
                  <a:pt x="1" y="40377"/>
                </a:cubicBezTo>
                <a:lnTo>
                  <a:pt x="1" y="41637"/>
                </a:lnTo>
                <a:cubicBezTo>
                  <a:pt x="385" y="41637"/>
                  <a:pt x="707" y="41934"/>
                  <a:pt x="707" y="42318"/>
                </a:cubicBezTo>
                <a:cubicBezTo>
                  <a:pt x="707" y="42702"/>
                  <a:pt x="385" y="43019"/>
                  <a:pt x="1" y="43019"/>
                </a:cubicBezTo>
                <a:lnTo>
                  <a:pt x="1" y="43660"/>
                </a:lnTo>
                <a:cubicBezTo>
                  <a:pt x="1860" y="43660"/>
                  <a:pt x="3350" y="45283"/>
                  <a:pt x="3350" y="47311"/>
                </a:cubicBezTo>
                <a:lnTo>
                  <a:pt x="24091" y="47311"/>
                </a:lnTo>
                <a:cubicBezTo>
                  <a:pt x="24091" y="46072"/>
                  <a:pt x="24988" y="45093"/>
                  <a:pt x="26119" y="45093"/>
                </a:cubicBezTo>
                <a:cubicBezTo>
                  <a:pt x="27231" y="45093"/>
                  <a:pt x="28147" y="46072"/>
                  <a:pt x="28147" y="47311"/>
                </a:cubicBezTo>
                <a:lnTo>
                  <a:pt x="99226" y="47311"/>
                </a:lnTo>
                <a:cubicBezTo>
                  <a:pt x="99226" y="45283"/>
                  <a:pt x="100722" y="43660"/>
                  <a:pt x="102576" y="43660"/>
                </a:cubicBezTo>
                <a:lnTo>
                  <a:pt x="102576" y="43019"/>
                </a:lnTo>
                <a:cubicBezTo>
                  <a:pt x="102192" y="43019"/>
                  <a:pt x="101874" y="42702"/>
                  <a:pt x="101874" y="42318"/>
                </a:cubicBezTo>
                <a:cubicBezTo>
                  <a:pt x="101874" y="41934"/>
                  <a:pt x="102192" y="41637"/>
                  <a:pt x="102576" y="41637"/>
                </a:cubicBezTo>
                <a:lnTo>
                  <a:pt x="102576" y="40377"/>
                </a:lnTo>
                <a:cubicBezTo>
                  <a:pt x="102192" y="40377"/>
                  <a:pt x="101874" y="40054"/>
                  <a:pt x="101874" y="39670"/>
                </a:cubicBezTo>
                <a:cubicBezTo>
                  <a:pt x="101874" y="39286"/>
                  <a:pt x="102192" y="38989"/>
                  <a:pt x="102576" y="38989"/>
                </a:cubicBezTo>
                <a:lnTo>
                  <a:pt x="102576" y="37729"/>
                </a:lnTo>
                <a:cubicBezTo>
                  <a:pt x="102192" y="37729"/>
                  <a:pt x="101874" y="37412"/>
                  <a:pt x="101874" y="37027"/>
                </a:cubicBezTo>
                <a:cubicBezTo>
                  <a:pt x="101874" y="36643"/>
                  <a:pt x="102192" y="36341"/>
                  <a:pt x="102576" y="36341"/>
                </a:cubicBezTo>
                <a:lnTo>
                  <a:pt x="102576" y="35081"/>
                </a:lnTo>
                <a:cubicBezTo>
                  <a:pt x="102192" y="35081"/>
                  <a:pt x="101874" y="34784"/>
                  <a:pt x="101874" y="34400"/>
                </a:cubicBezTo>
                <a:cubicBezTo>
                  <a:pt x="101874" y="34016"/>
                  <a:pt x="102192" y="33699"/>
                  <a:pt x="102576" y="33699"/>
                </a:cubicBezTo>
                <a:lnTo>
                  <a:pt x="102576" y="32439"/>
                </a:lnTo>
                <a:cubicBezTo>
                  <a:pt x="102192" y="32439"/>
                  <a:pt x="101874" y="32137"/>
                  <a:pt x="101874" y="31752"/>
                </a:cubicBezTo>
                <a:cubicBezTo>
                  <a:pt x="101874" y="31368"/>
                  <a:pt x="102192" y="31051"/>
                  <a:pt x="102576" y="31051"/>
                </a:cubicBezTo>
                <a:lnTo>
                  <a:pt x="102576" y="29791"/>
                </a:lnTo>
                <a:cubicBezTo>
                  <a:pt x="102192" y="29791"/>
                  <a:pt x="101874" y="29494"/>
                  <a:pt x="101874" y="29110"/>
                </a:cubicBezTo>
                <a:cubicBezTo>
                  <a:pt x="101874" y="28726"/>
                  <a:pt x="102192" y="28403"/>
                  <a:pt x="102576" y="28403"/>
                </a:cubicBezTo>
                <a:lnTo>
                  <a:pt x="102576" y="27169"/>
                </a:lnTo>
                <a:cubicBezTo>
                  <a:pt x="102192" y="27169"/>
                  <a:pt x="101874" y="26846"/>
                  <a:pt x="101874" y="26462"/>
                </a:cubicBezTo>
                <a:cubicBezTo>
                  <a:pt x="101874" y="26078"/>
                  <a:pt x="102192" y="25761"/>
                  <a:pt x="102576" y="25761"/>
                </a:cubicBezTo>
                <a:lnTo>
                  <a:pt x="102576" y="24521"/>
                </a:lnTo>
                <a:cubicBezTo>
                  <a:pt x="102192" y="24521"/>
                  <a:pt x="101874" y="24199"/>
                  <a:pt x="101874" y="23814"/>
                </a:cubicBezTo>
                <a:cubicBezTo>
                  <a:pt x="101874" y="23430"/>
                  <a:pt x="102192" y="23113"/>
                  <a:pt x="102576" y="23113"/>
                </a:cubicBezTo>
                <a:lnTo>
                  <a:pt x="102576" y="21873"/>
                </a:lnTo>
                <a:cubicBezTo>
                  <a:pt x="102192" y="21873"/>
                  <a:pt x="101874" y="21556"/>
                  <a:pt x="101874" y="21172"/>
                </a:cubicBezTo>
                <a:cubicBezTo>
                  <a:pt x="101874" y="20788"/>
                  <a:pt x="102192" y="20486"/>
                  <a:pt x="102576" y="20486"/>
                </a:cubicBezTo>
                <a:lnTo>
                  <a:pt x="102576" y="19231"/>
                </a:lnTo>
                <a:cubicBezTo>
                  <a:pt x="102192" y="19231"/>
                  <a:pt x="101874" y="18908"/>
                  <a:pt x="101874" y="18524"/>
                </a:cubicBezTo>
                <a:cubicBezTo>
                  <a:pt x="101874" y="18140"/>
                  <a:pt x="102192" y="17843"/>
                  <a:pt x="102576" y="17843"/>
                </a:cubicBezTo>
                <a:lnTo>
                  <a:pt x="102576" y="16583"/>
                </a:lnTo>
                <a:cubicBezTo>
                  <a:pt x="102192" y="16583"/>
                  <a:pt x="101874" y="16286"/>
                  <a:pt x="101874" y="15876"/>
                </a:cubicBezTo>
                <a:cubicBezTo>
                  <a:pt x="101874" y="15492"/>
                  <a:pt x="102192" y="15195"/>
                  <a:pt x="102576" y="15195"/>
                </a:cubicBezTo>
                <a:lnTo>
                  <a:pt x="102576" y="13935"/>
                </a:lnTo>
                <a:cubicBezTo>
                  <a:pt x="102192" y="13935"/>
                  <a:pt x="101874" y="13638"/>
                  <a:pt x="101874" y="13254"/>
                </a:cubicBezTo>
                <a:cubicBezTo>
                  <a:pt x="101874" y="12870"/>
                  <a:pt x="102192" y="12548"/>
                  <a:pt x="102576" y="12548"/>
                </a:cubicBezTo>
                <a:lnTo>
                  <a:pt x="102576" y="11293"/>
                </a:lnTo>
                <a:cubicBezTo>
                  <a:pt x="102192" y="11293"/>
                  <a:pt x="101874" y="10991"/>
                  <a:pt x="101874" y="10607"/>
                </a:cubicBezTo>
                <a:cubicBezTo>
                  <a:pt x="101874" y="10222"/>
                  <a:pt x="102192" y="9905"/>
                  <a:pt x="102576" y="9905"/>
                </a:cubicBezTo>
                <a:lnTo>
                  <a:pt x="102576" y="8666"/>
                </a:lnTo>
                <a:cubicBezTo>
                  <a:pt x="102192" y="8666"/>
                  <a:pt x="101874" y="8348"/>
                  <a:pt x="101874" y="7964"/>
                </a:cubicBezTo>
                <a:cubicBezTo>
                  <a:pt x="101874" y="7580"/>
                  <a:pt x="102192" y="7257"/>
                  <a:pt x="102576" y="7257"/>
                </a:cubicBezTo>
                <a:lnTo>
                  <a:pt x="102576" y="6018"/>
                </a:lnTo>
                <a:cubicBezTo>
                  <a:pt x="102192" y="6018"/>
                  <a:pt x="101874" y="5700"/>
                  <a:pt x="101874" y="5316"/>
                </a:cubicBezTo>
                <a:cubicBezTo>
                  <a:pt x="101874" y="4932"/>
                  <a:pt x="102192" y="4609"/>
                  <a:pt x="102576" y="4609"/>
                </a:cubicBezTo>
                <a:lnTo>
                  <a:pt x="102576" y="3949"/>
                </a:lnTo>
                <a:cubicBezTo>
                  <a:pt x="100722" y="3949"/>
                  <a:pt x="99226" y="2330"/>
                  <a:pt x="99226" y="302"/>
                </a:cubicBezTo>
                <a:cubicBezTo>
                  <a:pt x="99226" y="195"/>
                  <a:pt x="99226" y="108"/>
                  <a:pt x="99247" y="0"/>
                </a:cubicBezTo>
                <a:lnTo>
                  <a:pt x="28147" y="0"/>
                </a:lnTo>
                <a:cubicBezTo>
                  <a:pt x="28147" y="1240"/>
                  <a:pt x="27231" y="2223"/>
                  <a:pt x="26119" y="2223"/>
                </a:cubicBezTo>
                <a:cubicBezTo>
                  <a:pt x="24988" y="2223"/>
                  <a:pt x="24091" y="1240"/>
                  <a:pt x="240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4" name="Google Shape;4674;p49"/>
          <p:cNvGrpSpPr/>
          <p:nvPr/>
        </p:nvGrpSpPr>
        <p:grpSpPr>
          <a:xfrm>
            <a:off x="6875283" y="2584743"/>
            <a:ext cx="806774" cy="806774"/>
            <a:chOff x="7198275" y="2706863"/>
            <a:chExt cx="672200" cy="672200"/>
          </a:xfrm>
        </p:grpSpPr>
        <p:sp>
          <p:nvSpPr>
            <p:cNvPr id="4675" name="Google Shape;4675;p49"/>
            <p:cNvSpPr/>
            <p:nvPr/>
          </p:nvSpPr>
          <p:spPr>
            <a:xfrm>
              <a:off x="7534350" y="3042963"/>
              <a:ext cx="336125" cy="336100"/>
            </a:xfrm>
            <a:custGeom>
              <a:rect b="b" l="l" r="r" t="t"/>
              <a:pathLst>
                <a:path extrusionOk="0" h="13444" w="13445">
                  <a:moveTo>
                    <a:pt x="9839" y="0"/>
                  </a:moveTo>
                  <a:cubicBezTo>
                    <a:pt x="7468" y="4098"/>
                    <a:pt x="4077" y="7493"/>
                    <a:pt x="1" y="9838"/>
                  </a:cubicBezTo>
                  <a:cubicBezTo>
                    <a:pt x="3949" y="12143"/>
                    <a:pt x="8533" y="13444"/>
                    <a:pt x="13444" y="13444"/>
                  </a:cubicBezTo>
                  <a:cubicBezTo>
                    <a:pt x="13444" y="8558"/>
                    <a:pt x="12118" y="3969"/>
                    <a:pt x="9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9"/>
            <p:cNvSpPr/>
            <p:nvPr/>
          </p:nvSpPr>
          <p:spPr>
            <a:xfrm>
              <a:off x="7198275" y="2706863"/>
              <a:ext cx="336100" cy="336125"/>
            </a:xfrm>
            <a:custGeom>
              <a:rect b="b" l="l" r="r" t="t"/>
              <a:pathLst>
                <a:path extrusionOk="0" h="13445" w="13444">
                  <a:moveTo>
                    <a:pt x="0" y="1"/>
                  </a:moveTo>
                  <a:cubicBezTo>
                    <a:pt x="0" y="4912"/>
                    <a:pt x="1321" y="9496"/>
                    <a:pt x="3606" y="13444"/>
                  </a:cubicBezTo>
                  <a:cubicBezTo>
                    <a:pt x="5972" y="9368"/>
                    <a:pt x="9367" y="5978"/>
                    <a:pt x="13444" y="3606"/>
                  </a:cubicBezTo>
                  <a:cubicBezTo>
                    <a:pt x="9495" y="1327"/>
                    <a:pt x="4906"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9"/>
            <p:cNvSpPr/>
            <p:nvPr/>
          </p:nvSpPr>
          <p:spPr>
            <a:xfrm>
              <a:off x="7534350" y="2706863"/>
              <a:ext cx="336125" cy="336125"/>
            </a:xfrm>
            <a:custGeom>
              <a:rect b="b" l="l" r="r" t="t"/>
              <a:pathLst>
                <a:path extrusionOk="0" h="13445" w="13445">
                  <a:moveTo>
                    <a:pt x="13444" y="1"/>
                  </a:moveTo>
                  <a:cubicBezTo>
                    <a:pt x="8533" y="1"/>
                    <a:pt x="3949" y="1327"/>
                    <a:pt x="1" y="3606"/>
                  </a:cubicBezTo>
                  <a:cubicBezTo>
                    <a:pt x="4077" y="5978"/>
                    <a:pt x="7468" y="9368"/>
                    <a:pt x="9839" y="13444"/>
                  </a:cubicBezTo>
                  <a:cubicBezTo>
                    <a:pt x="12118" y="9496"/>
                    <a:pt x="13444" y="4912"/>
                    <a:pt x="134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9"/>
            <p:cNvSpPr/>
            <p:nvPr/>
          </p:nvSpPr>
          <p:spPr>
            <a:xfrm>
              <a:off x="7198275" y="3042963"/>
              <a:ext cx="336100" cy="336100"/>
            </a:xfrm>
            <a:custGeom>
              <a:rect b="b" l="l" r="r" t="t"/>
              <a:pathLst>
                <a:path extrusionOk="0" h="13444" w="13444">
                  <a:moveTo>
                    <a:pt x="3606" y="0"/>
                  </a:moveTo>
                  <a:cubicBezTo>
                    <a:pt x="1321" y="3969"/>
                    <a:pt x="0" y="8558"/>
                    <a:pt x="0" y="13444"/>
                  </a:cubicBezTo>
                  <a:cubicBezTo>
                    <a:pt x="4906" y="13444"/>
                    <a:pt x="9495" y="12143"/>
                    <a:pt x="13444" y="9838"/>
                  </a:cubicBezTo>
                  <a:cubicBezTo>
                    <a:pt x="9367" y="7493"/>
                    <a:pt x="5972" y="4098"/>
                    <a:pt x="3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9" name="Google Shape;4679;p49"/>
          <p:cNvGrpSpPr/>
          <p:nvPr/>
        </p:nvGrpSpPr>
        <p:grpSpPr>
          <a:xfrm>
            <a:off x="5910086" y="3506663"/>
            <a:ext cx="612222" cy="806774"/>
            <a:chOff x="6362775" y="3474325"/>
            <a:chExt cx="510100" cy="672200"/>
          </a:xfrm>
        </p:grpSpPr>
        <p:sp>
          <p:nvSpPr>
            <p:cNvPr id="4680" name="Google Shape;4680;p49"/>
            <p:cNvSpPr/>
            <p:nvPr/>
          </p:nvSpPr>
          <p:spPr>
            <a:xfrm>
              <a:off x="6362775" y="3555375"/>
              <a:ext cx="510100" cy="510625"/>
            </a:xfrm>
            <a:custGeom>
              <a:rect b="b" l="l" r="r" t="t"/>
              <a:pathLst>
                <a:path extrusionOk="0" h="20425" w="20404">
                  <a:moveTo>
                    <a:pt x="10202" y="4528"/>
                  </a:moveTo>
                  <a:cubicBezTo>
                    <a:pt x="13362" y="4528"/>
                    <a:pt x="15897" y="7063"/>
                    <a:pt x="15897" y="10202"/>
                  </a:cubicBezTo>
                  <a:cubicBezTo>
                    <a:pt x="15897" y="13362"/>
                    <a:pt x="13362" y="15897"/>
                    <a:pt x="10202" y="15897"/>
                  </a:cubicBezTo>
                  <a:cubicBezTo>
                    <a:pt x="7063" y="15897"/>
                    <a:pt x="4502" y="13362"/>
                    <a:pt x="4502" y="10202"/>
                  </a:cubicBezTo>
                  <a:cubicBezTo>
                    <a:pt x="4502" y="7063"/>
                    <a:pt x="7063" y="4528"/>
                    <a:pt x="10202" y="4528"/>
                  </a:cubicBezTo>
                  <a:close/>
                  <a:moveTo>
                    <a:pt x="10202" y="0"/>
                  </a:moveTo>
                  <a:cubicBezTo>
                    <a:pt x="4569" y="0"/>
                    <a:pt x="0" y="4569"/>
                    <a:pt x="0" y="10202"/>
                  </a:cubicBezTo>
                  <a:cubicBezTo>
                    <a:pt x="0" y="15835"/>
                    <a:pt x="4569" y="20424"/>
                    <a:pt x="10202" y="20424"/>
                  </a:cubicBezTo>
                  <a:cubicBezTo>
                    <a:pt x="15836" y="20424"/>
                    <a:pt x="20404" y="15835"/>
                    <a:pt x="20404" y="10202"/>
                  </a:cubicBezTo>
                  <a:cubicBezTo>
                    <a:pt x="20404" y="4569"/>
                    <a:pt x="15836" y="0"/>
                    <a:pt x="102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9"/>
            <p:cNvSpPr/>
            <p:nvPr/>
          </p:nvSpPr>
          <p:spPr>
            <a:xfrm>
              <a:off x="6475325" y="3862125"/>
              <a:ext cx="284900" cy="284400"/>
            </a:xfrm>
            <a:custGeom>
              <a:rect b="b" l="l" r="r" t="t"/>
              <a:pathLst>
                <a:path extrusionOk="0" h="11376" w="11396">
                  <a:moveTo>
                    <a:pt x="5700" y="1"/>
                  </a:moveTo>
                  <a:cubicBezTo>
                    <a:pt x="2561" y="1"/>
                    <a:pt x="0" y="2541"/>
                    <a:pt x="0" y="5701"/>
                  </a:cubicBezTo>
                  <a:cubicBezTo>
                    <a:pt x="0" y="8835"/>
                    <a:pt x="2561" y="11375"/>
                    <a:pt x="5700" y="11375"/>
                  </a:cubicBezTo>
                  <a:cubicBezTo>
                    <a:pt x="8860" y="11375"/>
                    <a:pt x="11395" y="8835"/>
                    <a:pt x="11395" y="5701"/>
                  </a:cubicBezTo>
                  <a:cubicBezTo>
                    <a:pt x="11395" y="2541"/>
                    <a:pt x="8860" y="1"/>
                    <a:pt x="57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9"/>
            <p:cNvSpPr/>
            <p:nvPr/>
          </p:nvSpPr>
          <p:spPr>
            <a:xfrm>
              <a:off x="6475325" y="3474325"/>
              <a:ext cx="284900" cy="284900"/>
            </a:xfrm>
            <a:custGeom>
              <a:rect b="b" l="l" r="r" t="t"/>
              <a:pathLst>
                <a:path extrusionOk="0" h="11396" w="11396">
                  <a:moveTo>
                    <a:pt x="5700" y="1"/>
                  </a:moveTo>
                  <a:cubicBezTo>
                    <a:pt x="2561" y="1"/>
                    <a:pt x="0" y="2561"/>
                    <a:pt x="0" y="5695"/>
                  </a:cubicBezTo>
                  <a:cubicBezTo>
                    <a:pt x="0" y="8855"/>
                    <a:pt x="2561" y="11395"/>
                    <a:pt x="5700" y="11395"/>
                  </a:cubicBezTo>
                  <a:cubicBezTo>
                    <a:pt x="8860" y="11395"/>
                    <a:pt x="11395" y="8855"/>
                    <a:pt x="11395" y="5695"/>
                  </a:cubicBezTo>
                  <a:cubicBezTo>
                    <a:pt x="11395" y="2561"/>
                    <a:pt x="8860" y="1"/>
                    <a:pt x="57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3" name="Google Shape;4683;p49"/>
          <p:cNvGrpSpPr/>
          <p:nvPr/>
        </p:nvGrpSpPr>
        <p:grpSpPr>
          <a:xfrm>
            <a:off x="5813800" y="2585238"/>
            <a:ext cx="804794" cy="805784"/>
            <a:chOff x="6282550" y="2707275"/>
            <a:chExt cx="670550" cy="671375"/>
          </a:xfrm>
        </p:grpSpPr>
        <p:sp>
          <p:nvSpPr>
            <p:cNvPr id="4684" name="Google Shape;4684;p49"/>
            <p:cNvSpPr/>
            <p:nvPr/>
          </p:nvSpPr>
          <p:spPr>
            <a:xfrm>
              <a:off x="6282550" y="2707275"/>
              <a:ext cx="322150" cy="309675"/>
            </a:xfrm>
            <a:custGeom>
              <a:rect b="b" l="l" r="r" t="t"/>
              <a:pathLst>
                <a:path extrusionOk="0" h="12387" w="12886">
                  <a:moveTo>
                    <a:pt x="42" y="0"/>
                  </a:moveTo>
                  <a:cubicBezTo>
                    <a:pt x="21" y="0"/>
                    <a:pt x="1" y="21"/>
                    <a:pt x="21" y="21"/>
                  </a:cubicBezTo>
                  <a:lnTo>
                    <a:pt x="2541" y="3672"/>
                  </a:lnTo>
                  <a:cubicBezTo>
                    <a:pt x="3391" y="4886"/>
                    <a:pt x="3155" y="6509"/>
                    <a:pt x="2111" y="7534"/>
                  </a:cubicBezTo>
                  <a:cubicBezTo>
                    <a:pt x="1834" y="7810"/>
                    <a:pt x="1598" y="8153"/>
                    <a:pt x="1450" y="8558"/>
                  </a:cubicBezTo>
                  <a:cubicBezTo>
                    <a:pt x="1153" y="9285"/>
                    <a:pt x="1260" y="10437"/>
                    <a:pt x="1686" y="11077"/>
                  </a:cubicBezTo>
                  <a:cubicBezTo>
                    <a:pt x="2306" y="11970"/>
                    <a:pt x="3179" y="12387"/>
                    <a:pt x="4050" y="12387"/>
                  </a:cubicBezTo>
                  <a:cubicBezTo>
                    <a:pt x="4950" y="12387"/>
                    <a:pt x="5847" y="11943"/>
                    <a:pt x="6464" y="11118"/>
                  </a:cubicBezTo>
                  <a:cubicBezTo>
                    <a:pt x="6848" y="10606"/>
                    <a:pt x="7063" y="10074"/>
                    <a:pt x="7170" y="9582"/>
                  </a:cubicBezTo>
                  <a:cubicBezTo>
                    <a:pt x="7427" y="8302"/>
                    <a:pt x="6955" y="6980"/>
                    <a:pt x="6059" y="6059"/>
                  </a:cubicBezTo>
                  <a:lnTo>
                    <a:pt x="6059" y="6038"/>
                  </a:lnTo>
                  <a:cubicBezTo>
                    <a:pt x="6821" y="6783"/>
                    <a:pt x="7826" y="7220"/>
                    <a:pt x="8864" y="7220"/>
                  </a:cubicBezTo>
                  <a:cubicBezTo>
                    <a:pt x="9103" y="7220"/>
                    <a:pt x="9343" y="7197"/>
                    <a:pt x="9583" y="7149"/>
                  </a:cubicBezTo>
                  <a:cubicBezTo>
                    <a:pt x="10095" y="7062"/>
                    <a:pt x="10627" y="6852"/>
                    <a:pt x="11140" y="6468"/>
                  </a:cubicBezTo>
                  <a:cubicBezTo>
                    <a:pt x="12676" y="5290"/>
                    <a:pt x="12886" y="3114"/>
                    <a:pt x="11309" y="1859"/>
                  </a:cubicBezTo>
                  <a:cubicBezTo>
                    <a:pt x="10804" y="1440"/>
                    <a:pt x="10190" y="1238"/>
                    <a:pt x="9577" y="1238"/>
                  </a:cubicBezTo>
                  <a:cubicBezTo>
                    <a:pt x="8840" y="1238"/>
                    <a:pt x="8103" y="1530"/>
                    <a:pt x="7555" y="2090"/>
                  </a:cubicBezTo>
                  <a:cubicBezTo>
                    <a:pt x="6946" y="2713"/>
                    <a:pt x="6148" y="3045"/>
                    <a:pt x="5347" y="3045"/>
                  </a:cubicBezTo>
                  <a:cubicBezTo>
                    <a:pt x="4774" y="3045"/>
                    <a:pt x="4200" y="2875"/>
                    <a:pt x="3693" y="2520"/>
                  </a:cubicBezTo>
                  <a:lnTo>
                    <a:pt x="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9"/>
            <p:cNvSpPr/>
            <p:nvPr/>
          </p:nvSpPr>
          <p:spPr>
            <a:xfrm>
              <a:off x="6631450" y="2707275"/>
              <a:ext cx="321650" cy="309675"/>
            </a:xfrm>
            <a:custGeom>
              <a:rect b="b" l="l" r="r" t="t"/>
              <a:pathLst>
                <a:path extrusionOk="0" h="12387" w="12866">
                  <a:moveTo>
                    <a:pt x="12845" y="0"/>
                  </a:moveTo>
                  <a:lnTo>
                    <a:pt x="9198" y="2520"/>
                  </a:lnTo>
                  <a:cubicBezTo>
                    <a:pt x="8689" y="2875"/>
                    <a:pt x="8115" y="3045"/>
                    <a:pt x="7541" y="3045"/>
                  </a:cubicBezTo>
                  <a:cubicBezTo>
                    <a:pt x="6741" y="3045"/>
                    <a:pt x="5943" y="2713"/>
                    <a:pt x="5332" y="2090"/>
                  </a:cubicBezTo>
                  <a:cubicBezTo>
                    <a:pt x="4786" y="1530"/>
                    <a:pt x="4049" y="1238"/>
                    <a:pt x="3311" y="1238"/>
                  </a:cubicBezTo>
                  <a:cubicBezTo>
                    <a:pt x="2697" y="1238"/>
                    <a:pt x="2082" y="1440"/>
                    <a:pt x="1578" y="1859"/>
                  </a:cubicBezTo>
                  <a:cubicBezTo>
                    <a:pt x="0" y="3114"/>
                    <a:pt x="210" y="5290"/>
                    <a:pt x="1747" y="6468"/>
                  </a:cubicBezTo>
                  <a:cubicBezTo>
                    <a:pt x="2259" y="6852"/>
                    <a:pt x="2797" y="7062"/>
                    <a:pt x="3309" y="7149"/>
                  </a:cubicBezTo>
                  <a:cubicBezTo>
                    <a:pt x="3548" y="7197"/>
                    <a:pt x="3789" y="7220"/>
                    <a:pt x="4027" y="7220"/>
                  </a:cubicBezTo>
                  <a:cubicBezTo>
                    <a:pt x="5062" y="7220"/>
                    <a:pt x="6061" y="6783"/>
                    <a:pt x="6807" y="6038"/>
                  </a:cubicBezTo>
                  <a:lnTo>
                    <a:pt x="6827" y="6059"/>
                  </a:lnTo>
                  <a:cubicBezTo>
                    <a:pt x="5910" y="6980"/>
                    <a:pt x="5460" y="8302"/>
                    <a:pt x="5716" y="9582"/>
                  </a:cubicBezTo>
                  <a:cubicBezTo>
                    <a:pt x="5823" y="10074"/>
                    <a:pt x="6038" y="10606"/>
                    <a:pt x="6422" y="11118"/>
                  </a:cubicBezTo>
                  <a:cubicBezTo>
                    <a:pt x="7039" y="11943"/>
                    <a:pt x="7936" y="12387"/>
                    <a:pt x="8836" y="12387"/>
                  </a:cubicBezTo>
                  <a:cubicBezTo>
                    <a:pt x="9707" y="12387"/>
                    <a:pt x="10581" y="11970"/>
                    <a:pt x="11201" y="11077"/>
                  </a:cubicBezTo>
                  <a:cubicBezTo>
                    <a:pt x="11631" y="10437"/>
                    <a:pt x="11733" y="9285"/>
                    <a:pt x="11436" y="8558"/>
                  </a:cubicBezTo>
                  <a:cubicBezTo>
                    <a:pt x="11288" y="8153"/>
                    <a:pt x="11052" y="7810"/>
                    <a:pt x="10776" y="7534"/>
                  </a:cubicBezTo>
                  <a:cubicBezTo>
                    <a:pt x="9731" y="6509"/>
                    <a:pt x="9495" y="4886"/>
                    <a:pt x="10350" y="3672"/>
                  </a:cubicBezTo>
                  <a:lnTo>
                    <a:pt x="12865" y="21"/>
                  </a:lnTo>
                  <a:cubicBezTo>
                    <a:pt x="12865" y="21"/>
                    <a:pt x="12865" y="0"/>
                    <a:pt x="128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9"/>
            <p:cNvSpPr/>
            <p:nvPr/>
          </p:nvSpPr>
          <p:spPr>
            <a:xfrm>
              <a:off x="6631450" y="3069000"/>
              <a:ext cx="321650" cy="309650"/>
            </a:xfrm>
            <a:custGeom>
              <a:rect b="b" l="l" r="r" t="t"/>
              <a:pathLst>
                <a:path extrusionOk="0" h="12386" w="12866">
                  <a:moveTo>
                    <a:pt x="8852" y="0"/>
                  </a:moveTo>
                  <a:cubicBezTo>
                    <a:pt x="7947" y="0"/>
                    <a:pt x="7042" y="450"/>
                    <a:pt x="6422" y="1279"/>
                  </a:cubicBezTo>
                  <a:cubicBezTo>
                    <a:pt x="6038" y="1771"/>
                    <a:pt x="5823" y="2303"/>
                    <a:pt x="5716" y="2815"/>
                  </a:cubicBezTo>
                  <a:cubicBezTo>
                    <a:pt x="5460" y="4096"/>
                    <a:pt x="5910" y="5397"/>
                    <a:pt x="6827" y="6339"/>
                  </a:cubicBezTo>
                  <a:lnTo>
                    <a:pt x="6807" y="6359"/>
                  </a:lnTo>
                  <a:cubicBezTo>
                    <a:pt x="6057" y="5610"/>
                    <a:pt x="5051" y="5158"/>
                    <a:pt x="4009" y="5158"/>
                  </a:cubicBezTo>
                  <a:cubicBezTo>
                    <a:pt x="3777" y="5158"/>
                    <a:pt x="3542" y="5181"/>
                    <a:pt x="3309" y="5228"/>
                  </a:cubicBezTo>
                  <a:cubicBezTo>
                    <a:pt x="2797" y="5335"/>
                    <a:pt x="2259" y="5545"/>
                    <a:pt x="1747" y="5929"/>
                  </a:cubicBezTo>
                  <a:cubicBezTo>
                    <a:pt x="210" y="7107"/>
                    <a:pt x="0" y="9258"/>
                    <a:pt x="1578" y="10538"/>
                  </a:cubicBezTo>
                  <a:cubicBezTo>
                    <a:pt x="2078" y="10942"/>
                    <a:pt x="2686" y="11138"/>
                    <a:pt x="3295" y="11138"/>
                  </a:cubicBezTo>
                  <a:cubicBezTo>
                    <a:pt x="4038" y="11138"/>
                    <a:pt x="4782" y="10846"/>
                    <a:pt x="5332" y="10282"/>
                  </a:cubicBezTo>
                  <a:cubicBezTo>
                    <a:pt x="5945" y="9672"/>
                    <a:pt x="6745" y="9347"/>
                    <a:pt x="7547" y="9347"/>
                  </a:cubicBezTo>
                  <a:cubicBezTo>
                    <a:pt x="8118" y="9347"/>
                    <a:pt x="8691" y="9512"/>
                    <a:pt x="9198" y="9857"/>
                  </a:cubicBezTo>
                  <a:lnTo>
                    <a:pt x="12845" y="12377"/>
                  </a:lnTo>
                  <a:cubicBezTo>
                    <a:pt x="12851" y="12383"/>
                    <a:pt x="12855" y="12385"/>
                    <a:pt x="12858" y="12385"/>
                  </a:cubicBezTo>
                  <a:cubicBezTo>
                    <a:pt x="12865" y="12385"/>
                    <a:pt x="12865" y="12371"/>
                    <a:pt x="12865" y="12357"/>
                  </a:cubicBezTo>
                  <a:lnTo>
                    <a:pt x="10350" y="8705"/>
                  </a:lnTo>
                  <a:cubicBezTo>
                    <a:pt x="9495" y="7512"/>
                    <a:pt x="9731" y="5888"/>
                    <a:pt x="10776" y="4864"/>
                  </a:cubicBezTo>
                  <a:cubicBezTo>
                    <a:pt x="11052" y="4587"/>
                    <a:pt x="11288" y="4244"/>
                    <a:pt x="11436" y="3840"/>
                  </a:cubicBezTo>
                  <a:cubicBezTo>
                    <a:pt x="11733" y="3113"/>
                    <a:pt x="11631" y="1960"/>
                    <a:pt x="11201" y="1300"/>
                  </a:cubicBezTo>
                  <a:cubicBezTo>
                    <a:pt x="10584" y="413"/>
                    <a:pt x="9718" y="0"/>
                    <a:pt x="88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9"/>
            <p:cNvSpPr/>
            <p:nvPr/>
          </p:nvSpPr>
          <p:spPr>
            <a:xfrm>
              <a:off x="6282700" y="3069000"/>
              <a:ext cx="322000" cy="309650"/>
            </a:xfrm>
            <a:custGeom>
              <a:rect b="b" l="l" r="r" t="t"/>
              <a:pathLst>
                <a:path extrusionOk="0" h="12386" w="12880">
                  <a:moveTo>
                    <a:pt x="4029" y="0"/>
                  </a:moveTo>
                  <a:cubicBezTo>
                    <a:pt x="3162" y="0"/>
                    <a:pt x="2296" y="413"/>
                    <a:pt x="1680" y="1300"/>
                  </a:cubicBezTo>
                  <a:cubicBezTo>
                    <a:pt x="1254" y="1960"/>
                    <a:pt x="1147" y="3113"/>
                    <a:pt x="1444" y="3840"/>
                  </a:cubicBezTo>
                  <a:cubicBezTo>
                    <a:pt x="1592" y="4244"/>
                    <a:pt x="1828" y="4587"/>
                    <a:pt x="2105" y="4864"/>
                  </a:cubicBezTo>
                  <a:cubicBezTo>
                    <a:pt x="3149" y="5888"/>
                    <a:pt x="3385" y="7512"/>
                    <a:pt x="2535" y="8705"/>
                  </a:cubicBezTo>
                  <a:lnTo>
                    <a:pt x="15" y="12357"/>
                  </a:lnTo>
                  <a:cubicBezTo>
                    <a:pt x="1" y="12371"/>
                    <a:pt x="7" y="12385"/>
                    <a:pt x="19" y="12385"/>
                  </a:cubicBezTo>
                  <a:cubicBezTo>
                    <a:pt x="24" y="12385"/>
                    <a:pt x="30" y="12383"/>
                    <a:pt x="36" y="12377"/>
                  </a:cubicBezTo>
                  <a:lnTo>
                    <a:pt x="3687" y="9857"/>
                  </a:lnTo>
                  <a:cubicBezTo>
                    <a:pt x="4192" y="9512"/>
                    <a:pt x="4764" y="9347"/>
                    <a:pt x="5336" y="9347"/>
                  </a:cubicBezTo>
                  <a:cubicBezTo>
                    <a:pt x="6138" y="9347"/>
                    <a:pt x="6939" y="9672"/>
                    <a:pt x="7549" y="10282"/>
                  </a:cubicBezTo>
                  <a:cubicBezTo>
                    <a:pt x="8101" y="10846"/>
                    <a:pt x="8844" y="11138"/>
                    <a:pt x="9587" y="11138"/>
                  </a:cubicBezTo>
                  <a:cubicBezTo>
                    <a:pt x="10195" y="11138"/>
                    <a:pt x="10802" y="10942"/>
                    <a:pt x="11303" y="10538"/>
                  </a:cubicBezTo>
                  <a:cubicBezTo>
                    <a:pt x="12880" y="9258"/>
                    <a:pt x="12670" y="7107"/>
                    <a:pt x="11134" y="5929"/>
                  </a:cubicBezTo>
                  <a:cubicBezTo>
                    <a:pt x="10621" y="5545"/>
                    <a:pt x="10089" y="5335"/>
                    <a:pt x="9577" y="5228"/>
                  </a:cubicBezTo>
                  <a:cubicBezTo>
                    <a:pt x="9343" y="5181"/>
                    <a:pt x="9108" y="5158"/>
                    <a:pt x="8875" y="5158"/>
                  </a:cubicBezTo>
                  <a:cubicBezTo>
                    <a:pt x="7832" y="5158"/>
                    <a:pt x="6819" y="5610"/>
                    <a:pt x="6053" y="6359"/>
                  </a:cubicBezTo>
                  <a:lnTo>
                    <a:pt x="6053" y="6339"/>
                  </a:lnTo>
                  <a:cubicBezTo>
                    <a:pt x="6949" y="5397"/>
                    <a:pt x="7421" y="4096"/>
                    <a:pt x="7164" y="2815"/>
                  </a:cubicBezTo>
                  <a:cubicBezTo>
                    <a:pt x="7057" y="2303"/>
                    <a:pt x="6842" y="1771"/>
                    <a:pt x="6458" y="1279"/>
                  </a:cubicBezTo>
                  <a:cubicBezTo>
                    <a:pt x="5838" y="450"/>
                    <a:pt x="4933" y="0"/>
                    <a:pt x="40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8" name="Google Shape;4688;p49"/>
          <p:cNvGrpSpPr/>
          <p:nvPr/>
        </p:nvGrpSpPr>
        <p:grpSpPr>
          <a:xfrm>
            <a:off x="6736394" y="3699788"/>
            <a:ext cx="1013107" cy="420533"/>
            <a:chOff x="5478650" y="4255425"/>
            <a:chExt cx="844115" cy="350385"/>
          </a:xfrm>
        </p:grpSpPr>
        <p:sp>
          <p:nvSpPr>
            <p:cNvPr id="4689" name="Google Shape;4689;p49"/>
            <p:cNvSpPr/>
            <p:nvPr/>
          </p:nvSpPr>
          <p:spPr>
            <a:xfrm>
              <a:off x="5478650" y="4255425"/>
              <a:ext cx="223904" cy="350385"/>
            </a:xfrm>
            <a:custGeom>
              <a:rect b="b" l="l" r="r" t="t"/>
              <a:pathLst>
                <a:path extrusionOk="0" h="8344" w="5332">
                  <a:moveTo>
                    <a:pt x="2669" y="1"/>
                  </a:moveTo>
                  <a:cubicBezTo>
                    <a:pt x="1194" y="1"/>
                    <a:pt x="0" y="1194"/>
                    <a:pt x="0" y="2669"/>
                  </a:cubicBezTo>
                  <a:lnTo>
                    <a:pt x="0" y="5655"/>
                  </a:lnTo>
                  <a:cubicBezTo>
                    <a:pt x="0" y="7150"/>
                    <a:pt x="1194" y="8344"/>
                    <a:pt x="2669" y="8344"/>
                  </a:cubicBezTo>
                  <a:cubicBezTo>
                    <a:pt x="4138" y="8344"/>
                    <a:pt x="5332" y="7150"/>
                    <a:pt x="5332" y="5655"/>
                  </a:cubicBezTo>
                  <a:lnTo>
                    <a:pt x="5332" y="2669"/>
                  </a:lnTo>
                  <a:cubicBezTo>
                    <a:pt x="5332" y="1194"/>
                    <a:pt x="4138" y="1"/>
                    <a:pt x="26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9"/>
            <p:cNvSpPr/>
            <p:nvPr/>
          </p:nvSpPr>
          <p:spPr>
            <a:xfrm>
              <a:off x="5529627" y="4255425"/>
              <a:ext cx="172925" cy="299407"/>
            </a:xfrm>
            <a:custGeom>
              <a:rect b="b" l="l" r="r" t="t"/>
              <a:pathLst>
                <a:path extrusionOk="0" h="7130" w="4118">
                  <a:moveTo>
                    <a:pt x="1455" y="1"/>
                  </a:moveTo>
                  <a:cubicBezTo>
                    <a:pt x="1024" y="1"/>
                    <a:pt x="640" y="88"/>
                    <a:pt x="277" y="278"/>
                  </a:cubicBezTo>
                  <a:cubicBezTo>
                    <a:pt x="108" y="621"/>
                    <a:pt x="0" y="1025"/>
                    <a:pt x="0" y="1450"/>
                  </a:cubicBezTo>
                  <a:lnTo>
                    <a:pt x="0" y="4441"/>
                  </a:lnTo>
                  <a:cubicBezTo>
                    <a:pt x="0" y="5931"/>
                    <a:pt x="1199" y="7130"/>
                    <a:pt x="2668" y="7130"/>
                  </a:cubicBezTo>
                  <a:cubicBezTo>
                    <a:pt x="3093" y="7130"/>
                    <a:pt x="3503" y="7022"/>
                    <a:pt x="3841" y="6853"/>
                  </a:cubicBezTo>
                  <a:cubicBezTo>
                    <a:pt x="4036" y="6490"/>
                    <a:pt x="4118" y="6085"/>
                    <a:pt x="4118" y="5655"/>
                  </a:cubicBezTo>
                  <a:lnTo>
                    <a:pt x="4118" y="2669"/>
                  </a:lnTo>
                  <a:cubicBezTo>
                    <a:pt x="4118" y="1194"/>
                    <a:pt x="2924" y="1"/>
                    <a:pt x="14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9"/>
            <p:cNvSpPr/>
            <p:nvPr/>
          </p:nvSpPr>
          <p:spPr>
            <a:xfrm>
              <a:off x="5788545" y="4255425"/>
              <a:ext cx="224114" cy="350385"/>
            </a:xfrm>
            <a:custGeom>
              <a:rect b="b" l="l" r="r" t="t"/>
              <a:pathLst>
                <a:path extrusionOk="0" h="8344" w="5337">
                  <a:moveTo>
                    <a:pt x="2669" y="1"/>
                  </a:moveTo>
                  <a:cubicBezTo>
                    <a:pt x="1199" y="1"/>
                    <a:pt x="0" y="1194"/>
                    <a:pt x="0" y="2669"/>
                  </a:cubicBezTo>
                  <a:lnTo>
                    <a:pt x="0" y="5655"/>
                  </a:lnTo>
                  <a:cubicBezTo>
                    <a:pt x="0" y="7150"/>
                    <a:pt x="1199" y="8344"/>
                    <a:pt x="2669" y="8344"/>
                  </a:cubicBezTo>
                  <a:cubicBezTo>
                    <a:pt x="4143" y="8344"/>
                    <a:pt x="5337" y="7150"/>
                    <a:pt x="5337" y="5655"/>
                  </a:cubicBezTo>
                  <a:lnTo>
                    <a:pt x="5337" y="2669"/>
                  </a:lnTo>
                  <a:cubicBezTo>
                    <a:pt x="5337" y="1194"/>
                    <a:pt x="4143" y="1"/>
                    <a:pt x="2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9"/>
            <p:cNvSpPr/>
            <p:nvPr/>
          </p:nvSpPr>
          <p:spPr>
            <a:xfrm>
              <a:off x="5839733" y="4255425"/>
              <a:ext cx="172925" cy="299407"/>
            </a:xfrm>
            <a:custGeom>
              <a:rect b="b" l="l" r="r" t="t"/>
              <a:pathLst>
                <a:path extrusionOk="0" h="7130" w="4118">
                  <a:moveTo>
                    <a:pt x="1450" y="1"/>
                  </a:moveTo>
                  <a:cubicBezTo>
                    <a:pt x="1024" y="1"/>
                    <a:pt x="640" y="88"/>
                    <a:pt x="277" y="278"/>
                  </a:cubicBezTo>
                  <a:cubicBezTo>
                    <a:pt x="108" y="621"/>
                    <a:pt x="0" y="1025"/>
                    <a:pt x="0" y="1450"/>
                  </a:cubicBezTo>
                  <a:lnTo>
                    <a:pt x="0" y="4441"/>
                  </a:lnTo>
                  <a:cubicBezTo>
                    <a:pt x="0" y="5931"/>
                    <a:pt x="1193" y="7130"/>
                    <a:pt x="2668" y="7130"/>
                  </a:cubicBezTo>
                  <a:cubicBezTo>
                    <a:pt x="3093" y="7130"/>
                    <a:pt x="3498" y="7022"/>
                    <a:pt x="3841" y="6853"/>
                  </a:cubicBezTo>
                  <a:cubicBezTo>
                    <a:pt x="4031" y="6490"/>
                    <a:pt x="4118" y="6085"/>
                    <a:pt x="4118" y="5655"/>
                  </a:cubicBezTo>
                  <a:lnTo>
                    <a:pt x="4118" y="2669"/>
                  </a:lnTo>
                  <a:cubicBezTo>
                    <a:pt x="4118" y="1194"/>
                    <a:pt x="2924" y="1"/>
                    <a:pt x="14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9"/>
            <p:cNvSpPr/>
            <p:nvPr/>
          </p:nvSpPr>
          <p:spPr>
            <a:xfrm>
              <a:off x="6098651" y="4255425"/>
              <a:ext cx="224114" cy="350385"/>
            </a:xfrm>
            <a:custGeom>
              <a:rect b="b" l="l" r="r" t="t"/>
              <a:pathLst>
                <a:path extrusionOk="0" h="8344" w="5337">
                  <a:moveTo>
                    <a:pt x="2668" y="1"/>
                  </a:moveTo>
                  <a:cubicBezTo>
                    <a:pt x="1194" y="1"/>
                    <a:pt x="0" y="1194"/>
                    <a:pt x="0" y="2669"/>
                  </a:cubicBezTo>
                  <a:lnTo>
                    <a:pt x="0" y="5655"/>
                  </a:lnTo>
                  <a:cubicBezTo>
                    <a:pt x="0" y="7150"/>
                    <a:pt x="1194" y="8344"/>
                    <a:pt x="2668" y="8344"/>
                  </a:cubicBezTo>
                  <a:cubicBezTo>
                    <a:pt x="4138" y="8344"/>
                    <a:pt x="5337" y="7150"/>
                    <a:pt x="5337" y="5655"/>
                  </a:cubicBezTo>
                  <a:lnTo>
                    <a:pt x="5337" y="2669"/>
                  </a:lnTo>
                  <a:cubicBezTo>
                    <a:pt x="5337" y="1194"/>
                    <a:pt x="4138" y="1"/>
                    <a:pt x="26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9"/>
            <p:cNvSpPr/>
            <p:nvPr/>
          </p:nvSpPr>
          <p:spPr>
            <a:xfrm>
              <a:off x="6149838" y="4255425"/>
              <a:ext cx="172925" cy="299407"/>
            </a:xfrm>
            <a:custGeom>
              <a:rect b="b" l="l" r="r" t="t"/>
              <a:pathLst>
                <a:path extrusionOk="0" h="7130" w="4118">
                  <a:moveTo>
                    <a:pt x="1449" y="1"/>
                  </a:moveTo>
                  <a:cubicBezTo>
                    <a:pt x="1024" y="1"/>
                    <a:pt x="640" y="88"/>
                    <a:pt x="277" y="278"/>
                  </a:cubicBezTo>
                  <a:cubicBezTo>
                    <a:pt x="103" y="621"/>
                    <a:pt x="0" y="1025"/>
                    <a:pt x="0" y="1450"/>
                  </a:cubicBezTo>
                  <a:lnTo>
                    <a:pt x="0" y="4441"/>
                  </a:lnTo>
                  <a:cubicBezTo>
                    <a:pt x="0" y="5931"/>
                    <a:pt x="1193" y="7130"/>
                    <a:pt x="2663" y="7130"/>
                  </a:cubicBezTo>
                  <a:cubicBezTo>
                    <a:pt x="3093" y="7130"/>
                    <a:pt x="3498" y="7022"/>
                    <a:pt x="3841" y="6853"/>
                  </a:cubicBezTo>
                  <a:cubicBezTo>
                    <a:pt x="4031" y="6490"/>
                    <a:pt x="4118" y="6085"/>
                    <a:pt x="4118" y="5655"/>
                  </a:cubicBezTo>
                  <a:lnTo>
                    <a:pt x="4118" y="2669"/>
                  </a:lnTo>
                  <a:cubicBezTo>
                    <a:pt x="4118" y="1194"/>
                    <a:pt x="2919" y="1"/>
                    <a:pt x="14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5" name="Google Shape;4695;p49"/>
          <p:cNvSpPr/>
          <p:nvPr/>
        </p:nvSpPr>
        <p:spPr>
          <a:xfrm>
            <a:off x="7911538" y="2733590"/>
            <a:ext cx="509125" cy="509095"/>
          </a:xfrm>
          <a:custGeom>
            <a:rect b="b" l="l" r="r" t="t"/>
            <a:pathLst>
              <a:path extrusionOk="0" h="16967" w="16968">
                <a:moveTo>
                  <a:pt x="8497" y="0"/>
                </a:moveTo>
                <a:cubicBezTo>
                  <a:pt x="3800" y="0"/>
                  <a:pt x="0" y="3800"/>
                  <a:pt x="0" y="8491"/>
                </a:cubicBezTo>
                <a:cubicBezTo>
                  <a:pt x="0" y="13167"/>
                  <a:pt x="3800" y="16967"/>
                  <a:pt x="8497" y="16967"/>
                </a:cubicBezTo>
                <a:cubicBezTo>
                  <a:pt x="13167" y="16967"/>
                  <a:pt x="16967" y="13167"/>
                  <a:pt x="16967" y="8491"/>
                </a:cubicBezTo>
                <a:cubicBezTo>
                  <a:pt x="16967" y="3800"/>
                  <a:pt x="13167" y="0"/>
                  <a:pt x="84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6" name="Google Shape;4696;p49"/>
          <p:cNvGrpSpPr/>
          <p:nvPr/>
        </p:nvGrpSpPr>
        <p:grpSpPr>
          <a:xfrm>
            <a:off x="4871371" y="2537376"/>
            <a:ext cx="901375" cy="901375"/>
            <a:chOff x="5756375" y="2748825"/>
            <a:chExt cx="575150" cy="575150"/>
          </a:xfrm>
        </p:grpSpPr>
        <p:sp>
          <p:nvSpPr>
            <p:cNvPr id="4697" name="Google Shape;4697;p49"/>
            <p:cNvSpPr/>
            <p:nvPr/>
          </p:nvSpPr>
          <p:spPr>
            <a:xfrm>
              <a:off x="5756375" y="2983125"/>
              <a:ext cx="575150" cy="106675"/>
            </a:xfrm>
            <a:custGeom>
              <a:rect b="b" l="l" r="r" t="t"/>
              <a:pathLst>
                <a:path extrusionOk="0" h="4267" w="23006">
                  <a:moveTo>
                    <a:pt x="11503" y="426"/>
                  </a:moveTo>
                  <a:cubicBezTo>
                    <a:pt x="14468" y="426"/>
                    <a:pt x="17285" y="641"/>
                    <a:pt x="19400" y="1025"/>
                  </a:cubicBezTo>
                  <a:cubicBezTo>
                    <a:pt x="20424" y="1194"/>
                    <a:pt x="21233" y="1409"/>
                    <a:pt x="21807" y="1639"/>
                  </a:cubicBezTo>
                  <a:cubicBezTo>
                    <a:pt x="22447" y="1921"/>
                    <a:pt x="22555" y="2110"/>
                    <a:pt x="22575" y="2131"/>
                  </a:cubicBezTo>
                  <a:cubicBezTo>
                    <a:pt x="22555" y="2151"/>
                    <a:pt x="22447" y="2367"/>
                    <a:pt x="21807" y="2623"/>
                  </a:cubicBezTo>
                  <a:cubicBezTo>
                    <a:pt x="21233" y="2858"/>
                    <a:pt x="20424" y="3073"/>
                    <a:pt x="19400" y="3263"/>
                  </a:cubicBezTo>
                  <a:cubicBezTo>
                    <a:pt x="17285" y="3647"/>
                    <a:pt x="14468" y="3841"/>
                    <a:pt x="11503" y="3841"/>
                  </a:cubicBezTo>
                  <a:cubicBezTo>
                    <a:pt x="8517" y="3841"/>
                    <a:pt x="5721" y="3647"/>
                    <a:pt x="3585" y="3263"/>
                  </a:cubicBezTo>
                  <a:cubicBezTo>
                    <a:pt x="2581" y="3073"/>
                    <a:pt x="1752" y="2858"/>
                    <a:pt x="1194" y="2623"/>
                  </a:cubicBezTo>
                  <a:cubicBezTo>
                    <a:pt x="533" y="2367"/>
                    <a:pt x="425" y="2151"/>
                    <a:pt x="425" y="2131"/>
                  </a:cubicBezTo>
                  <a:cubicBezTo>
                    <a:pt x="425" y="2110"/>
                    <a:pt x="533" y="1921"/>
                    <a:pt x="1194" y="1639"/>
                  </a:cubicBezTo>
                  <a:cubicBezTo>
                    <a:pt x="1752" y="1409"/>
                    <a:pt x="2581" y="1194"/>
                    <a:pt x="3585" y="1025"/>
                  </a:cubicBezTo>
                  <a:cubicBezTo>
                    <a:pt x="5721" y="641"/>
                    <a:pt x="8517" y="426"/>
                    <a:pt x="11503" y="426"/>
                  </a:cubicBezTo>
                  <a:close/>
                  <a:moveTo>
                    <a:pt x="11503" y="0"/>
                  </a:moveTo>
                  <a:cubicBezTo>
                    <a:pt x="5142" y="0"/>
                    <a:pt x="0" y="958"/>
                    <a:pt x="0" y="2131"/>
                  </a:cubicBezTo>
                  <a:cubicBezTo>
                    <a:pt x="0" y="3329"/>
                    <a:pt x="5142" y="4267"/>
                    <a:pt x="11503" y="4267"/>
                  </a:cubicBezTo>
                  <a:cubicBezTo>
                    <a:pt x="17838" y="4267"/>
                    <a:pt x="23005" y="3329"/>
                    <a:pt x="23005" y="2131"/>
                  </a:cubicBezTo>
                  <a:cubicBezTo>
                    <a:pt x="23005" y="958"/>
                    <a:pt x="17838" y="0"/>
                    <a:pt x="115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9"/>
            <p:cNvSpPr/>
            <p:nvPr/>
          </p:nvSpPr>
          <p:spPr>
            <a:xfrm>
              <a:off x="5819875" y="2830000"/>
              <a:ext cx="448150" cy="413450"/>
            </a:xfrm>
            <a:custGeom>
              <a:rect b="b" l="l" r="r" t="t"/>
              <a:pathLst>
                <a:path extrusionOk="0" h="16538" w="17926">
                  <a:moveTo>
                    <a:pt x="16793" y="425"/>
                  </a:moveTo>
                  <a:cubicBezTo>
                    <a:pt x="16793" y="466"/>
                    <a:pt x="16860" y="661"/>
                    <a:pt x="16604" y="1322"/>
                  </a:cubicBezTo>
                  <a:cubicBezTo>
                    <a:pt x="16368" y="1875"/>
                    <a:pt x="15918" y="2623"/>
                    <a:pt x="15344" y="3457"/>
                  </a:cubicBezTo>
                  <a:cubicBezTo>
                    <a:pt x="14105" y="5229"/>
                    <a:pt x="12271" y="7380"/>
                    <a:pt x="10156" y="9475"/>
                  </a:cubicBezTo>
                  <a:cubicBezTo>
                    <a:pt x="6018" y="13633"/>
                    <a:pt x="2367" y="16112"/>
                    <a:pt x="1240" y="16112"/>
                  </a:cubicBezTo>
                  <a:cubicBezTo>
                    <a:pt x="1173" y="16112"/>
                    <a:pt x="1132" y="16086"/>
                    <a:pt x="1132" y="16086"/>
                  </a:cubicBezTo>
                  <a:cubicBezTo>
                    <a:pt x="1112" y="16066"/>
                    <a:pt x="1045" y="15856"/>
                    <a:pt x="1322" y="15216"/>
                  </a:cubicBezTo>
                  <a:cubicBezTo>
                    <a:pt x="1557" y="14637"/>
                    <a:pt x="1982" y="13910"/>
                    <a:pt x="2561" y="13060"/>
                  </a:cubicBezTo>
                  <a:cubicBezTo>
                    <a:pt x="3801" y="11288"/>
                    <a:pt x="5654" y="9152"/>
                    <a:pt x="7744" y="7063"/>
                  </a:cubicBezTo>
                  <a:cubicBezTo>
                    <a:pt x="11908" y="2899"/>
                    <a:pt x="15554" y="425"/>
                    <a:pt x="16665" y="425"/>
                  </a:cubicBezTo>
                  <a:close/>
                  <a:moveTo>
                    <a:pt x="16665" y="0"/>
                  </a:moveTo>
                  <a:cubicBezTo>
                    <a:pt x="15257" y="0"/>
                    <a:pt x="11416" y="2771"/>
                    <a:pt x="7447" y="6740"/>
                  </a:cubicBezTo>
                  <a:cubicBezTo>
                    <a:pt x="2945" y="11247"/>
                    <a:pt x="0" y="15554"/>
                    <a:pt x="830" y="16389"/>
                  </a:cubicBezTo>
                  <a:cubicBezTo>
                    <a:pt x="917" y="16496"/>
                    <a:pt x="1066" y="16537"/>
                    <a:pt x="1240" y="16537"/>
                  </a:cubicBezTo>
                  <a:cubicBezTo>
                    <a:pt x="2648" y="16537"/>
                    <a:pt x="6489" y="13761"/>
                    <a:pt x="10479" y="9772"/>
                  </a:cubicBezTo>
                  <a:cubicBezTo>
                    <a:pt x="14960" y="5291"/>
                    <a:pt x="17925" y="958"/>
                    <a:pt x="17090" y="128"/>
                  </a:cubicBezTo>
                  <a:cubicBezTo>
                    <a:pt x="16988" y="41"/>
                    <a:pt x="16860" y="0"/>
                    <a:pt x="166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9"/>
            <p:cNvSpPr/>
            <p:nvPr/>
          </p:nvSpPr>
          <p:spPr>
            <a:xfrm>
              <a:off x="5990025" y="2748825"/>
              <a:ext cx="107325" cy="575150"/>
            </a:xfrm>
            <a:custGeom>
              <a:rect b="b" l="l" r="r" t="t"/>
              <a:pathLst>
                <a:path extrusionOk="0" h="23006" w="4293">
                  <a:moveTo>
                    <a:pt x="2157" y="431"/>
                  </a:moveTo>
                  <a:cubicBezTo>
                    <a:pt x="2177" y="451"/>
                    <a:pt x="2372" y="559"/>
                    <a:pt x="2648" y="1199"/>
                  </a:cubicBezTo>
                  <a:cubicBezTo>
                    <a:pt x="2858" y="1772"/>
                    <a:pt x="3094" y="2587"/>
                    <a:pt x="3268" y="3611"/>
                  </a:cubicBezTo>
                  <a:cubicBezTo>
                    <a:pt x="3652" y="5721"/>
                    <a:pt x="3862" y="8538"/>
                    <a:pt x="3862" y="11503"/>
                  </a:cubicBezTo>
                  <a:cubicBezTo>
                    <a:pt x="3862" y="14494"/>
                    <a:pt x="3652" y="17285"/>
                    <a:pt x="3268" y="19421"/>
                  </a:cubicBezTo>
                  <a:cubicBezTo>
                    <a:pt x="3094" y="20424"/>
                    <a:pt x="2858" y="21254"/>
                    <a:pt x="2648" y="21812"/>
                  </a:cubicBezTo>
                  <a:cubicBezTo>
                    <a:pt x="2372" y="22473"/>
                    <a:pt x="2177" y="22580"/>
                    <a:pt x="2157" y="22580"/>
                  </a:cubicBezTo>
                  <a:cubicBezTo>
                    <a:pt x="2136" y="22580"/>
                    <a:pt x="1921" y="22473"/>
                    <a:pt x="1665" y="21812"/>
                  </a:cubicBezTo>
                  <a:cubicBezTo>
                    <a:pt x="1430" y="21254"/>
                    <a:pt x="1220" y="20424"/>
                    <a:pt x="1025" y="19421"/>
                  </a:cubicBezTo>
                  <a:cubicBezTo>
                    <a:pt x="641" y="17285"/>
                    <a:pt x="426" y="14494"/>
                    <a:pt x="426" y="11503"/>
                  </a:cubicBezTo>
                  <a:cubicBezTo>
                    <a:pt x="426" y="8538"/>
                    <a:pt x="641" y="5721"/>
                    <a:pt x="1025" y="3611"/>
                  </a:cubicBezTo>
                  <a:cubicBezTo>
                    <a:pt x="1220" y="2587"/>
                    <a:pt x="1430" y="1772"/>
                    <a:pt x="1665" y="1199"/>
                  </a:cubicBezTo>
                  <a:cubicBezTo>
                    <a:pt x="1921" y="559"/>
                    <a:pt x="2136" y="451"/>
                    <a:pt x="2157" y="431"/>
                  </a:cubicBezTo>
                  <a:close/>
                  <a:moveTo>
                    <a:pt x="2157" y="0"/>
                  </a:moveTo>
                  <a:cubicBezTo>
                    <a:pt x="964" y="0"/>
                    <a:pt x="1" y="5168"/>
                    <a:pt x="1" y="11503"/>
                  </a:cubicBezTo>
                  <a:cubicBezTo>
                    <a:pt x="1" y="17864"/>
                    <a:pt x="964" y="23005"/>
                    <a:pt x="2157" y="23005"/>
                  </a:cubicBezTo>
                  <a:cubicBezTo>
                    <a:pt x="3330" y="23005"/>
                    <a:pt x="4292" y="17864"/>
                    <a:pt x="4292" y="11503"/>
                  </a:cubicBezTo>
                  <a:cubicBezTo>
                    <a:pt x="4292" y="5168"/>
                    <a:pt x="3330" y="0"/>
                    <a:pt x="21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9"/>
            <p:cNvSpPr/>
            <p:nvPr/>
          </p:nvSpPr>
          <p:spPr>
            <a:xfrm>
              <a:off x="5819875" y="2830000"/>
              <a:ext cx="448150" cy="413450"/>
            </a:xfrm>
            <a:custGeom>
              <a:rect b="b" l="l" r="r" t="t"/>
              <a:pathLst>
                <a:path extrusionOk="0" h="16538" w="17926">
                  <a:moveTo>
                    <a:pt x="1240" y="425"/>
                  </a:moveTo>
                  <a:cubicBezTo>
                    <a:pt x="2367" y="425"/>
                    <a:pt x="6018" y="2899"/>
                    <a:pt x="10156" y="7063"/>
                  </a:cubicBezTo>
                  <a:cubicBezTo>
                    <a:pt x="12271" y="9152"/>
                    <a:pt x="14105" y="11288"/>
                    <a:pt x="15344" y="13060"/>
                  </a:cubicBezTo>
                  <a:cubicBezTo>
                    <a:pt x="15918" y="13910"/>
                    <a:pt x="16368" y="14637"/>
                    <a:pt x="16604" y="15216"/>
                  </a:cubicBezTo>
                  <a:cubicBezTo>
                    <a:pt x="16860" y="15856"/>
                    <a:pt x="16793" y="16066"/>
                    <a:pt x="16793" y="16086"/>
                  </a:cubicBezTo>
                  <a:cubicBezTo>
                    <a:pt x="16773" y="16086"/>
                    <a:pt x="16752" y="16112"/>
                    <a:pt x="16665" y="16112"/>
                  </a:cubicBezTo>
                  <a:cubicBezTo>
                    <a:pt x="15554" y="16112"/>
                    <a:pt x="11908" y="13633"/>
                    <a:pt x="7744" y="9475"/>
                  </a:cubicBezTo>
                  <a:cubicBezTo>
                    <a:pt x="5654" y="7380"/>
                    <a:pt x="3801" y="5229"/>
                    <a:pt x="2561" y="3457"/>
                  </a:cubicBezTo>
                  <a:cubicBezTo>
                    <a:pt x="1982" y="2623"/>
                    <a:pt x="1557" y="1875"/>
                    <a:pt x="1322" y="1322"/>
                  </a:cubicBezTo>
                  <a:cubicBezTo>
                    <a:pt x="1045" y="682"/>
                    <a:pt x="1112" y="466"/>
                    <a:pt x="1132" y="425"/>
                  </a:cubicBezTo>
                  <a:close/>
                  <a:moveTo>
                    <a:pt x="1240" y="0"/>
                  </a:moveTo>
                  <a:cubicBezTo>
                    <a:pt x="1066" y="0"/>
                    <a:pt x="917" y="41"/>
                    <a:pt x="830" y="128"/>
                  </a:cubicBezTo>
                  <a:cubicBezTo>
                    <a:pt x="0" y="958"/>
                    <a:pt x="2945" y="5291"/>
                    <a:pt x="7447" y="9772"/>
                  </a:cubicBezTo>
                  <a:cubicBezTo>
                    <a:pt x="11416" y="13761"/>
                    <a:pt x="15257" y="16537"/>
                    <a:pt x="16665" y="16537"/>
                  </a:cubicBezTo>
                  <a:cubicBezTo>
                    <a:pt x="16860" y="16537"/>
                    <a:pt x="16988" y="16496"/>
                    <a:pt x="17090" y="16389"/>
                  </a:cubicBezTo>
                  <a:cubicBezTo>
                    <a:pt x="17925" y="15554"/>
                    <a:pt x="14960" y="11247"/>
                    <a:pt x="10479" y="6740"/>
                  </a:cubicBezTo>
                  <a:cubicBezTo>
                    <a:pt x="6489" y="2771"/>
                    <a:pt x="2648" y="0"/>
                    <a:pt x="12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1" name="Google Shape;4701;p49"/>
          <p:cNvGrpSpPr/>
          <p:nvPr/>
        </p:nvGrpSpPr>
        <p:grpSpPr>
          <a:xfrm>
            <a:off x="7912716" y="3656793"/>
            <a:ext cx="506514" cy="506514"/>
            <a:chOff x="7997538" y="3599875"/>
            <a:chExt cx="422025" cy="422025"/>
          </a:xfrm>
        </p:grpSpPr>
        <p:sp>
          <p:nvSpPr>
            <p:cNvPr id="4702" name="Google Shape;4702;p49"/>
            <p:cNvSpPr/>
            <p:nvPr/>
          </p:nvSpPr>
          <p:spPr>
            <a:xfrm>
              <a:off x="7997538" y="3599875"/>
              <a:ext cx="422025" cy="422025"/>
            </a:xfrm>
            <a:custGeom>
              <a:rect b="b" l="l" r="r" t="t"/>
              <a:pathLst>
                <a:path extrusionOk="0" h="16881" w="16881">
                  <a:moveTo>
                    <a:pt x="16881" y="1"/>
                  </a:moveTo>
                  <a:cubicBezTo>
                    <a:pt x="7555" y="1"/>
                    <a:pt x="1" y="7555"/>
                    <a:pt x="1" y="16881"/>
                  </a:cubicBezTo>
                  <a:lnTo>
                    <a:pt x="2029" y="16881"/>
                  </a:lnTo>
                  <a:cubicBezTo>
                    <a:pt x="2029" y="8666"/>
                    <a:pt x="8661" y="2009"/>
                    <a:pt x="16881" y="2009"/>
                  </a:cubicBezTo>
                  <a:lnTo>
                    <a:pt x="16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9"/>
            <p:cNvSpPr/>
            <p:nvPr/>
          </p:nvSpPr>
          <p:spPr>
            <a:xfrm>
              <a:off x="8048238" y="3650075"/>
              <a:ext cx="371325" cy="371825"/>
            </a:xfrm>
            <a:custGeom>
              <a:rect b="b" l="l" r="r" t="t"/>
              <a:pathLst>
                <a:path extrusionOk="0" h="14873" w="14853">
                  <a:moveTo>
                    <a:pt x="14853" y="1"/>
                  </a:moveTo>
                  <a:cubicBezTo>
                    <a:pt x="6633" y="1"/>
                    <a:pt x="1" y="6658"/>
                    <a:pt x="1" y="14873"/>
                  </a:cubicBezTo>
                  <a:lnTo>
                    <a:pt x="2177" y="14873"/>
                  </a:lnTo>
                  <a:cubicBezTo>
                    <a:pt x="2177" y="7872"/>
                    <a:pt x="7852" y="2198"/>
                    <a:pt x="14853" y="2198"/>
                  </a:cubicBezTo>
                  <a:lnTo>
                    <a:pt x="148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9"/>
            <p:cNvSpPr/>
            <p:nvPr/>
          </p:nvSpPr>
          <p:spPr>
            <a:xfrm>
              <a:off x="8102663" y="3705000"/>
              <a:ext cx="316900" cy="316900"/>
            </a:xfrm>
            <a:custGeom>
              <a:rect b="b" l="l" r="r" t="t"/>
              <a:pathLst>
                <a:path extrusionOk="0" h="12676" w="12676">
                  <a:moveTo>
                    <a:pt x="12676" y="1"/>
                  </a:moveTo>
                  <a:cubicBezTo>
                    <a:pt x="5675" y="1"/>
                    <a:pt x="0" y="5675"/>
                    <a:pt x="0" y="12676"/>
                  </a:cubicBezTo>
                  <a:lnTo>
                    <a:pt x="2003" y="12676"/>
                  </a:lnTo>
                  <a:cubicBezTo>
                    <a:pt x="2003" y="6786"/>
                    <a:pt x="6786" y="2008"/>
                    <a:pt x="12676" y="2008"/>
                  </a:cubicBezTo>
                  <a:lnTo>
                    <a:pt x="126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9"/>
            <p:cNvSpPr/>
            <p:nvPr/>
          </p:nvSpPr>
          <p:spPr>
            <a:xfrm>
              <a:off x="8152713" y="3755200"/>
              <a:ext cx="266850" cy="266700"/>
            </a:xfrm>
            <a:custGeom>
              <a:rect b="b" l="l" r="r" t="t"/>
              <a:pathLst>
                <a:path extrusionOk="0" h="10668" w="10674">
                  <a:moveTo>
                    <a:pt x="10674" y="0"/>
                  </a:moveTo>
                  <a:cubicBezTo>
                    <a:pt x="4784" y="0"/>
                    <a:pt x="1" y="4778"/>
                    <a:pt x="1" y="10668"/>
                  </a:cubicBezTo>
                  <a:lnTo>
                    <a:pt x="1921" y="10668"/>
                  </a:lnTo>
                  <a:cubicBezTo>
                    <a:pt x="1921" y="5823"/>
                    <a:pt x="5829" y="1921"/>
                    <a:pt x="10674" y="1921"/>
                  </a:cubicBezTo>
                  <a:lnTo>
                    <a:pt x="106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6" name="Google Shape;4706;p49"/>
          <p:cNvSpPr/>
          <p:nvPr/>
        </p:nvSpPr>
        <p:spPr>
          <a:xfrm>
            <a:off x="5050765" y="3657117"/>
            <a:ext cx="506514" cy="505884"/>
          </a:xfrm>
          <a:custGeom>
            <a:rect b="b" l="l" r="r" t="t"/>
            <a:pathLst>
              <a:path extrusionOk="0" h="16860" w="16881">
                <a:moveTo>
                  <a:pt x="21" y="0"/>
                </a:moveTo>
                <a:lnTo>
                  <a:pt x="8446" y="8425"/>
                </a:lnTo>
                <a:lnTo>
                  <a:pt x="16881" y="0"/>
                </a:lnTo>
                <a:close/>
                <a:moveTo>
                  <a:pt x="8446" y="8425"/>
                </a:moveTo>
                <a:lnTo>
                  <a:pt x="1" y="16860"/>
                </a:lnTo>
                <a:lnTo>
                  <a:pt x="16881" y="16860"/>
                </a:lnTo>
                <a:lnTo>
                  <a:pt x="8446" y="842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0" name="Shape 4710"/>
        <p:cNvGrpSpPr/>
        <p:nvPr/>
      </p:nvGrpSpPr>
      <p:grpSpPr>
        <a:xfrm>
          <a:off x="0" y="0"/>
          <a:ext cx="0" cy="0"/>
          <a:chOff x="0" y="0"/>
          <a:chExt cx="0" cy="0"/>
        </a:xfrm>
      </p:grpSpPr>
      <p:sp>
        <p:nvSpPr>
          <p:cNvPr id="4711" name="Google Shape;4711;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4712" name="Google Shape;4712;p50"/>
          <p:cNvSpPr txBox="1"/>
          <p:nvPr>
            <p:ph idx="1" type="subTitle"/>
          </p:nvPr>
        </p:nvSpPr>
        <p:spPr>
          <a:xfrm>
            <a:off x="726775" y="1093950"/>
            <a:ext cx="6162900" cy="34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Kumbh Sans"/>
                <a:ea typeface="Kumbh Sans"/>
                <a:cs typeface="Kumbh Sans"/>
                <a:sym typeface="Kumbh Sans"/>
              </a:rPr>
              <a:t>Did you like the resources on this template? Get them for free at our other websites:</a:t>
            </a:r>
            <a:endParaRPr>
              <a:latin typeface="Kumbh Sans"/>
              <a:ea typeface="Kumbh Sans"/>
              <a:cs typeface="Kumbh Sans"/>
              <a:sym typeface="Kumbh Sans"/>
            </a:endParaRPr>
          </a:p>
          <a:p>
            <a:pPr indent="0" lvl="0" marL="0" rtl="0" algn="l">
              <a:spcBef>
                <a:spcPts val="1000"/>
              </a:spcBef>
              <a:spcAft>
                <a:spcPts val="0"/>
              </a:spcAft>
              <a:buNone/>
            </a:pPr>
            <a:r>
              <a:rPr lang="en" sz="1900">
                <a:latin typeface="Albert Sans ExtraBold"/>
                <a:ea typeface="Albert Sans ExtraBold"/>
                <a:cs typeface="Albert Sans ExtraBold"/>
                <a:sym typeface="Albert Sans ExtraBold"/>
              </a:rPr>
              <a:t>Vectors</a:t>
            </a:r>
            <a:endParaRPr sz="1900">
              <a:latin typeface="Albert Sans ExtraBold"/>
              <a:ea typeface="Albert Sans ExtraBold"/>
              <a:cs typeface="Albert Sans ExtraBold"/>
              <a:sym typeface="Albert Sans ExtraBold"/>
            </a:endParaRPr>
          </a:p>
          <a:p>
            <a:pPr indent="-203200" lvl="0" marL="241300" rtl="0" algn="l">
              <a:spcBef>
                <a:spcPts val="0"/>
              </a:spcBef>
              <a:spcAft>
                <a:spcPts val="0"/>
              </a:spcAft>
              <a:buSzPts val="1200"/>
              <a:buFont typeface="Kumbh Sans"/>
              <a:buChar char="●"/>
            </a:pPr>
            <a:r>
              <a:rPr lang="en" u="sng">
                <a:solidFill>
                  <a:schemeClr val="hlink"/>
                </a:solidFill>
                <a:latin typeface="Kumbh Sans"/>
                <a:ea typeface="Kumbh Sans"/>
                <a:cs typeface="Kumbh Sans"/>
                <a:sym typeface="Kumbh Sans"/>
                <a:hlinkClick r:id="rId3"/>
              </a:rPr>
              <a:t>Flat design mosaic music festival banners horizontal</a:t>
            </a:r>
            <a:endParaRPr>
              <a:latin typeface="Kumbh Sans"/>
              <a:ea typeface="Kumbh Sans"/>
              <a:cs typeface="Kumbh Sans"/>
              <a:sym typeface="Kumbh Sans"/>
            </a:endParaRPr>
          </a:p>
          <a:p>
            <a:pPr indent="-203200" lvl="0" marL="241300" rtl="0" algn="l">
              <a:spcBef>
                <a:spcPts val="300"/>
              </a:spcBef>
              <a:spcAft>
                <a:spcPts val="0"/>
              </a:spcAft>
              <a:buSzPts val="1200"/>
              <a:buFont typeface="Kumbh Sans"/>
              <a:buChar char="●"/>
            </a:pPr>
            <a:r>
              <a:rPr lang="en" u="sng">
                <a:solidFill>
                  <a:schemeClr val="hlink"/>
                </a:solidFill>
                <a:latin typeface="Kumbh Sans"/>
                <a:ea typeface="Kumbh Sans"/>
                <a:cs typeface="Kumbh Sans"/>
                <a:sym typeface="Kumbh Sans"/>
                <a:hlinkClick r:id="rId4"/>
              </a:rPr>
              <a:t>Creative halloween tickets</a:t>
            </a:r>
            <a:endParaRPr>
              <a:latin typeface="Kumbh Sans"/>
              <a:ea typeface="Kumbh Sans"/>
              <a:cs typeface="Kumbh Sans"/>
              <a:sym typeface="Kumbh Sans"/>
            </a:endParaRPr>
          </a:p>
          <a:p>
            <a:pPr indent="-203200" lvl="0" marL="241300" rtl="0" algn="l">
              <a:spcBef>
                <a:spcPts val="300"/>
              </a:spcBef>
              <a:spcAft>
                <a:spcPts val="0"/>
              </a:spcAft>
              <a:buSzPts val="1200"/>
              <a:buFont typeface="Kumbh Sans"/>
              <a:buChar char="●"/>
            </a:pPr>
            <a:r>
              <a:rPr lang="en" u="sng">
                <a:solidFill>
                  <a:schemeClr val="hlink"/>
                </a:solidFill>
                <a:latin typeface="Kumbh Sans"/>
                <a:ea typeface="Kumbh Sans"/>
                <a:cs typeface="Kumbh Sans"/>
                <a:sym typeface="Kumbh Sans"/>
                <a:hlinkClick r:id="rId5"/>
              </a:rPr>
              <a:t>Tickets for jazz festival</a:t>
            </a:r>
            <a:endParaRPr>
              <a:latin typeface="Kumbh Sans"/>
              <a:ea typeface="Kumbh Sans"/>
              <a:cs typeface="Kumbh Sans"/>
              <a:sym typeface="Kumbh Sans"/>
            </a:endParaRPr>
          </a:p>
          <a:p>
            <a:pPr indent="-203200" lvl="0" marL="241300" rtl="0" algn="l">
              <a:spcBef>
                <a:spcPts val="300"/>
              </a:spcBef>
              <a:spcAft>
                <a:spcPts val="0"/>
              </a:spcAft>
              <a:buSzPts val="1200"/>
              <a:buFont typeface="Kumbh Sans"/>
              <a:buChar char="●"/>
            </a:pPr>
            <a:r>
              <a:rPr lang="en" u="sng">
                <a:solidFill>
                  <a:schemeClr val="hlink"/>
                </a:solidFill>
                <a:latin typeface="Kumbh Sans"/>
                <a:ea typeface="Kumbh Sans"/>
                <a:cs typeface="Kumbh Sans"/>
                <a:sym typeface="Kumbh Sans"/>
                <a:hlinkClick r:id="rId6"/>
              </a:rPr>
              <a:t>Realistic ticket mockup design</a:t>
            </a:r>
            <a:endParaRPr>
              <a:latin typeface="Kumbh Sans"/>
              <a:ea typeface="Kumbh Sans"/>
              <a:cs typeface="Kumbh Sans"/>
              <a:sym typeface="Kumbh Sans"/>
            </a:endParaRPr>
          </a:p>
          <a:p>
            <a:pPr indent="-203200" lvl="0" marL="241300" rtl="0" algn="l">
              <a:spcBef>
                <a:spcPts val="300"/>
              </a:spcBef>
              <a:spcAft>
                <a:spcPts val="0"/>
              </a:spcAft>
              <a:buSzPts val="1200"/>
              <a:buFont typeface="Kumbh Sans"/>
              <a:buChar char="●"/>
            </a:pPr>
            <a:r>
              <a:rPr lang="en" u="sng">
                <a:solidFill>
                  <a:schemeClr val="hlink"/>
                </a:solidFill>
                <a:latin typeface="Kumbh Sans"/>
                <a:ea typeface="Kumbh Sans"/>
                <a:cs typeface="Kumbh Sans"/>
                <a:sym typeface="Kumbh Sans"/>
                <a:hlinkClick r:id="rId7"/>
              </a:rPr>
              <a:t>Pack of flat zoo tickets</a:t>
            </a:r>
            <a:endParaRPr>
              <a:latin typeface="Kumbh Sans"/>
              <a:ea typeface="Kumbh Sans"/>
              <a:cs typeface="Kumbh Sans"/>
              <a:sym typeface="Kumbh Sans"/>
            </a:endParaRPr>
          </a:p>
          <a:p>
            <a:pPr indent="-203200" lvl="0" marL="241300" rtl="0" algn="l">
              <a:spcBef>
                <a:spcPts val="300"/>
              </a:spcBef>
              <a:spcAft>
                <a:spcPts val="0"/>
              </a:spcAft>
              <a:buSzPts val="1200"/>
              <a:buFont typeface="Kumbh Sans"/>
              <a:buChar char="●"/>
            </a:pPr>
            <a:r>
              <a:rPr lang="en" u="sng">
                <a:solidFill>
                  <a:schemeClr val="hlink"/>
                </a:solidFill>
                <a:latin typeface="Kumbh Sans"/>
                <a:ea typeface="Kumbh Sans"/>
                <a:cs typeface="Kumbh Sans"/>
                <a:sym typeface="Kumbh Sans"/>
                <a:hlinkClick r:id="rId8"/>
              </a:rPr>
              <a:t>Flat halloween tickets set</a:t>
            </a:r>
            <a:endParaRPr>
              <a:latin typeface="Kumbh Sans"/>
              <a:ea typeface="Kumbh Sans"/>
              <a:cs typeface="Kumbh Sans"/>
              <a:sym typeface="Kumbh Sans"/>
            </a:endParaRPr>
          </a:p>
          <a:p>
            <a:pPr indent="0" lvl="0" marL="0" rtl="0" algn="l">
              <a:spcBef>
                <a:spcPts val="300"/>
              </a:spcBef>
              <a:spcAft>
                <a:spcPts val="0"/>
              </a:spcAft>
              <a:buNone/>
            </a:pPr>
            <a:r>
              <a:rPr lang="en" sz="1900">
                <a:latin typeface="Albert Sans ExtraBold"/>
                <a:ea typeface="Albert Sans ExtraBold"/>
                <a:cs typeface="Albert Sans ExtraBold"/>
                <a:sym typeface="Albert Sans ExtraBold"/>
              </a:rPr>
              <a:t>Photos</a:t>
            </a:r>
            <a:endParaRPr b="1" sz="1800">
              <a:latin typeface="Raleway"/>
              <a:ea typeface="Raleway"/>
              <a:cs typeface="Raleway"/>
              <a:sym typeface="Raleway"/>
            </a:endParaRPr>
          </a:p>
          <a:p>
            <a:pPr indent="-203200" lvl="0" marL="241300" rtl="0" algn="l">
              <a:spcBef>
                <a:spcPts val="0"/>
              </a:spcBef>
              <a:spcAft>
                <a:spcPts val="0"/>
              </a:spcAft>
              <a:buSzPts val="1200"/>
              <a:buFont typeface="Kumbh Sans"/>
              <a:buChar char="●"/>
            </a:pPr>
            <a:r>
              <a:rPr lang="en" u="sng">
                <a:solidFill>
                  <a:schemeClr val="hlink"/>
                </a:solidFill>
                <a:latin typeface="Kumbh Sans"/>
                <a:ea typeface="Kumbh Sans"/>
                <a:cs typeface="Kumbh Sans"/>
                <a:sym typeface="Kumbh Sans"/>
                <a:hlinkClick r:id="rId9"/>
              </a:rPr>
              <a:t>Black boy posing with headphones</a:t>
            </a:r>
            <a:endParaRPr>
              <a:latin typeface="Kumbh Sans"/>
              <a:ea typeface="Kumbh Sans"/>
              <a:cs typeface="Kumbh Sans"/>
              <a:sym typeface="Kumbh Sans"/>
            </a:endParaRPr>
          </a:p>
          <a:p>
            <a:pPr indent="-203200" lvl="0" marL="241300" rtl="0" algn="l">
              <a:spcBef>
                <a:spcPts val="300"/>
              </a:spcBef>
              <a:spcAft>
                <a:spcPts val="0"/>
              </a:spcAft>
              <a:buSzPts val="1200"/>
              <a:buFont typeface="Kumbh Sans"/>
              <a:buChar char="●"/>
            </a:pPr>
            <a:r>
              <a:rPr lang="en" u="sng">
                <a:solidFill>
                  <a:schemeClr val="hlink"/>
                </a:solidFill>
                <a:latin typeface="Kumbh Sans"/>
                <a:ea typeface="Kumbh Sans"/>
                <a:cs typeface="Kumbh Sans"/>
                <a:sym typeface="Kumbh Sans"/>
                <a:hlinkClick r:id="rId10"/>
              </a:rPr>
              <a:t>Clubbing with colorful lights and female dj</a:t>
            </a:r>
            <a:endParaRPr>
              <a:latin typeface="Kumbh Sans"/>
              <a:ea typeface="Kumbh Sans"/>
              <a:cs typeface="Kumbh Sans"/>
              <a:sym typeface="Kumbh Sans"/>
            </a:endParaRPr>
          </a:p>
          <a:p>
            <a:pPr indent="0" lvl="0" marL="0" rtl="0" algn="l">
              <a:spcBef>
                <a:spcPts val="300"/>
              </a:spcBef>
              <a:spcAft>
                <a:spcPts val="0"/>
              </a:spcAft>
              <a:buNone/>
            </a:pPr>
            <a:r>
              <a:rPr lang="en" sz="1900">
                <a:latin typeface="Albert Sans ExtraBold"/>
                <a:ea typeface="Albert Sans ExtraBold"/>
                <a:cs typeface="Albert Sans ExtraBold"/>
                <a:sym typeface="Albert Sans ExtraBold"/>
              </a:rPr>
              <a:t>Icons</a:t>
            </a:r>
            <a:endParaRPr sz="1900">
              <a:latin typeface="Albert Sans ExtraBold"/>
              <a:ea typeface="Albert Sans ExtraBold"/>
              <a:cs typeface="Albert Sans ExtraBold"/>
              <a:sym typeface="Albert Sans ExtraBold"/>
            </a:endParaRPr>
          </a:p>
          <a:p>
            <a:pPr indent="-203200" lvl="0" marL="241300" rtl="0" algn="l">
              <a:spcBef>
                <a:spcPts val="0"/>
              </a:spcBef>
              <a:spcAft>
                <a:spcPts val="0"/>
              </a:spcAft>
              <a:buSzPts val="1200"/>
              <a:buChar char="●"/>
            </a:pPr>
            <a:r>
              <a:rPr lang="en" u="sng">
                <a:latin typeface="Kumbh Sans"/>
                <a:ea typeface="Kumbh Sans"/>
                <a:cs typeface="Kumbh Sans"/>
                <a:sym typeface="Kumbh Sans"/>
                <a:hlinkClick r:id="rId11"/>
              </a:rPr>
              <a:t>Icon Pack: Show | Lineal</a:t>
            </a:r>
            <a:endParaRPr/>
          </a:p>
        </p:txBody>
      </p:sp>
      <p:grpSp>
        <p:nvGrpSpPr>
          <p:cNvPr id="4713" name="Google Shape;4713;p50"/>
          <p:cNvGrpSpPr/>
          <p:nvPr/>
        </p:nvGrpSpPr>
        <p:grpSpPr>
          <a:xfrm>
            <a:off x="5463675" y="1470242"/>
            <a:ext cx="3783741" cy="4621639"/>
            <a:chOff x="5463675" y="1470242"/>
            <a:chExt cx="3783741" cy="4621639"/>
          </a:xfrm>
        </p:grpSpPr>
        <p:grpSp>
          <p:nvGrpSpPr>
            <p:cNvPr id="4714" name="Google Shape;4714;p50"/>
            <p:cNvGrpSpPr/>
            <p:nvPr/>
          </p:nvGrpSpPr>
          <p:grpSpPr>
            <a:xfrm rot="1319958">
              <a:off x="7108362" y="4228288"/>
              <a:ext cx="747157" cy="1788774"/>
              <a:chOff x="2794886" y="268923"/>
              <a:chExt cx="875906" cy="2097012"/>
            </a:xfrm>
          </p:grpSpPr>
          <p:sp>
            <p:nvSpPr>
              <p:cNvPr id="4715" name="Google Shape;4715;p50"/>
              <p:cNvSpPr/>
              <p:nvPr/>
            </p:nvSpPr>
            <p:spPr>
              <a:xfrm>
                <a:off x="3633176"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6" name="Google Shape;4716;p50"/>
              <p:cNvGrpSpPr/>
              <p:nvPr/>
            </p:nvGrpSpPr>
            <p:grpSpPr>
              <a:xfrm>
                <a:off x="2794886" y="268923"/>
                <a:ext cx="875906" cy="2097012"/>
                <a:chOff x="1911111" y="2549523"/>
                <a:chExt cx="875906" cy="2097012"/>
              </a:xfrm>
            </p:grpSpPr>
            <p:sp>
              <p:nvSpPr>
                <p:cNvPr id="4717" name="Google Shape;4717;p50"/>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0"/>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0"/>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0"/>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0"/>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0"/>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0"/>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0"/>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0"/>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0"/>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0"/>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0"/>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0"/>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0"/>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0"/>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0"/>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0"/>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0"/>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0"/>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0"/>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0"/>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8" name="Google Shape;4738;p50"/>
              <p:cNvSpPr/>
              <p:nvPr/>
            </p:nvSpPr>
            <p:spPr>
              <a:xfrm>
                <a:off x="2916050" y="991053"/>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0"/>
              <p:cNvSpPr/>
              <p:nvPr/>
            </p:nvSpPr>
            <p:spPr>
              <a:xfrm>
                <a:off x="2916050" y="1180687"/>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0"/>
              <p:cNvSpPr/>
              <p:nvPr/>
            </p:nvSpPr>
            <p:spPr>
              <a:xfrm>
                <a:off x="2916050" y="825215"/>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0"/>
              <p:cNvSpPr/>
              <p:nvPr/>
            </p:nvSpPr>
            <p:spPr>
              <a:xfrm>
                <a:off x="2916050" y="744924"/>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0"/>
              <p:cNvSpPr/>
              <p:nvPr/>
            </p:nvSpPr>
            <p:spPr>
              <a:xfrm>
                <a:off x="3078166" y="744924"/>
                <a:ext cx="468612" cy="472334"/>
              </a:xfrm>
              <a:custGeom>
                <a:rect b="b" l="l" r="r" t="t"/>
                <a:pathLst>
                  <a:path extrusionOk="0" h="6471" w="6420">
                    <a:moveTo>
                      <a:pt x="0" y="0"/>
                    </a:moveTo>
                    <a:lnTo>
                      <a:pt x="6420" y="6471"/>
                    </a:lnTo>
                    <a:lnTo>
                      <a:pt x="6420" y="5233"/>
                    </a:lnTo>
                    <a:lnTo>
                      <a:pt x="12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0"/>
              <p:cNvSpPr/>
              <p:nvPr/>
            </p:nvSpPr>
            <p:spPr>
              <a:xfrm>
                <a:off x="3243274" y="744924"/>
                <a:ext cx="303503" cy="305474"/>
              </a:xfrm>
              <a:custGeom>
                <a:rect b="b" l="l" r="r" t="t"/>
                <a:pathLst>
                  <a:path extrusionOk="0" h="4185" w="4158">
                    <a:moveTo>
                      <a:pt x="1" y="0"/>
                    </a:moveTo>
                    <a:lnTo>
                      <a:pt x="4158" y="4184"/>
                    </a:lnTo>
                    <a:lnTo>
                      <a:pt x="4158" y="2962"/>
                    </a:lnTo>
                    <a:lnTo>
                      <a:pt x="12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0"/>
              <p:cNvSpPr/>
              <p:nvPr/>
            </p:nvSpPr>
            <p:spPr>
              <a:xfrm>
                <a:off x="3415462" y="744924"/>
                <a:ext cx="131314" cy="133284"/>
              </a:xfrm>
              <a:custGeom>
                <a:rect b="b" l="l" r="r" t="t"/>
                <a:pathLst>
                  <a:path extrusionOk="0" h="1826" w="1799">
                    <a:moveTo>
                      <a:pt x="0" y="0"/>
                    </a:moveTo>
                    <a:lnTo>
                      <a:pt x="1799" y="1826"/>
                    </a:lnTo>
                    <a:lnTo>
                      <a:pt x="1799" y="600"/>
                    </a:lnTo>
                    <a:lnTo>
                      <a:pt x="12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50"/>
            <p:cNvGrpSpPr/>
            <p:nvPr/>
          </p:nvGrpSpPr>
          <p:grpSpPr>
            <a:xfrm>
              <a:off x="6084235" y="2687106"/>
              <a:ext cx="2435674" cy="1604471"/>
              <a:chOff x="6084235" y="2687106"/>
              <a:chExt cx="2435674" cy="1604471"/>
            </a:xfrm>
          </p:grpSpPr>
          <p:sp>
            <p:nvSpPr>
              <p:cNvPr id="4746" name="Google Shape;4746;p50"/>
              <p:cNvSpPr/>
              <p:nvPr/>
            </p:nvSpPr>
            <p:spPr>
              <a:xfrm rot="1319206">
                <a:off x="7743656" y="3399767"/>
                <a:ext cx="650254" cy="799164"/>
              </a:xfrm>
              <a:custGeom>
                <a:rect b="b" l="l" r="r" t="t"/>
                <a:pathLst>
                  <a:path extrusionOk="0" h="14809" w="12052">
                    <a:moveTo>
                      <a:pt x="324" y="0"/>
                    </a:moveTo>
                    <a:cubicBezTo>
                      <a:pt x="150" y="0"/>
                      <a:pt x="12" y="150"/>
                      <a:pt x="12" y="324"/>
                    </a:cubicBezTo>
                    <a:lnTo>
                      <a:pt x="0" y="14473"/>
                    </a:lnTo>
                    <a:cubicBezTo>
                      <a:pt x="0" y="14659"/>
                      <a:pt x="138" y="14796"/>
                      <a:pt x="324" y="14796"/>
                    </a:cubicBezTo>
                    <a:lnTo>
                      <a:pt x="11713" y="14808"/>
                    </a:lnTo>
                    <a:cubicBezTo>
                      <a:pt x="11901" y="14808"/>
                      <a:pt x="12039" y="14659"/>
                      <a:pt x="12039" y="14485"/>
                    </a:cubicBezTo>
                    <a:lnTo>
                      <a:pt x="12051" y="324"/>
                    </a:lnTo>
                    <a:cubicBezTo>
                      <a:pt x="12051" y="150"/>
                      <a:pt x="11901" y="12"/>
                      <a:pt x="11728" y="12"/>
                    </a:cubicBezTo>
                    <a:lnTo>
                      <a:pt x="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7" name="Google Shape;4747;p50"/>
              <p:cNvGrpSpPr/>
              <p:nvPr/>
            </p:nvGrpSpPr>
            <p:grpSpPr>
              <a:xfrm rot="1319274">
                <a:off x="8218129" y="3662422"/>
                <a:ext cx="153011" cy="483148"/>
                <a:chOff x="8258971" y="494344"/>
                <a:chExt cx="268208" cy="846697"/>
              </a:xfrm>
            </p:grpSpPr>
            <p:sp>
              <p:nvSpPr>
                <p:cNvPr id="4748" name="Google Shape;4748;p50"/>
                <p:cNvSpPr/>
                <p:nvPr/>
              </p:nvSpPr>
              <p:spPr>
                <a:xfrm>
                  <a:off x="8258971" y="494344"/>
                  <a:ext cx="268208" cy="28372"/>
                </a:xfrm>
                <a:custGeom>
                  <a:rect b="b" l="l" r="r" t="t"/>
                  <a:pathLst>
                    <a:path extrusionOk="0" h="300" w="2836">
                      <a:moveTo>
                        <a:pt x="0" y="0"/>
                      </a:moveTo>
                      <a:lnTo>
                        <a:pt x="0" y="300"/>
                      </a:lnTo>
                      <a:lnTo>
                        <a:pt x="2835" y="300"/>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0"/>
                <p:cNvSpPr/>
                <p:nvPr/>
              </p:nvSpPr>
              <p:spPr>
                <a:xfrm>
                  <a:off x="8258971" y="1311440"/>
                  <a:ext cx="267073" cy="29601"/>
                </a:xfrm>
                <a:custGeom>
                  <a:rect b="b" l="l" r="r" t="t"/>
                  <a:pathLst>
                    <a:path extrusionOk="0" h="313" w="2824">
                      <a:moveTo>
                        <a:pt x="0" y="0"/>
                      </a:moveTo>
                      <a:lnTo>
                        <a:pt x="0" y="312"/>
                      </a:lnTo>
                      <a:lnTo>
                        <a:pt x="2823" y="312"/>
                      </a:lnTo>
                      <a:lnTo>
                        <a:pt x="28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0"/>
                <p:cNvSpPr/>
                <p:nvPr/>
              </p:nvSpPr>
              <p:spPr>
                <a:xfrm>
                  <a:off x="8258971" y="951218"/>
                  <a:ext cx="267073" cy="29507"/>
                </a:xfrm>
                <a:custGeom>
                  <a:rect b="b" l="l" r="r" t="t"/>
                  <a:pathLst>
                    <a:path extrusionOk="0" h="312" w="2824">
                      <a:moveTo>
                        <a:pt x="0" y="0"/>
                      </a:moveTo>
                      <a:lnTo>
                        <a:pt x="0" y="312"/>
                      </a:lnTo>
                      <a:lnTo>
                        <a:pt x="2823" y="312"/>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0"/>
                <p:cNvSpPr/>
                <p:nvPr/>
              </p:nvSpPr>
              <p:spPr>
                <a:xfrm>
                  <a:off x="8258971" y="1201738"/>
                  <a:ext cx="267073" cy="29601"/>
                </a:xfrm>
                <a:custGeom>
                  <a:rect b="b" l="l" r="r" t="t"/>
                  <a:pathLst>
                    <a:path extrusionOk="0" h="313" w="2824">
                      <a:moveTo>
                        <a:pt x="0" y="1"/>
                      </a:moveTo>
                      <a:lnTo>
                        <a:pt x="0" y="300"/>
                      </a:lnTo>
                      <a:lnTo>
                        <a:pt x="2823" y="312"/>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0"/>
                <p:cNvSpPr/>
                <p:nvPr/>
              </p:nvSpPr>
              <p:spPr>
                <a:xfrm>
                  <a:off x="8258971" y="729259"/>
                  <a:ext cx="268208" cy="28466"/>
                </a:xfrm>
                <a:custGeom>
                  <a:rect b="b" l="l" r="r" t="t"/>
                  <a:pathLst>
                    <a:path extrusionOk="0" h="301" w="2836">
                      <a:moveTo>
                        <a:pt x="0" y="1"/>
                      </a:moveTo>
                      <a:lnTo>
                        <a:pt x="0" y="300"/>
                      </a:lnTo>
                      <a:lnTo>
                        <a:pt x="2835" y="300"/>
                      </a:lnTo>
                      <a:lnTo>
                        <a:pt x="28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0"/>
                <p:cNvSpPr/>
                <p:nvPr/>
              </p:nvSpPr>
              <p:spPr>
                <a:xfrm>
                  <a:off x="8258971" y="555532"/>
                  <a:ext cx="268208" cy="9741"/>
                </a:xfrm>
                <a:custGeom>
                  <a:rect b="b" l="l" r="r" t="t"/>
                  <a:pathLst>
                    <a:path extrusionOk="0" h="103" w="2836">
                      <a:moveTo>
                        <a:pt x="0" y="0"/>
                      </a:moveTo>
                      <a:lnTo>
                        <a:pt x="0" y="102"/>
                      </a:lnTo>
                      <a:lnTo>
                        <a:pt x="2835" y="102"/>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0"/>
                <p:cNvSpPr/>
                <p:nvPr/>
              </p:nvSpPr>
              <p:spPr>
                <a:xfrm>
                  <a:off x="8258971" y="782314"/>
                  <a:ext cx="268208" cy="10781"/>
                </a:xfrm>
                <a:custGeom>
                  <a:rect b="b" l="l" r="r" t="t"/>
                  <a:pathLst>
                    <a:path extrusionOk="0" h="114" w="2836">
                      <a:moveTo>
                        <a:pt x="0" y="0"/>
                      </a:moveTo>
                      <a:lnTo>
                        <a:pt x="0" y="102"/>
                      </a:lnTo>
                      <a:lnTo>
                        <a:pt x="2835" y="114"/>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0"/>
                <p:cNvSpPr/>
                <p:nvPr/>
              </p:nvSpPr>
              <p:spPr>
                <a:xfrm>
                  <a:off x="8258971" y="815414"/>
                  <a:ext cx="267073" cy="9457"/>
                </a:xfrm>
                <a:custGeom>
                  <a:rect b="b" l="l" r="r" t="t"/>
                  <a:pathLst>
                    <a:path extrusionOk="0" h="100" w="2824">
                      <a:moveTo>
                        <a:pt x="0" y="1"/>
                      </a:moveTo>
                      <a:lnTo>
                        <a:pt x="0" y="100"/>
                      </a:lnTo>
                      <a:lnTo>
                        <a:pt x="2823" y="100"/>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0"/>
                <p:cNvSpPr/>
                <p:nvPr/>
              </p:nvSpPr>
              <p:spPr>
                <a:xfrm>
                  <a:off x="8258971" y="1255832"/>
                  <a:ext cx="267073" cy="10876"/>
                </a:xfrm>
                <a:custGeom>
                  <a:rect b="b" l="l" r="r" t="t"/>
                  <a:pathLst>
                    <a:path extrusionOk="0" h="115" w="2824">
                      <a:moveTo>
                        <a:pt x="0" y="1"/>
                      </a:moveTo>
                      <a:lnTo>
                        <a:pt x="0" y="115"/>
                      </a:lnTo>
                      <a:lnTo>
                        <a:pt x="2823" y="115"/>
                      </a:lnTo>
                      <a:lnTo>
                        <a:pt x="28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0"/>
                <p:cNvSpPr/>
                <p:nvPr/>
              </p:nvSpPr>
              <p:spPr>
                <a:xfrm>
                  <a:off x="8258971" y="1024606"/>
                  <a:ext cx="267073" cy="10592"/>
                </a:xfrm>
                <a:custGeom>
                  <a:rect b="b" l="l" r="r" t="t"/>
                  <a:pathLst>
                    <a:path extrusionOk="0" h="112" w="2824">
                      <a:moveTo>
                        <a:pt x="0" y="0"/>
                      </a:moveTo>
                      <a:lnTo>
                        <a:pt x="0" y="111"/>
                      </a:lnTo>
                      <a:lnTo>
                        <a:pt x="2823" y="111"/>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0"/>
                <p:cNvSpPr/>
                <p:nvPr/>
              </p:nvSpPr>
              <p:spPr>
                <a:xfrm>
                  <a:off x="8258971" y="1069338"/>
                  <a:ext cx="267073" cy="9457"/>
                </a:xfrm>
                <a:custGeom>
                  <a:rect b="b" l="l" r="r" t="t"/>
                  <a:pathLst>
                    <a:path extrusionOk="0" h="100" w="2824">
                      <a:moveTo>
                        <a:pt x="0" y="1"/>
                      </a:moveTo>
                      <a:lnTo>
                        <a:pt x="0" y="100"/>
                      </a:lnTo>
                      <a:lnTo>
                        <a:pt x="2823" y="100"/>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0"/>
                <p:cNvSpPr/>
                <p:nvPr/>
              </p:nvSpPr>
              <p:spPr>
                <a:xfrm>
                  <a:off x="8258971" y="1044466"/>
                  <a:ext cx="267073" cy="9741"/>
                </a:xfrm>
                <a:custGeom>
                  <a:rect b="b" l="l" r="r" t="t"/>
                  <a:pathLst>
                    <a:path extrusionOk="0" h="103" w="2824">
                      <a:moveTo>
                        <a:pt x="0" y="0"/>
                      </a:moveTo>
                      <a:lnTo>
                        <a:pt x="0" y="102"/>
                      </a:lnTo>
                      <a:lnTo>
                        <a:pt x="2823" y="102"/>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0"/>
                <p:cNvSpPr/>
                <p:nvPr/>
              </p:nvSpPr>
              <p:spPr>
                <a:xfrm>
                  <a:off x="8258971" y="887383"/>
                  <a:ext cx="267073" cy="9741"/>
                </a:xfrm>
                <a:custGeom>
                  <a:rect b="b" l="l" r="r" t="t"/>
                  <a:pathLst>
                    <a:path extrusionOk="0" h="103" w="2824">
                      <a:moveTo>
                        <a:pt x="0" y="1"/>
                      </a:moveTo>
                      <a:lnTo>
                        <a:pt x="0" y="103"/>
                      </a:lnTo>
                      <a:lnTo>
                        <a:pt x="2823" y="103"/>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0"/>
                <p:cNvSpPr/>
                <p:nvPr/>
              </p:nvSpPr>
              <p:spPr>
                <a:xfrm>
                  <a:off x="8258971" y="918307"/>
                  <a:ext cx="267073" cy="9457"/>
                </a:xfrm>
                <a:custGeom>
                  <a:rect b="b" l="l" r="r" t="t"/>
                  <a:pathLst>
                    <a:path extrusionOk="0" h="100" w="2824">
                      <a:moveTo>
                        <a:pt x="0" y="1"/>
                      </a:moveTo>
                      <a:lnTo>
                        <a:pt x="0" y="99"/>
                      </a:lnTo>
                      <a:lnTo>
                        <a:pt x="2823" y="99"/>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0"/>
                <p:cNvSpPr/>
                <p:nvPr/>
              </p:nvSpPr>
              <p:spPr>
                <a:xfrm>
                  <a:off x="8258971" y="1113030"/>
                  <a:ext cx="267073" cy="9457"/>
                </a:xfrm>
                <a:custGeom>
                  <a:rect b="b" l="l" r="r" t="t"/>
                  <a:pathLst>
                    <a:path extrusionOk="0" h="100" w="2824">
                      <a:moveTo>
                        <a:pt x="0" y="1"/>
                      </a:moveTo>
                      <a:lnTo>
                        <a:pt x="0" y="99"/>
                      </a:lnTo>
                      <a:lnTo>
                        <a:pt x="2823" y="99"/>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0"/>
                <p:cNvSpPr/>
                <p:nvPr/>
              </p:nvSpPr>
              <p:spPr>
                <a:xfrm>
                  <a:off x="8258971" y="574541"/>
                  <a:ext cx="268208" cy="10876"/>
                </a:xfrm>
                <a:custGeom>
                  <a:rect b="b" l="l" r="r" t="t"/>
                  <a:pathLst>
                    <a:path extrusionOk="0" h="115" w="2836">
                      <a:moveTo>
                        <a:pt x="0" y="0"/>
                      </a:moveTo>
                      <a:lnTo>
                        <a:pt x="0" y="99"/>
                      </a:lnTo>
                      <a:lnTo>
                        <a:pt x="2835" y="114"/>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0"/>
                <p:cNvSpPr/>
                <p:nvPr/>
              </p:nvSpPr>
              <p:spPr>
                <a:xfrm>
                  <a:off x="8258971" y="594684"/>
                  <a:ext cx="268208" cy="9363"/>
                </a:xfrm>
                <a:custGeom>
                  <a:rect b="b" l="l" r="r" t="t"/>
                  <a:pathLst>
                    <a:path extrusionOk="0" h="99" w="2836">
                      <a:moveTo>
                        <a:pt x="0" y="0"/>
                      </a:moveTo>
                      <a:lnTo>
                        <a:pt x="0" y="99"/>
                      </a:lnTo>
                      <a:lnTo>
                        <a:pt x="2835" y="99"/>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0"/>
                <p:cNvSpPr/>
                <p:nvPr/>
              </p:nvSpPr>
              <p:spPr>
                <a:xfrm>
                  <a:off x="8258971" y="633459"/>
                  <a:ext cx="268208" cy="10876"/>
                </a:xfrm>
                <a:custGeom>
                  <a:rect b="b" l="l" r="r" t="t"/>
                  <a:pathLst>
                    <a:path extrusionOk="0" h="115" w="2836">
                      <a:moveTo>
                        <a:pt x="0" y="1"/>
                      </a:moveTo>
                      <a:lnTo>
                        <a:pt x="0" y="114"/>
                      </a:lnTo>
                      <a:lnTo>
                        <a:pt x="2835" y="114"/>
                      </a:lnTo>
                      <a:lnTo>
                        <a:pt x="28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0"/>
                <p:cNvSpPr/>
                <p:nvPr/>
              </p:nvSpPr>
              <p:spPr>
                <a:xfrm>
                  <a:off x="8258971" y="693795"/>
                  <a:ext cx="268208" cy="10592"/>
                </a:xfrm>
                <a:custGeom>
                  <a:rect b="b" l="l" r="r" t="t"/>
                  <a:pathLst>
                    <a:path extrusionOk="0" h="112" w="2836">
                      <a:moveTo>
                        <a:pt x="0" y="1"/>
                      </a:moveTo>
                      <a:lnTo>
                        <a:pt x="0" y="112"/>
                      </a:lnTo>
                      <a:lnTo>
                        <a:pt x="2835" y="112"/>
                      </a:lnTo>
                      <a:lnTo>
                        <a:pt x="2835"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0"/>
                <p:cNvSpPr/>
                <p:nvPr/>
              </p:nvSpPr>
              <p:spPr>
                <a:xfrm>
                  <a:off x="8258971" y="1281934"/>
                  <a:ext cx="267073" cy="10592"/>
                </a:xfrm>
                <a:custGeom>
                  <a:rect b="b" l="l" r="r" t="t"/>
                  <a:pathLst>
                    <a:path extrusionOk="0" h="112" w="2824">
                      <a:moveTo>
                        <a:pt x="0" y="1"/>
                      </a:moveTo>
                      <a:lnTo>
                        <a:pt x="0" y="112"/>
                      </a:lnTo>
                      <a:lnTo>
                        <a:pt x="2823" y="112"/>
                      </a:lnTo>
                      <a:lnTo>
                        <a:pt x="28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0"/>
                <p:cNvSpPr/>
                <p:nvPr/>
              </p:nvSpPr>
              <p:spPr>
                <a:xfrm>
                  <a:off x="8258971" y="653602"/>
                  <a:ext cx="268208" cy="20239"/>
                </a:xfrm>
                <a:custGeom>
                  <a:rect b="b" l="l" r="r" t="t"/>
                  <a:pathLst>
                    <a:path extrusionOk="0" h="214" w="2836">
                      <a:moveTo>
                        <a:pt x="0" y="0"/>
                      </a:moveTo>
                      <a:lnTo>
                        <a:pt x="0" y="213"/>
                      </a:lnTo>
                      <a:lnTo>
                        <a:pt x="2835" y="213"/>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0"/>
                <p:cNvSpPr/>
                <p:nvPr/>
              </p:nvSpPr>
              <p:spPr>
                <a:xfrm>
                  <a:off x="8258971" y="850878"/>
                  <a:ext cx="267073" cy="19104"/>
                </a:xfrm>
                <a:custGeom>
                  <a:rect b="b" l="l" r="r" t="t"/>
                  <a:pathLst>
                    <a:path extrusionOk="0" h="202" w="2824">
                      <a:moveTo>
                        <a:pt x="0" y="0"/>
                      </a:moveTo>
                      <a:lnTo>
                        <a:pt x="0" y="201"/>
                      </a:lnTo>
                      <a:lnTo>
                        <a:pt x="2823" y="201"/>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0"/>
                <p:cNvSpPr/>
                <p:nvPr/>
              </p:nvSpPr>
              <p:spPr>
                <a:xfrm>
                  <a:off x="8258971" y="1152182"/>
                  <a:ext cx="267073" cy="19860"/>
                </a:xfrm>
                <a:custGeom>
                  <a:rect b="b" l="l" r="r" t="t"/>
                  <a:pathLst>
                    <a:path extrusionOk="0" h="210" w="2824">
                      <a:moveTo>
                        <a:pt x="0" y="0"/>
                      </a:moveTo>
                      <a:lnTo>
                        <a:pt x="0" y="210"/>
                      </a:lnTo>
                      <a:lnTo>
                        <a:pt x="2823" y="210"/>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1" name="Google Shape;4771;p50"/>
              <p:cNvSpPr/>
              <p:nvPr/>
            </p:nvSpPr>
            <p:spPr>
              <a:xfrm rot="1319206">
                <a:off x="6173737" y="2967778"/>
                <a:ext cx="1654717" cy="799326"/>
              </a:xfrm>
              <a:custGeom>
                <a:rect b="b" l="l" r="r" t="t"/>
                <a:pathLst>
                  <a:path extrusionOk="0" h="14812" w="30669">
                    <a:moveTo>
                      <a:pt x="336" y="0"/>
                    </a:moveTo>
                    <a:cubicBezTo>
                      <a:pt x="162" y="0"/>
                      <a:pt x="12" y="138"/>
                      <a:pt x="12" y="315"/>
                    </a:cubicBezTo>
                    <a:lnTo>
                      <a:pt x="0" y="14476"/>
                    </a:lnTo>
                    <a:cubicBezTo>
                      <a:pt x="0" y="14650"/>
                      <a:pt x="150" y="14787"/>
                      <a:pt x="324" y="14787"/>
                    </a:cubicBezTo>
                    <a:lnTo>
                      <a:pt x="30333" y="14811"/>
                    </a:lnTo>
                    <a:cubicBezTo>
                      <a:pt x="30507" y="14811"/>
                      <a:pt x="30656" y="14674"/>
                      <a:pt x="30656" y="14488"/>
                    </a:cubicBezTo>
                    <a:lnTo>
                      <a:pt x="30668" y="339"/>
                    </a:lnTo>
                    <a:cubicBezTo>
                      <a:pt x="30668" y="165"/>
                      <a:pt x="30519" y="15"/>
                      <a:pt x="30345" y="15"/>
                    </a:cubicBezTo>
                    <a:lnTo>
                      <a:pt x="3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2" name="Google Shape;4772;p50"/>
              <p:cNvGrpSpPr/>
              <p:nvPr/>
            </p:nvGrpSpPr>
            <p:grpSpPr>
              <a:xfrm rot="1319274">
                <a:off x="6398435" y="2958621"/>
                <a:ext cx="528310" cy="529132"/>
                <a:chOff x="4830573" y="418593"/>
                <a:chExt cx="926054" cy="927283"/>
              </a:xfrm>
            </p:grpSpPr>
            <p:sp>
              <p:nvSpPr>
                <p:cNvPr id="4773" name="Google Shape;4773;p50"/>
                <p:cNvSpPr/>
                <p:nvPr/>
              </p:nvSpPr>
              <p:spPr>
                <a:xfrm>
                  <a:off x="4830573" y="862794"/>
                  <a:ext cx="926054" cy="38869"/>
                </a:xfrm>
                <a:custGeom>
                  <a:rect b="b" l="l" r="r" t="t"/>
                  <a:pathLst>
                    <a:path extrusionOk="0" h="411" w="9792">
                      <a:moveTo>
                        <a:pt x="1" y="0"/>
                      </a:moveTo>
                      <a:lnTo>
                        <a:pt x="1" y="411"/>
                      </a:lnTo>
                      <a:lnTo>
                        <a:pt x="9792" y="411"/>
                      </a:lnTo>
                      <a:lnTo>
                        <a:pt x="97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0"/>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0"/>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0"/>
                <p:cNvSpPr/>
                <p:nvPr/>
              </p:nvSpPr>
              <p:spPr>
                <a:xfrm>
                  <a:off x="4952192" y="540211"/>
                  <a:ext cx="682908" cy="684043"/>
                </a:xfrm>
                <a:custGeom>
                  <a:rect b="b" l="l" r="r" t="t"/>
                  <a:pathLst>
                    <a:path extrusionOk="0" h="7233" w="7221">
                      <a:moveTo>
                        <a:pt x="6920" y="1"/>
                      </a:moveTo>
                      <a:lnTo>
                        <a:pt x="0" y="6933"/>
                      </a:lnTo>
                      <a:lnTo>
                        <a:pt x="288" y="7232"/>
                      </a:lnTo>
                      <a:lnTo>
                        <a:pt x="7220" y="300"/>
                      </a:lnTo>
                      <a:lnTo>
                        <a:pt x="6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0"/>
                <p:cNvSpPr/>
                <p:nvPr/>
              </p:nvSpPr>
              <p:spPr>
                <a:xfrm>
                  <a:off x="4952192" y="540211"/>
                  <a:ext cx="682908" cy="684043"/>
                </a:xfrm>
                <a:custGeom>
                  <a:rect b="b" l="l" r="r" t="t"/>
                  <a:pathLst>
                    <a:path extrusionOk="0" h="7233" w="7221">
                      <a:moveTo>
                        <a:pt x="288" y="1"/>
                      </a:moveTo>
                      <a:lnTo>
                        <a:pt x="0" y="300"/>
                      </a:lnTo>
                      <a:lnTo>
                        <a:pt x="6920" y="7232"/>
                      </a:lnTo>
                      <a:lnTo>
                        <a:pt x="7220" y="6933"/>
                      </a:lnTo>
                      <a:lnTo>
                        <a:pt x="2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0"/>
                <p:cNvSpPr/>
                <p:nvPr/>
              </p:nvSpPr>
              <p:spPr>
                <a:xfrm>
                  <a:off x="4864902" y="670342"/>
                  <a:ext cx="857489" cy="423779"/>
                </a:xfrm>
                <a:custGeom>
                  <a:rect b="b" l="l" r="r" t="t"/>
                  <a:pathLst>
                    <a:path extrusionOk="0" h="4481" w="9067">
                      <a:moveTo>
                        <a:pt x="8892" y="0"/>
                      </a:moveTo>
                      <a:lnTo>
                        <a:pt x="0" y="4106"/>
                      </a:lnTo>
                      <a:lnTo>
                        <a:pt x="174" y="4481"/>
                      </a:lnTo>
                      <a:lnTo>
                        <a:pt x="9066" y="375"/>
                      </a:lnTo>
                      <a:lnTo>
                        <a:pt x="8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0"/>
                <p:cNvSpPr/>
                <p:nvPr/>
              </p:nvSpPr>
              <p:spPr>
                <a:xfrm>
                  <a:off x="4851852" y="703158"/>
                  <a:ext cx="883496" cy="358146"/>
                </a:xfrm>
                <a:custGeom>
                  <a:rect b="b" l="l" r="r" t="t"/>
                  <a:pathLst>
                    <a:path extrusionOk="0" h="3787" w="9342">
                      <a:moveTo>
                        <a:pt x="150" y="1"/>
                      </a:moveTo>
                      <a:lnTo>
                        <a:pt x="0" y="402"/>
                      </a:lnTo>
                      <a:lnTo>
                        <a:pt x="9192" y="3786"/>
                      </a:lnTo>
                      <a:lnTo>
                        <a:pt x="9342" y="3384"/>
                      </a:lnTo>
                      <a:lnTo>
                        <a:pt x="1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0"/>
                <p:cNvSpPr/>
                <p:nvPr/>
              </p:nvSpPr>
              <p:spPr>
                <a:xfrm>
                  <a:off x="5081092" y="454057"/>
                  <a:ext cx="423874" cy="856354"/>
                </a:xfrm>
                <a:custGeom>
                  <a:rect b="b" l="l" r="r" t="t"/>
                  <a:pathLst>
                    <a:path extrusionOk="0" h="9055" w="4482">
                      <a:moveTo>
                        <a:pt x="388" y="0"/>
                      </a:moveTo>
                      <a:lnTo>
                        <a:pt x="1" y="174"/>
                      </a:lnTo>
                      <a:lnTo>
                        <a:pt x="4107" y="9054"/>
                      </a:lnTo>
                      <a:lnTo>
                        <a:pt x="4481" y="8881"/>
                      </a:lnTo>
                      <a:lnTo>
                        <a:pt x="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0"/>
                <p:cNvSpPr/>
                <p:nvPr/>
              </p:nvSpPr>
              <p:spPr>
                <a:xfrm>
                  <a:off x="5115138" y="441006"/>
                  <a:ext cx="356917" cy="882456"/>
                </a:xfrm>
                <a:custGeom>
                  <a:rect b="b" l="l" r="r" t="t"/>
                  <a:pathLst>
                    <a:path extrusionOk="0" h="9331" w="3774">
                      <a:moveTo>
                        <a:pt x="3372" y="1"/>
                      </a:moveTo>
                      <a:lnTo>
                        <a:pt x="1" y="9192"/>
                      </a:lnTo>
                      <a:lnTo>
                        <a:pt x="390" y="9330"/>
                      </a:lnTo>
                      <a:lnTo>
                        <a:pt x="3774" y="138"/>
                      </a:lnTo>
                      <a:lnTo>
                        <a:pt x="3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50"/>
              <p:cNvGrpSpPr/>
              <p:nvPr/>
            </p:nvGrpSpPr>
            <p:grpSpPr>
              <a:xfrm rot="1319274">
                <a:off x="7068814" y="3248095"/>
                <a:ext cx="517460" cy="507595"/>
                <a:chOff x="6103786" y="454057"/>
                <a:chExt cx="907035" cy="889539"/>
              </a:xfrm>
            </p:grpSpPr>
            <p:sp>
              <p:nvSpPr>
                <p:cNvPr id="4783" name="Google Shape;4783;p50"/>
                <p:cNvSpPr/>
                <p:nvPr/>
              </p:nvSpPr>
              <p:spPr>
                <a:xfrm>
                  <a:off x="6113054" y="454057"/>
                  <a:ext cx="142994" cy="142899"/>
                </a:xfrm>
                <a:custGeom>
                  <a:rect b="b" l="l" r="r" t="t"/>
                  <a:pathLst>
                    <a:path extrusionOk="0" h="1511" w="1512">
                      <a:moveTo>
                        <a:pt x="762" y="339"/>
                      </a:moveTo>
                      <a:cubicBezTo>
                        <a:pt x="987" y="339"/>
                        <a:pt x="1176" y="525"/>
                        <a:pt x="1176" y="762"/>
                      </a:cubicBezTo>
                      <a:cubicBezTo>
                        <a:pt x="1176" y="987"/>
                        <a:pt x="987" y="1175"/>
                        <a:pt x="762" y="1175"/>
                      </a:cubicBezTo>
                      <a:cubicBezTo>
                        <a:pt x="525" y="1175"/>
                        <a:pt x="340" y="987"/>
                        <a:pt x="340" y="762"/>
                      </a:cubicBezTo>
                      <a:cubicBezTo>
                        <a:pt x="340" y="525"/>
                        <a:pt x="525" y="339"/>
                        <a:pt x="762" y="339"/>
                      </a:cubicBezTo>
                      <a:close/>
                      <a:moveTo>
                        <a:pt x="762" y="0"/>
                      </a:moveTo>
                      <a:cubicBezTo>
                        <a:pt x="340" y="0"/>
                        <a:pt x="1" y="339"/>
                        <a:pt x="1" y="762"/>
                      </a:cubicBezTo>
                      <a:cubicBezTo>
                        <a:pt x="1" y="1175"/>
                        <a:pt x="340" y="1511"/>
                        <a:pt x="762" y="1511"/>
                      </a:cubicBezTo>
                      <a:cubicBezTo>
                        <a:pt x="1176" y="1511"/>
                        <a:pt x="1511" y="1175"/>
                        <a:pt x="1511" y="762"/>
                      </a:cubicBezTo>
                      <a:cubicBezTo>
                        <a:pt x="1511" y="339"/>
                        <a:pt x="1176"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0"/>
                <p:cNvSpPr/>
                <p:nvPr/>
              </p:nvSpPr>
              <p:spPr>
                <a:xfrm>
                  <a:off x="6364803" y="454057"/>
                  <a:ext cx="142899" cy="142899"/>
                </a:xfrm>
                <a:custGeom>
                  <a:rect b="b" l="l" r="r" t="t"/>
                  <a:pathLst>
                    <a:path extrusionOk="0" h="1511" w="1511">
                      <a:moveTo>
                        <a:pt x="762" y="339"/>
                      </a:moveTo>
                      <a:cubicBezTo>
                        <a:pt x="986" y="339"/>
                        <a:pt x="1172" y="525"/>
                        <a:pt x="1172" y="762"/>
                      </a:cubicBezTo>
                      <a:cubicBezTo>
                        <a:pt x="1172" y="987"/>
                        <a:pt x="986" y="1175"/>
                        <a:pt x="762" y="1175"/>
                      </a:cubicBezTo>
                      <a:cubicBezTo>
                        <a:pt x="525" y="1175"/>
                        <a:pt x="336" y="987"/>
                        <a:pt x="336" y="762"/>
                      </a:cubicBezTo>
                      <a:cubicBezTo>
                        <a:pt x="336" y="525"/>
                        <a:pt x="525" y="339"/>
                        <a:pt x="762" y="339"/>
                      </a:cubicBezTo>
                      <a:close/>
                      <a:moveTo>
                        <a:pt x="762" y="0"/>
                      </a:moveTo>
                      <a:cubicBezTo>
                        <a:pt x="336" y="0"/>
                        <a:pt x="0" y="339"/>
                        <a:pt x="0" y="762"/>
                      </a:cubicBezTo>
                      <a:cubicBezTo>
                        <a:pt x="0" y="1175"/>
                        <a:pt x="336" y="1511"/>
                        <a:pt x="762" y="1511"/>
                      </a:cubicBezTo>
                      <a:cubicBezTo>
                        <a:pt x="1172" y="1511"/>
                        <a:pt x="1511" y="1175"/>
                        <a:pt x="1511" y="762"/>
                      </a:cubicBezTo>
                      <a:cubicBezTo>
                        <a:pt x="1511" y="339"/>
                        <a:pt x="1172"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0"/>
                <p:cNvSpPr/>
                <p:nvPr/>
              </p:nvSpPr>
              <p:spPr>
                <a:xfrm>
                  <a:off x="6617308" y="454057"/>
                  <a:ext cx="141859" cy="142899"/>
                </a:xfrm>
                <a:custGeom>
                  <a:rect b="b" l="l" r="r" t="t"/>
                  <a:pathLst>
                    <a:path extrusionOk="0" h="1511" w="1500">
                      <a:moveTo>
                        <a:pt x="750" y="339"/>
                      </a:moveTo>
                      <a:cubicBezTo>
                        <a:pt x="975" y="339"/>
                        <a:pt x="1163" y="525"/>
                        <a:pt x="1163" y="762"/>
                      </a:cubicBezTo>
                      <a:cubicBezTo>
                        <a:pt x="1163" y="987"/>
                        <a:pt x="975" y="1175"/>
                        <a:pt x="750" y="1175"/>
                      </a:cubicBezTo>
                      <a:cubicBezTo>
                        <a:pt x="525" y="1175"/>
                        <a:pt x="339" y="987"/>
                        <a:pt x="339" y="762"/>
                      </a:cubicBezTo>
                      <a:cubicBezTo>
                        <a:pt x="339" y="525"/>
                        <a:pt x="525" y="339"/>
                        <a:pt x="750" y="339"/>
                      </a:cubicBezTo>
                      <a:close/>
                      <a:moveTo>
                        <a:pt x="750" y="0"/>
                      </a:moveTo>
                      <a:cubicBezTo>
                        <a:pt x="339" y="0"/>
                        <a:pt x="1" y="339"/>
                        <a:pt x="1" y="762"/>
                      </a:cubicBezTo>
                      <a:cubicBezTo>
                        <a:pt x="1" y="1175"/>
                        <a:pt x="339" y="1511"/>
                        <a:pt x="750" y="1511"/>
                      </a:cubicBezTo>
                      <a:cubicBezTo>
                        <a:pt x="1163" y="1511"/>
                        <a:pt x="1499" y="1175"/>
                        <a:pt x="1499" y="762"/>
                      </a:cubicBezTo>
                      <a:cubicBezTo>
                        <a:pt x="1499" y="339"/>
                        <a:pt x="1163"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0"/>
                <p:cNvSpPr/>
                <p:nvPr/>
              </p:nvSpPr>
              <p:spPr>
                <a:xfrm>
                  <a:off x="6868962" y="454057"/>
                  <a:ext cx="141859" cy="142899"/>
                </a:xfrm>
                <a:custGeom>
                  <a:rect b="b" l="l" r="r" t="t"/>
                  <a:pathLst>
                    <a:path extrusionOk="0" h="1511" w="1500">
                      <a:moveTo>
                        <a:pt x="750" y="339"/>
                      </a:moveTo>
                      <a:cubicBezTo>
                        <a:pt x="975" y="339"/>
                        <a:pt x="1161" y="525"/>
                        <a:pt x="1161" y="762"/>
                      </a:cubicBezTo>
                      <a:cubicBezTo>
                        <a:pt x="1161" y="987"/>
                        <a:pt x="975" y="1175"/>
                        <a:pt x="750" y="1175"/>
                      </a:cubicBezTo>
                      <a:cubicBezTo>
                        <a:pt x="525" y="1175"/>
                        <a:pt x="337" y="987"/>
                        <a:pt x="337" y="762"/>
                      </a:cubicBezTo>
                      <a:cubicBezTo>
                        <a:pt x="337" y="525"/>
                        <a:pt x="525" y="339"/>
                        <a:pt x="750" y="339"/>
                      </a:cubicBezTo>
                      <a:close/>
                      <a:moveTo>
                        <a:pt x="750" y="0"/>
                      </a:moveTo>
                      <a:cubicBezTo>
                        <a:pt x="337" y="0"/>
                        <a:pt x="1" y="339"/>
                        <a:pt x="1" y="762"/>
                      </a:cubicBezTo>
                      <a:cubicBezTo>
                        <a:pt x="1" y="1175"/>
                        <a:pt x="337" y="1511"/>
                        <a:pt x="750" y="1511"/>
                      </a:cubicBezTo>
                      <a:cubicBezTo>
                        <a:pt x="1161" y="1511"/>
                        <a:pt x="1499" y="1175"/>
                        <a:pt x="1499" y="762"/>
                      </a:cubicBezTo>
                      <a:cubicBezTo>
                        <a:pt x="1499" y="339"/>
                        <a:pt x="1161"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0"/>
                <p:cNvSpPr/>
                <p:nvPr/>
              </p:nvSpPr>
              <p:spPr>
                <a:xfrm>
                  <a:off x="6110879" y="703158"/>
                  <a:ext cx="141764" cy="142994"/>
                </a:xfrm>
                <a:custGeom>
                  <a:rect b="b" l="l" r="r" t="t"/>
                  <a:pathLst>
                    <a:path extrusionOk="0" h="1512" w="1499">
                      <a:moveTo>
                        <a:pt x="749" y="340"/>
                      </a:moveTo>
                      <a:cubicBezTo>
                        <a:pt x="974" y="340"/>
                        <a:pt x="1160" y="525"/>
                        <a:pt x="1160" y="750"/>
                      </a:cubicBezTo>
                      <a:cubicBezTo>
                        <a:pt x="1160" y="987"/>
                        <a:pt x="974" y="1164"/>
                        <a:pt x="749" y="1164"/>
                      </a:cubicBezTo>
                      <a:cubicBezTo>
                        <a:pt x="524" y="1164"/>
                        <a:pt x="336" y="987"/>
                        <a:pt x="336" y="750"/>
                      </a:cubicBezTo>
                      <a:cubicBezTo>
                        <a:pt x="336" y="525"/>
                        <a:pt x="524" y="340"/>
                        <a:pt x="749" y="340"/>
                      </a:cubicBezTo>
                      <a:close/>
                      <a:moveTo>
                        <a:pt x="749" y="1"/>
                      </a:moveTo>
                      <a:cubicBezTo>
                        <a:pt x="336" y="1"/>
                        <a:pt x="0" y="340"/>
                        <a:pt x="0" y="750"/>
                      </a:cubicBezTo>
                      <a:cubicBezTo>
                        <a:pt x="0" y="1164"/>
                        <a:pt x="336" y="1511"/>
                        <a:pt x="749" y="1511"/>
                      </a:cubicBezTo>
                      <a:cubicBezTo>
                        <a:pt x="1160" y="1511"/>
                        <a:pt x="1498" y="1164"/>
                        <a:pt x="1498" y="750"/>
                      </a:cubicBezTo>
                      <a:cubicBezTo>
                        <a:pt x="1498" y="340"/>
                        <a:pt x="1160"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0"/>
                <p:cNvSpPr/>
                <p:nvPr/>
              </p:nvSpPr>
              <p:spPr>
                <a:xfrm>
                  <a:off x="6362249" y="703158"/>
                  <a:ext cx="141764" cy="142994"/>
                </a:xfrm>
                <a:custGeom>
                  <a:rect b="b" l="l" r="r" t="t"/>
                  <a:pathLst>
                    <a:path extrusionOk="0" h="1512" w="1499">
                      <a:moveTo>
                        <a:pt x="750" y="340"/>
                      </a:moveTo>
                      <a:cubicBezTo>
                        <a:pt x="974" y="340"/>
                        <a:pt x="1163" y="525"/>
                        <a:pt x="1163" y="750"/>
                      </a:cubicBezTo>
                      <a:cubicBezTo>
                        <a:pt x="1163" y="987"/>
                        <a:pt x="974" y="1164"/>
                        <a:pt x="750" y="1164"/>
                      </a:cubicBezTo>
                      <a:cubicBezTo>
                        <a:pt x="525" y="1164"/>
                        <a:pt x="339" y="987"/>
                        <a:pt x="339" y="750"/>
                      </a:cubicBezTo>
                      <a:cubicBezTo>
                        <a:pt x="339" y="525"/>
                        <a:pt x="525" y="340"/>
                        <a:pt x="750" y="340"/>
                      </a:cubicBezTo>
                      <a:close/>
                      <a:moveTo>
                        <a:pt x="750" y="1"/>
                      </a:moveTo>
                      <a:cubicBezTo>
                        <a:pt x="339" y="1"/>
                        <a:pt x="0" y="340"/>
                        <a:pt x="0" y="750"/>
                      </a:cubicBezTo>
                      <a:cubicBezTo>
                        <a:pt x="0" y="1164"/>
                        <a:pt x="339" y="1511"/>
                        <a:pt x="750" y="1511"/>
                      </a:cubicBezTo>
                      <a:cubicBezTo>
                        <a:pt x="1163" y="1511"/>
                        <a:pt x="1499" y="1164"/>
                        <a:pt x="1499" y="750"/>
                      </a:cubicBezTo>
                      <a:cubicBezTo>
                        <a:pt x="1499" y="340"/>
                        <a:pt x="1163"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0"/>
                <p:cNvSpPr/>
                <p:nvPr/>
              </p:nvSpPr>
              <p:spPr>
                <a:xfrm>
                  <a:off x="6613904" y="703158"/>
                  <a:ext cx="142994" cy="142994"/>
                </a:xfrm>
                <a:custGeom>
                  <a:rect b="b" l="l" r="r" t="t"/>
                  <a:pathLst>
                    <a:path extrusionOk="0" h="1512" w="1512">
                      <a:moveTo>
                        <a:pt x="750" y="340"/>
                      </a:moveTo>
                      <a:cubicBezTo>
                        <a:pt x="987" y="340"/>
                        <a:pt x="1175" y="525"/>
                        <a:pt x="1175" y="750"/>
                      </a:cubicBezTo>
                      <a:cubicBezTo>
                        <a:pt x="1175" y="987"/>
                        <a:pt x="987" y="1164"/>
                        <a:pt x="750" y="1164"/>
                      </a:cubicBezTo>
                      <a:cubicBezTo>
                        <a:pt x="525" y="1164"/>
                        <a:pt x="336" y="987"/>
                        <a:pt x="336" y="750"/>
                      </a:cubicBezTo>
                      <a:cubicBezTo>
                        <a:pt x="336" y="525"/>
                        <a:pt x="525" y="340"/>
                        <a:pt x="750" y="340"/>
                      </a:cubicBezTo>
                      <a:close/>
                      <a:moveTo>
                        <a:pt x="750" y="1"/>
                      </a:moveTo>
                      <a:cubicBezTo>
                        <a:pt x="336" y="1"/>
                        <a:pt x="1" y="340"/>
                        <a:pt x="1" y="750"/>
                      </a:cubicBezTo>
                      <a:cubicBezTo>
                        <a:pt x="1" y="1164"/>
                        <a:pt x="336" y="1511"/>
                        <a:pt x="750" y="1511"/>
                      </a:cubicBezTo>
                      <a:cubicBezTo>
                        <a:pt x="1175" y="1511"/>
                        <a:pt x="1511" y="1164"/>
                        <a:pt x="1511" y="750"/>
                      </a:cubicBezTo>
                      <a:cubicBezTo>
                        <a:pt x="1511" y="340"/>
                        <a:pt x="1175"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0"/>
                <p:cNvSpPr/>
                <p:nvPr/>
              </p:nvSpPr>
              <p:spPr>
                <a:xfrm>
                  <a:off x="6865274" y="703158"/>
                  <a:ext cx="143277" cy="142994"/>
                </a:xfrm>
                <a:custGeom>
                  <a:rect b="b" l="l" r="r" t="t"/>
                  <a:pathLst>
                    <a:path extrusionOk="0" h="1512" w="1515">
                      <a:moveTo>
                        <a:pt x="765" y="340"/>
                      </a:moveTo>
                      <a:cubicBezTo>
                        <a:pt x="990" y="340"/>
                        <a:pt x="1176" y="525"/>
                        <a:pt x="1176" y="750"/>
                      </a:cubicBezTo>
                      <a:cubicBezTo>
                        <a:pt x="1176" y="987"/>
                        <a:pt x="990" y="1164"/>
                        <a:pt x="765" y="1164"/>
                      </a:cubicBezTo>
                      <a:cubicBezTo>
                        <a:pt x="525" y="1164"/>
                        <a:pt x="340" y="987"/>
                        <a:pt x="340" y="750"/>
                      </a:cubicBezTo>
                      <a:cubicBezTo>
                        <a:pt x="340" y="525"/>
                        <a:pt x="525" y="340"/>
                        <a:pt x="765" y="340"/>
                      </a:cubicBezTo>
                      <a:close/>
                      <a:moveTo>
                        <a:pt x="765" y="1"/>
                      </a:moveTo>
                      <a:cubicBezTo>
                        <a:pt x="340" y="1"/>
                        <a:pt x="1" y="340"/>
                        <a:pt x="1" y="750"/>
                      </a:cubicBezTo>
                      <a:cubicBezTo>
                        <a:pt x="1" y="1164"/>
                        <a:pt x="340" y="1511"/>
                        <a:pt x="765" y="1511"/>
                      </a:cubicBezTo>
                      <a:cubicBezTo>
                        <a:pt x="1176" y="1511"/>
                        <a:pt x="1514" y="1164"/>
                        <a:pt x="1514" y="750"/>
                      </a:cubicBezTo>
                      <a:cubicBezTo>
                        <a:pt x="1514" y="340"/>
                        <a:pt x="1176"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0"/>
                <p:cNvSpPr/>
                <p:nvPr/>
              </p:nvSpPr>
              <p:spPr>
                <a:xfrm>
                  <a:off x="6107191" y="951218"/>
                  <a:ext cx="143183" cy="142899"/>
                </a:xfrm>
                <a:custGeom>
                  <a:rect b="b" l="l" r="r" t="t"/>
                  <a:pathLst>
                    <a:path extrusionOk="0" h="1511" w="1514">
                      <a:moveTo>
                        <a:pt x="749" y="351"/>
                      </a:moveTo>
                      <a:cubicBezTo>
                        <a:pt x="989" y="351"/>
                        <a:pt x="1175" y="525"/>
                        <a:pt x="1175" y="761"/>
                      </a:cubicBezTo>
                      <a:cubicBezTo>
                        <a:pt x="1175" y="986"/>
                        <a:pt x="989" y="1175"/>
                        <a:pt x="749" y="1175"/>
                      </a:cubicBezTo>
                      <a:cubicBezTo>
                        <a:pt x="525" y="1175"/>
                        <a:pt x="339" y="986"/>
                        <a:pt x="339" y="761"/>
                      </a:cubicBezTo>
                      <a:cubicBezTo>
                        <a:pt x="339" y="525"/>
                        <a:pt x="525" y="351"/>
                        <a:pt x="749" y="351"/>
                      </a:cubicBezTo>
                      <a:close/>
                      <a:moveTo>
                        <a:pt x="749" y="0"/>
                      </a:moveTo>
                      <a:cubicBezTo>
                        <a:pt x="339" y="0"/>
                        <a:pt x="0" y="351"/>
                        <a:pt x="0" y="761"/>
                      </a:cubicBezTo>
                      <a:cubicBezTo>
                        <a:pt x="0" y="1175"/>
                        <a:pt x="339" y="1511"/>
                        <a:pt x="749" y="1511"/>
                      </a:cubicBezTo>
                      <a:cubicBezTo>
                        <a:pt x="1175" y="1511"/>
                        <a:pt x="1514" y="1175"/>
                        <a:pt x="1514" y="761"/>
                      </a:cubicBezTo>
                      <a:cubicBezTo>
                        <a:pt x="1514" y="351"/>
                        <a:pt x="1175" y="0"/>
                        <a:pt x="7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0"/>
                <p:cNvSpPr/>
                <p:nvPr/>
              </p:nvSpPr>
              <p:spPr>
                <a:xfrm>
                  <a:off x="6358845" y="951218"/>
                  <a:ext cx="142899" cy="142899"/>
                </a:xfrm>
                <a:custGeom>
                  <a:rect b="b" l="l" r="r" t="t"/>
                  <a:pathLst>
                    <a:path extrusionOk="0" h="1511" w="1511">
                      <a:moveTo>
                        <a:pt x="762" y="351"/>
                      </a:moveTo>
                      <a:cubicBezTo>
                        <a:pt x="986" y="351"/>
                        <a:pt x="1175" y="525"/>
                        <a:pt x="1175" y="761"/>
                      </a:cubicBezTo>
                      <a:cubicBezTo>
                        <a:pt x="1175" y="986"/>
                        <a:pt x="986" y="1175"/>
                        <a:pt x="762" y="1175"/>
                      </a:cubicBezTo>
                      <a:cubicBezTo>
                        <a:pt x="525" y="1175"/>
                        <a:pt x="336" y="986"/>
                        <a:pt x="336" y="761"/>
                      </a:cubicBezTo>
                      <a:cubicBezTo>
                        <a:pt x="336" y="525"/>
                        <a:pt x="525" y="351"/>
                        <a:pt x="762" y="351"/>
                      </a:cubicBezTo>
                      <a:close/>
                      <a:moveTo>
                        <a:pt x="762" y="0"/>
                      </a:moveTo>
                      <a:cubicBezTo>
                        <a:pt x="336" y="0"/>
                        <a:pt x="0" y="351"/>
                        <a:pt x="0" y="761"/>
                      </a:cubicBezTo>
                      <a:cubicBezTo>
                        <a:pt x="0" y="1175"/>
                        <a:pt x="336" y="1511"/>
                        <a:pt x="762" y="1511"/>
                      </a:cubicBezTo>
                      <a:cubicBezTo>
                        <a:pt x="1175" y="1511"/>
                        <a:pt x="1511" y="1175"/>
                        <a:pt x="1511" y="761"/>
                      </a:cubicBezTo>
                      <a:cubicBezTo>
                        <a:pt x="1511" y="351"/>
                        <a:pt x="1175"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0"/>
                <p:cNvSpPr/>
                <p:nvPr/>
              </p:nvSpPr>
              <p:spPr>
                <a:xfrm>
                  <a:off x="6610215" y="951218"/>
                  <a:ext cx="143277" cy="142899"/>
                </a:xfrm>
                <a:custGeom>
                  <a:rect b="b" l="l" r="r" t="t"/>
                  <a:pathLst>
                    <a:path extrusionOk="0" h="1511" w="1515">
                      <a:moveTo>
                        <a:pt x="765" y="351"/>
                      </a:moveTo>
                      <a:cubicBezTo>
                        <a:pt x="990" y="351"/>
                        <a:pt x="1175" y="525"/>
                        <a:pt x="1175" y="761"/>
                      </a:cubicBezTo>
                      <a:cubicBezTo>
                        <a:pt x="1175" y="986"/>
                        <a:pt x="990" y="1175"/>
                        <a:pt x="765" y="1175"/>
                      </a:cubicBezTo>
                      <a:cubicBezTo>
                        <a:pt x="525" y="1175"/>
                        <a:pt x="339" y="986"/>
                        <a:pt x="339" y="761"/>
                      </a:cubicBezTo>
                      <a:cubicBezTo>
                        <a:pt x="339" y="525"/>
                        <a:pt x="525" y="351"/>
                        <a:pt x="765" y="351"/>
                      </a:cubicBezTo>
                      <a:close/>
                      <a:moveTo>
                        <a:pt x="765" y="0"/>
                      </a:moveTo>
                      <a:cubicBezTo>
                        <a:pt x="339" y="0"/>
                        <a:pt x="1" y="351"/>
                        <a:pt x="1" y="761"/>
                      </a:cubicBezTo>
                      <a:cubicBezTo>
                        <a:pt x="1" y="1175"/>
                        <a:pt x="339" y="1511"/>
                        <a:pt x="765" y="1511"/>
                      </a:cubicBezTo>
                      <a:cubicBezTo>
                        <a:pt x="1175" y="1511"/>
                        <a:pt x="1514" y="1175"/>
                        <a:pt x="1514" y="761"/>
                      </a:cubicBezTo>
                      <a:cubicBezTo>
                        <a:pt x="1514" y="351"/>
                        <a:pt x="1175"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0"/>
                <p:cNvSpPr/>
                <p:nvPr/>
              </p:nvSpPr>
              <p:spPr>
                <a:xfrm>
                  <a:off x="6863004" y="951218"/>
                  <a:ext cx="141859" cy="142899"/>
                </a:xfrm>
                <a:custGeom>
                  <a:rect b="b" l="l" r="r" t="t"/>
                  <a:pathLst>
                    <a:path extrusionOk="0" h="1511" w="1500">
                      <a:moveTo>
                        <a:pt x="750" y="351"/>
                      </a:moveTo>
                      <a:cubicBezTo>
                        <a:pt x="975" y="351"/>
                        <a:pt x="1164" y="525"/>
                        <a:pt x="1164" y="761"/>
                      </a:cubicBezTo>
                      <a:cubicBezTo>
                        <a:pt x="1164" y="986"/>
                        <a:pt x="975" y="1175"/>
                        <a:pt x="750" y="1175"/>
                      </a:cubicBezTo>
                      <a:cubicBezTo>
                        <a:pt x="525" y="1175"/>
                        <a:pt x="340" y="986"/>
                        <a:pt x="340" y="761"/>
                      </a:cubicBezTo>
                      <a:cubicBezTo>
                        <a:pt x="340" y="525"/>
                        <a:pt x="525" y="351"/>
                        <a:pt x="750" y="351"/>
                      </a:cubicBezTo>
                      <a:close/>
                      <a:moveTo>
                        <a:pt x="750" y="0"/>
                      </a:moveTo>
                      <a:cubicBezTo>
                        <a:pt x="340" y="0"/>
                        <a:pt x="1" y="351"/>
                        <a:pt x="1" y="761"/>
                      </a:cubicBezTo>
                      <a:cubicBezTo>
                        <a:pt x="1" y="1175"/>
                        <a:pt x="340" y="1511"/>
                        <a:pt x="750" y="1511"/>
                      </a:cubicBezTo>
                      <a:cubicBezTo>
                        <a:pt x="1164" y="1511"/>
                        <a:pt x="1499" y="1175"/>
                        <a:pt x="1499" y="761"/>
                      </a:cubicBezTo>
                      <a:cubicBezTo>
                        <a:pt x="1499" y="351"/>
                        <a:pt x="1164"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0"/>
                <p:cNvSpPr/>
                <p:nvPr/>
              </p:nvSpPr>
              <p:spPr>
                <a:xfrm>
                  <a:off x="6103786" y="1200319"/>
                  <a:ext cx="142899" cy="143277"/>
                </a:xfrm>
                <a:custGeom>
                  <a:rect b="b" l="l" r="r" t="t"/>
                  <a:pathLst>
                    <a:path extrusionOk="0" h="1515" w="1511">
                      <a:moveTo>
                        <a:pt x="761" y="339"/>
                      </a:moveTo>
                      <a:cubicBezTo>
                        <a:pt x="986" y="339"/>
                        <a:pt x="1175" y="525"/>
                        <a:pt x="1175" y="750"/>
                      </a:cubicBezTo>
                      <a:cubicBezTo>
                        <a:pt x="1175" y="990"/>
                        <a:pt x="986" y="1175"/>
                        <a:pt x="761" y="1175"/>
                      </a:cubicBezTo>
                      <a:cubicBezTo>
                        <a:pt x="525" y="1175"/>
                        <a:pt x="336" y="990"/>
                        <a:pt x="336" y="750"/>
                      </a:cubicBezTo>
                      <a:cubicBezTo>
                        <a:pt x="336" y="525"/>
                        <a:pt x="525" y="339"/>
                        <a:pt x="761" y="339"/>
                      </a:cubicBezTo>
                      <a:close/>
                      <a:moveTo>
                        <a:pt x="761" y="1"/>
                      </a:moveTo>
                      <a:cubicBezTo>
                        <a:pt x="336" y="1"/>
                        <a:pt x="0" y="339"/>
                        <a:pt x="0" y="750"/>
                      </a:cubicBezTo>
                      <a:cubicBezTo>
                        <a:pt x="0" y="1175"/>
                        <a:pt x="336" y="1514"/>
                        <a:pt x="761" y="1514"/>
                      </a:cubicBezTo>
                      <a:cubicBezTo>
                        <a:pt x="1175" y="1514"/>
                        <a:pt x="1511" y="1175"/>
                        <a:pt x="1511" y="750"/>
                      </a:cubicBezTo>
                      <a:cubicBezTo>
                        <a:pt x="1511" y="339"/>
                        <a:pt x="1175" y="1"/>
                        <a:pt x="7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0"/>
                <p:cNvSpPr/>
                <p:nvPr/>
              </p:nvSpPr>
              <p:spPr>
                <a:xfrm>
                  <a:off x="6356575" y="1200319"/>
                  <a:ext cx="141764" cy="143277"/>
                </a:xfrm>
                <a:custGeom>
                  <a:rect b="b" l="l" r="r" t="t"/>
                  <a:pathLst>
                    <a:path extrusionOk="0" h="1515" w="1499">
                      <a:moveTo>
                        <a:pt x="750" y="339"/>
                      </a:moveTo>
                      <a:cubicBezTo>
                        <a:pt x="974" y="339"/>
                        <a:pt x="1160" y="525"/>
                        <a:pt x="1160" y="750"/>
                      </a:cubicBezTo>
                      <a:cubicBezTo>
                        <a:pt x="1160" y="990"/>
                        <a:pt x="974" y="1175"/>
                        <a:pt x="750" y="1175"/>
                      </a:cubicBezTo>
                      <a:cubicBezTo>
                        <a:pt x="525" y="1175"/>
                        <a:pt x="336" y="990"/>
                        <a:pt x="336" y="750"/>
                      </a:cubicBezTo>
                      <a:cubicBezTo>
                        <a:pt x="336" y="525"/>
                        <a:pt x="525" y="339"/>
                        <a:pt x="750" y="339"/>
                      </a:cubicBezTo>
                      <a:close/>
                      <a:moveTo>
                        <a:pt x="750" y="1"/>
                      </a:moveTo>
                      <a:cubicBezTo>
                        <a:pt x="336" y="1"/>
                        <a:pt x="0" y="339"/>
                        <a:pt x="0" y="750"/>
                      </a:cubicBezTo>
                      <a:cubicBezTo>
                        <a:pt x="0" y="1175"/>
                        <a:pt x="336" y="1514"/>
                        <a:pt x="750" y="1514"/>
                      </a:cubicBezTo>
                      <a:cubicBezTo>
                        <a:pt x="1160" y="1514"/>
                        <a:pt x="1499" y="1175"/>
                        <a:pt x="1499" y="750"/>
                      </a:cubicBezTo>
                      <a:cubicBezTo>
                        <a:pt x="1499" y="339"/>
                        <a:pt x="1160"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0"/>
                <p:cNvSpPr/>
                <p:nvPr/>
              </p:nvSpPr>
              <p:spPr>
                <a:xfrm>
                  <a:off x="6607946" y="1200319"/>
                  <a:ext cx="141859" cy="143277"/>
                </a:xfrm>
                <a:custGeom>
                  <a:rect b="b" l="l" r="r" t="t"/>
                  <a:pathLst>
                    <a:path extrusionOk="0" h="1515" w="1500">
                      <a:moveTo>
                        <a:pt x="750" y="339"/>
                      </a:moveTo>
                      <a:cubicBezTo>
                        <a:pt x="975" y="339"/>
                        <a:pt x="1164" y="525"/>
                        <a:pt x="1164" y="750"/>
                      </a:cubicBezTo>
                      <a:cubicBezTo>
                        <a:pt x="1164" y="990"/>
                        <a:pt x="975" y="1175"/>
                        <a:pt x="750" y="1175"/>
                      </a:cubicBezTo>
                      <a:cubicBezTo>
                        <a:pt x="525" y="1175"/>
                        <a:pt x="339" y="990"/>
                        <a:pt x="339" y="750"/>
                      </a:cubicBezTo>
                      <a:cubicBezTo>
                        <a:pt x="339" y="525"/>
                        <a:pt x="525" y="339"/>
                        <a:pt x="750" y="339"/>
                      </a:cubicBezTo>
                      <a:close/>
                      <a:moveTo>
                        <a:pt x="750" y="1"/>
                      </a:moveTo>
                      <a:cubicBezTo>
                        <a:pt x="339" y="1"/>
                        <a:pt x="1" y="339"/>
                        <a:pt x="1" y="750"/>
                      </a:cubicBezTo>
                      <a:cubicBezTo>
                        <a:pt x="1" y="1175"/>
                        <a:pt x="339" y="1514"/>
                        <a:pt x="750" y="1514"/>
                      </a:cubicBezTo>
                      <a:cubicBezTo>
                        <a:pt x="1164" y="1514"/>
                        <a:pt x="1499" y="1175"/>
                        <a:pt x="1499" y="750"/>
                      </a:cubicBezTo>
                      <a:cubicBezTo>
                        <a:pt x="1499" y="339"/>
                        <a:pt x="1164"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0"/>
                <p:cNvSpPr/>
                <p:nvPr/>
              </p:nvSpPr>
              <p:spPr>
                <a:xfrm>
                  <a:off x="6859694" y="1200319"/>
                  <a:ext cx="142899" cy="143277"/>
                </a:xfrm>
                <a:custGeom>
                  <a:rect b="b" l="l" r="r" t="t"/>
                  <a:pathLst>
                    <a:path extrusionOk="0" h="1515" w="1511">
                      <a:moveTo>
                        <a:pt x="749" y="339"/>
                      </a:moveTo>
                      <a:cubicBezTo>
                        <a:pt x="986" y="339"/>
                        <a:pt x="1172" y="525"/>
                        <a:pt x="1172" y="750"/>
                      </a:cubicBezTo>
                      <a:cubicBezTo>
                        <a:pt x="1172" y="990"/>
                        <a:pt x="986" y="1175"/>
                        <a:pt x="749" y="1175"/>
                      </a:cubicBezTo>
                      <a:cubicBezTo>
                        <a:pt x="524" y="1175"/>
                        <a:pt x="336" y="990"/>
                        <a:pt x="336" y="750"/>
                      </a:cubicBezTo>
                      <a:cubicBezTo>
                        <a:pt x="336" y="525"/>
                        <a:pt x="524" y="339"/>
                        <a:pt x="749" y="339"/>
                      </a:cubicBezTo>
                      <a:close/>
                      <a:moveTo>
                        <a:pt x="749" y="1"/>
                      </a:moveTo>
                      <a:cubicBezTo>
                        <a:pt x="336" y="1"/>
                        <a:pt x="0" y="339"/>
                        <a:pt x="0" y="750"/>
                      </a:cubicBezTo>
                      <a:cubicBezTo>
                        <a:pt x="0" y="1175"/>
                        <a:pt x="336" y="1514"/>
                        <a:pt x="749" y="1514"/>
                      </a:cubicBezTo>
                      <a:cubicBezTo>
                        <a:pt x="1172" y="1514"/>
                        <a:pt x="1511" y="1175"/>
                        <a:pt x="1511" y="750"/>
                      </a:cubicBezTo>
                      <a:cubicBezTo>
                        <a:pt x="1511" y="339"/>
                        <a:pt x="1172"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99" name="Google Shape;4799;p50"/>
            <p:cNvGrpSpPr/>
            <p:nvPr/>
          </p:nvGrpSpPr>
          <p:grpSpPr>
            <a:xfrm rot="1319958">
              <a:off x="8192427" y="1545061"/>
              <a:ext cx="747157" cy="1788774"/>
              <a:chOff x="1733411" y="268923"/>
              <a:chExt cx="875906" cy="2097012"/>
            </a:xfrm>
          </p:grpSpPr>
          <p:grpSp>
            <p:nvGrpSpPr>
              <p:cNvPr id="4800" name="Google Shape;4800;p50"/>
              <p:cNvGrpSpPr/>
              <p:nvPr/>
            </p:nvGrpSpPr>
            <p:grpSpPr>
              <a:xfrm>
                <a:off x="1733411" y="268923"/>
                <a:ext cx="875906" cy="2097012"/>
                <a:chOff x="1911111" y="2549523"/>
                <a:chExt cx="875906" cy="2097012"/>
              </a:xfrm>
            </p:grpSpPr>
            <p:sp>
              <p:nvSpPr>
                <p:cNvPr id="4801" name="Google Shape;4801;p50"/>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0"/>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0"/>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0"/>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0"/>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0"/>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0"/>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0"/>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0"/>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0"/>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0"/>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0"/>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0"/>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0"/>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0"/>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0"/>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0"/>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0"/>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0"/>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0"/>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0"/>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2" name="Google Shape;4822;p50"/>
              <p:cNvSpPr/>
              <p:nvPr/>
            </p:nvSpPr>
            <p:spPr>
              <a:xfrm>
                <a:off x="1914082" y="1128398"/>
                <a:ext cx="514564" cy="514149"/>
              </a:xfrm>
              <a:custGeom>
                <a:rect b="b" l="l" r="r" t="t"/>
                <a:pathLst>
                  <a:path extrusionOk="0" h="17345" w="17359">
                    <a:moveTo>
                      <a:pt x="8679" y="0"/>
                    </a:moveTo>
                    <a:lnTo>
                      <a:pt x="7894" y="2560"/>
                    </a:lnTo>
                    <a:cubicBezTo>
                      <a:pt x="7106" y="5107"/>
                      <a:pt x="5110" y="7106"/>
                      <a:pt x="2562" y="7892"/>
                    </a:cubicBezTo>
                    <a:lnTo>
                      <a:pt x="0" y="8680"/>
                    </a:lnTo>
                    <a:lnTo>
                      <a:pt x="2649" y="9516"/>
                    </a:lnTo>
                    <a:cubicBezTo>
                      <a:pt x="5197" y="10316"/>
                      <a:pt x="7169" y="12324"/>
                      <a:pt x="7942" y="14872"/>
                    </a:cubicBezTo>
                    <a:lnTo>
                      <a:pt x="8679" y="17344"/>
                    </a:lnTo>
                    <a:lnTo>
                      <a:pt x="9468" y="14785"/>
                    </a:lnTo>
                    <a:cubicBezTo>
                      <a:pt x="10253" y="12237"/>
                      <a:pt x="12252" y="10253"/>
                      <a:pt x="14799" y="9465"/>
                    </a:cubicBezTo>
                    <a:lnTo>
                      <a:pt x="17359" y="8680"/>
                    </a:lnTo>
                    <a:lnTo>
                      <a:pt x="14799" y="7892"/>
                    </a:lnTo>
                    <a:cubicBezTo>
                      <a:pt x="12252" y="7106"/>
                      <a:pt x="10253" y="5107"/>
                      <a:pt x="9468" y="2560"/>
                    </a:cubicBezTo>
                    <a:lnTo>
                      <a:pt x="86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0"/>
              <p:cNvSpPr/>
              <p:nvPr/>
            </p:nvSpPr>
            <p:spPr>
              <a:xfrm>
                <a:off x="1929968" y="579750"/>
                <a:ext cx="482793" cy="475530"/>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0"/>
              <p:cNvSpPr/>
              <p:nvPr/>
            </p:nvSpPr>
            <p:spPr>
              <a:xfrm>
                <a:off x="2571701"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5" name="Google Shape;4825;p50"/>
            <p:cNvGrpSpPr/>
            <p:nvPr/>
          </p:nvGrpSpPr>
          <p:grpSpPr>
            <a:xfrm rot="-4080042">
              <a:off x="5999333" y="3302257"/>
              <a:ext cx="794292" cy="1691210"/>
              <a:chOff x="3052990" y="2649667"/>
              <a:chExt cx="931164" cy="1982636"/>
            </a:xfrm>
          </p:grpSpPr>
          <p:grpSp>
            <p:nvGrpSpPr>
              <p:cNvPr id="4826" name="Google Shape;4826;p50"/>
              <p:cNvGrpSpPr/>
              <p:nvPr/>
            </p:nvGrpSpPr>
            <p:grpSpPr>
              <a:xfrm>
                <a:off x="3052990" y="2649667"/>
                <a:ext cx="931164" cy="1982636"/>
                <a:chOff x="1894490" y="2649667"/>
                <a:chExt cx="931164" cy="1982636"/>
              </a:xfrm>
            </p:grpSpPr>
            <p:grpSp>
              <p:nvGrpSpPr>
                <p:cNvPr id="4827" name="Google Shape;4827;p50"/>
                <p:cNvGrpSpPr/>
                <p:nvPr/>
              </p:nvGrpSpPr>
              <p:grpSpPr>
                <a:xfrm>
                  <a:off x="1894490" y="2649667"/>
                  <a:ext cx="931164" cy="1982636"/>
                  <a:chOff x="2950128" y="2762904"/>
                  <a:chExt cx="931164" cy="1982636"/>
                </a:xfrm>
              </p:grpSpPr>
              <p:sp>
                <p:nvSpPr>
                  <p:cNvPr id="4828" name="Google Shape;4828;p50"/>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0"/>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0"/>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0"/>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0"/>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0"/>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0"/>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0"/>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0"/>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0"/>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0"/>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0"/>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0"/>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0"/>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0"/>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0"/>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0"/>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0"/>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0"/>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0"/>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0"/>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0"/>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0" name="Google Shape;4850;p50"/>
                <p:cNvSpPr/>
                <p:nvPr/>
              </p:nvSpPr>
              <p:spPr>
                <a:xfrm>
                  <a:off x="2114048" y="3484088"/>
                  <a:ext cx="492084" cy="484645"/>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1" name="Google Shape;4851;p50"/>
              <p:cNvSpPr/>
              <p:nvPr/>
            </p:nvSpPr>
            <p:spPr>
              <a:xfrm>
                <a:off x="3206100" y="2962636"/>
                <a:ext cx="666842" cy="422072"/>
              </a:xfrm>
              <a:custGeom>
                <a:rect b="b" l="l" r="r" t="t"/>
                <a:pathLst>
                  <a:path extrusionOk="0" h="5968" w="9429">
                    <a:moveTo>
                      <a:pt x="0" y="1"/>
                    </a:moveTo>
                    <a:lnTo>
                      <a:pt x="0" y="5968"/>
                    </a:lnTo>
                    <a:lnTo>
                      <a:pt x="1838" y="5968"/>
                    </a:lnTo>
                    <a:lnTo>
                      <a:pt x="1838" y="3870"/>
                    </a:lnTo>
                    <a:lnTo>
                      <a:pt x="1199" y="3870"/>
                    </a:lnTo>
                    <a:lnTo>
                      <a:pt x="1199" y="1"/>
                    </a:lnTo>
                    <a:close/>
                    <a:moveTo>
                      <a:pt x="3099" y="1"/>
                    </a:moveTo>
                    <a:lnTo>
                      <a:pt x="3099" y="3870"/>
                    </a:lnTo>
                    <a:lnTo>
                      <a:pt x="2524" y="3870"/>
                    </a:lnTo>
                    <a:lnTo>
                      <a:pt x="2524" y="5968"/>
                    </a:lnTo>
                    <a:lnTo>
                      <a:pt x="4346" y="5968"/>
                    </a:lnTo>
                    <a:lnTo>
                      <a:pt x="4346" y="3870"/>
                    </a:lnTo>
                    <a:lnTo>
                      <a:pt x="3822" y="3870"/>
                    </a:lnTo>
                    <a:lnTo>
                      <a:pt x="3822" y="1"/>
                    </a:lnTo>
                    <a:close/>
                    <a:moveTo>
                      <a:pt x="5707" y="1"/>
                    </a:moveTo>
                    <a:lnTo>
                      <a:pt x="5707" y="3870"/>
                    </a:lnTo>
                    <a:lnTo>
                      <a:pt x="5083" y="3870"/>
                    </a:lnTo>
                    <a:lnTo>
                      <a:pt x="5083" y="5968"/>
                    </a:lnTo>
                    <a:lnTo>
                      <a:pt x="6920" y="5968"/>
                    </a:lnTo>
                    <a:lnTo>
                      <a:pt x="6920" y="3870"/>
                    </a:lnTo>
                    <a:lnTo>
                      <a:pt x="6294" y="3870"/>
                    </a:lnTo>
                    <a:lnTo>
                      <a:pt x="6294" y="1"/>
                    </a:lnTo>
                    <a:close/>
                    <a:moveTo>
                      <a:pt x="8194" y="1"/>
                    </a:moveTo>
                    <a:lnTo>
                      <a:pt x="8194" y="3870"/>
                    </a:lnTo>
                    <a:lnTo>
                      <a:pt x="7595" y="3870"/>
                    </a:lnTo>
                    <a:lnTo>
                      <a:pt x="7595" y="5968"/>
                    </a:lnTo>
                    <a:lnTo>
                      <a:pt x="9429" y="5968"/>
                    </a:lnTo>
                    <a:lnTo>
                      <a:pt x="94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0"/>
              <p:cNvSpPr/>
              <p:nvPr/>
            </p:nvSpPr>
            <p:spPr>
              <a:xfrm>
                <a:off x="3675986" y="2899904"/>
                <a:ext cx="84018" cy="302127"/>
              </a:xfrm>
              <a:custGeom>
                <a:rect b="b" l="l" r="r" t="t"/>
                <a:pathLst>
                  <a:path extrusionOk="0" h="4272" w="1188">
                    <a:moveTo>
                      <a:pt x="1" y="1"/>
                    </a:moveTo>
                    <a:lnTo>
                      <a:pt x="1" y="4271"/>
                    </a:lnTo>
                    <a:lnTo>
                      <a:pt x="1188" y="4271"/>
                    </a:lnTo>
                    <a:lnTo>
                      <a:pt x="11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0"/>
              <p:cNvSpPr/>
              <p:nvPr/>
            </p:nvSpPr>
            <p:spPr>
              <a:xfrm>
                <a:off x="3500309" y="2899904"/>
                <a:ext cx="84018" cy="302127"/>
              </a:xfrm>
              <a:custGeom>
                <a:rect b="b" l="l" r="r" t="t"/>
                <a:pathLst>
                  <a:path extrusionOk="0" h="4272" w="1188">
                    <a:moveTo>
                      <a:pt x="0" y="1"/>
                    </a:moveTo>
                    <a:lnTo>
                      <a:pt x="0" y="4271"/>
                    </a:lnTo>
                    <a:lnTo>
                      <a:pt x="1187" y="4271"/>
                    </a:lnTo>
                    <a:lnTo>
                      <a:pt x="11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0"/>
              <p:cNvSpPr/>
              <p:nvPr/>
            </p:nvSpPr>
            <p:spPr>
              <a:xfrm>
                <a:off x="3315650" y="2899904"/>
                <a:ext cx="84867" cy="302127"/>
              </a:xfrm>
              <a:custGeom>
                <a:rect b="b" l="l" r="r" t="t"/>
                <a:pathLst>
                  <a:path extrusionOk="0" h="4272" w="1200">
                    <a:moveTo>
                      <a:pt x="1" y="1"/>
                    </a:moveTo>
                    <a:lnTo>
                      <a:pt x="1" y="4271"/>
                    </a:lnTo>
                    <a:lnTo>
                      <a:pt x="1200" y="4271"/>
                    </a:lnTo>
                    <a:lnTo>
                      <a:pt x="12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58" name="Shape 4858"/>
        <p:cNvGrpSpPr/>
        <p:nvPr/>
      </p:nvGrpSpPr>
      <p:grpSpPr>
        <a:xfrm>
          <a:off x="0" y="0"/>
          <a:ext cx="0" cy="0"/>
          <a:chOff x="0" y="0"/>
          <a:chExt cx="0" cy="0"/>
        </a:xfrm>
      </p:grpSpPr>
      <p:sp>
        <p:nvSpPr>
          <p:cNvPr id="4859" name="Google Shape;4859;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860" name="Google Shape;4860;p5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64" name="Shape 4864"/>
        <p:cNvGrpSpPr/>
        <p:nvPr/>
      </p:nvGrpSpPr>
      <p:grpSpPr>
        <a:xfrm>
          <a:off x="0" y="0"/>
          <a:ext cx="0" cy="0"/>
          <a:chOff x="0" y="0"/>
          <a:chExt cx="0" cy="0"/>
        </a:xfrm>
      </p:grpSpPr>
      <p:sp>
        <p:nvSpPr>
          <p:cNvPr id="4865" name="Google Shape;4865;p52"/>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4866" name="Google Shape;4866;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70" name="Shape 4870"/>
        <p:cNvGrpSpPr/>
        <p:nvPr/>
      </p:nvGrpSpPr>
      <p:grpSpPr>
        <a:xfrm>
          <a:off x="0" y="0"/>
          <a:ext cx="0" cy="0"/>
          <a:chOff x="0" y="0"/>
          <a:chExt cx="0" cy="0"/>
        </a:xfrm>
      </p:grpSpPr>
      <p:sp>
        <p:nvSpPr>
          <p:cNvPr id="4871" name="Google Shape;4871;p53"/>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Albert Sans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https://fonts.google.com/specimen/Albert+Sans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Kumbh Sans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https://fonts.google.com/specimen/Kumbh+Sans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4872" name="Google Shape;4872;p53"/>
          <p:cNvSpPr/>
          <p:nvPr/>
        </p:nvSpPr>
        <p:spPr>
          <a:xfrm>
            <a:off x="2583563" y="2988225"/>
            <a:ext cx="791400" cy="754200"/>
          </a:xfrm>
          <a:prstGeom prst="roundRect">
            <a:avLst>
              <a:gd fmla="val 16667" name="adj"/>
            </a:avLst>
          </a:prstGeom>
          <a:solidFill>
            <a:srgbClr val="FFFCF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3"/>
          <p:cNvSpPr/>
          <p:nvPr/>
        </p:nvSpPr>
        <p:spPr>
          <a:xfrm>
            <a:off x="3645382" y="2988225"/>
            <a:ext cx="791400" cy="754200"/>
          </a:xfrm>
          <a:prstGeom prst="roundRect">
            <a:avLst>
              <a:gd fmla="val 16667" name="adj"/>
            </a:avLst>
          </a:prstGeom>
          <a:solidFill>
            <a:srgbClr val="E9626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3"/>
          <p:cNvSpPr/>
          <p:nvPr/>
        </p:nvSpPr>
        <p:spPr>
          <a:xfrm>
            <a:off x="4707202" y="2988225"/>
            <a:ext cx="791400" cy="754200"/>
          </a:xfrm>
          <a:prstGeom prst="roundRect">
            <a:avLst>
              <a:gd fmla="val 16667" name="adj"/>
            </a:avLst>
          </a:prstGeom>
          <a:solidFill>
            <a:srgbClr val="38354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3"/>
          <p:cNvSpPr txBox="1"/>
          <p:nvPr/>
        </p:nvSpPr>
        <p:spPr>
          <a:xfrm>
            <a:off x="25835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C3F42"/>
                </a:solidFill>
              </a:rPr>
              <a:t>#fffcfc</a:t>
            </a:r>
            <a:endParaRPr sz="1000">
              <a:solidFill>
                <a:srgbClr val="4C3F42"/>
              </a:solidFill>
            </a:endParaRPr>
          </a:p>
        </p:txBody>
      </p:sp>
      <p:sp>
        <p:nvSpPr>
          <p:cNvPr id="4876" name="Google Shape;4876;p53"/>
          <p:cNvSpPr txBox="1"/>
          <p:nvPr/>
        </p:nvSpPr>
        <p:spPr>
          <a:xfrm>
            <a:off x="36453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#e9626f</a:t>
            </a:r>
            <a:endParaRPr sz="1000">
              <a:solidFill>
                <a:srgbClr val="FFFFFF"/>
              </a:solidFill>
            </a:endParaRPr>
          </a:p>
        </p:txBody>
      </p:sp>
      <p:sp>
        <p:nvSpPr>
          <p:cNvPr id="4877" name="Google Shape;4877;p53"/>
          <p:cNvSpPr txBox="1"/>
          <p:nvPr/>
        </p:nvSpPr>
        <p:spPr>
          <a:xfrm>
            <a:off x="47072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#383544</a:t>
            </a:r>
            <a:endParaRPr sz="1000">
              <a:solidFill>
                <a:srgbClr val="FFFFFF"/>
              </a:solidFill>
            </a:endParaRPr>
          </a:p>
        </p:txBody>
      </p:sp>
      <p:sp>
        <p:nvSpPr>
          <p:cNvPr id="4878" name="Google Shape;4878;p53"/>
          <p:cNvSpPr/>
          <p:nvPr/>
        </p:nvSpPr>
        <p:spPr>
          <a:xfrm>
            <a:off x="5769038" y="2988225"/>
            <a:ext cx="791400" cy="754200"/>
          </a:xfrm>
          <a:prstGeom prst="roundRect">
            <a:avLst>
              <a:gd fmla="val 16667" name="adj"/>
            </a:avLst>
          </a:prstGeom>
          <a:solidFill>
            <a:srgbClr val="6934E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3"/>
          <p:cNvSpPr txBox="1"/>
          <p:nvPr/>
        </p:nvSpPr>
        <p:spPr>
          <a:xfrm>
            <a:off x="57690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#6934ea</a:t>
            </a:r>
            <a:endParaRPr sz="1000">
              <a:solidFill>
                <a:srgbClr val="FFFFFF"/>
              </a:solidFill>
            </a:endParaRPr>
          </a:p>
        </p:txBody>
      </p:sp>
      <p:sp>
        <p:nvSpPr>
          <p:cNvPr id="4880" name="Google Shape;4880;p53"/>
          <p:cNvSpPr/>
          <p:nvPr/>
        </p:nvSpPr>
        <p:spPr>
          <a:xfrm>
            <a:off x="4176300" y="3919325"/>
            <a:ext cx="791400" cy="754200"/>
          </a:xfrm>
          <a:prstGeom prst="roundRect">
            <a:avLst>
              <a:gd fmla="val 16667" name="adj"/>
            </a:avLst>
          </a:prstGeom>
          <a:solidFill>
            <a:srgbClr val="F1DC6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3"/>
          <p:cNvSpPr/>
          <p:nvPr/>
        </p:nvSpPr>
        <p:spPr>
          <a:xfrm>
            <a:off x="5238120" y="3919325"/>
            <a:ext cx="791400" cy="754200"/>
          </a:xfrm>
          <a:prstGeom prst="roundRect">
            <a:avLst>
              <a:gd fmla="val 16667" name="adj"/>
            </a:avLst>
          </a:prstGeom>
          <a:solidFill>
            <a:srgbClr val="00995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3"/>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C3F42"/>
                </a:solidFill>
              </a:rPr>
              <a:t>#f1dc62</a:t>
            </a:r>
            <a:endParaRPr sz="1000">
              <a:solidFill>
                <a:srgbClr val="4C3F42"/>
              </a:solidFill>
            </a:endParaRPr>
          </a:p>
        </p:txBody>
      </p:sp>
      <p:sp>
        <p:nvSpPr>
          <p:cNvPr id="4883" name="Google Shape;4883;p53"/>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#009952</a:t>
            </a:r>
            <a:endParaRPr sz="1000">
              <a:solidFill>
                <a:srgbClr val="FFFFFF"/>
              </a:solidFill>
            </a:endParaRPr>
          </a:p>
        </p:txBody>
      </p:sp>
      <p:sp>
        <p:nvSpPr>
          <p:cNvPr id="4884" name="Google Shape;4884;p53"/>
          <p:cNvSpPr/>
          <p:nvPr/>
        </p:nvSpPr>
        <p:spPr>
          <a:xfrm>
            <a:off x="3114475" y="3919325"/>
            <a:ext cx="791400" cy="754200"/>
          </a:xfrm>
          <a:prstGeom prst="roundRect">
            <a:avLst>
              <a:gd fmla="val 16667" name="adj"/>
            </a:avLst>
          </a:prstGeom>
          <a:solidFill>
            <a:srgbClr val="E99CC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3"/>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#e99cc3</a:t>
            </a:r>
            <a:endParaRPr sz="1000">
              <a:solidFill>
                <a:srgbClr val="FFFFFF"/>
              </a:solidFill>
            </a:endParaRPr>
          </a:p>
        </p:txBody>
      </p:sp>
      <p:sp>
        <p:nvSpPr>
          <p:cNvPr id="4886" name="Google Shape;4886;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90" name="Shape 4890"/>
        <p:cNvGrpSpPr/>
        <p:nvPr/>
      </p:nvGrpSpPr>
      <p:grpSpPr>
        <a:xfrm>
          <a:off x="0" y="0"/>
          <a:ext cx="0" cy="0"/>
          <a:chOff x="0" y="0"/>
          <a:chExt cx="0" cy="0"/>
        </a:xfrm>
      </p:grpSpPr>
      <p:sp>
        <p:nvSpPr>
          <p:cNvPr id="4891" name="Google Shape;4891;p54"/>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4892" name="Google Shape;4892;p5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893" name="Google Shape;4893;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894" name="Google Shape;4894;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4895" name="Google Shape;4895;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4896" name="Google Shape;4896;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4897" name="Google Shape;4897;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4898" name="Google Shape;4898;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899" name="Google Shape;4899;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900" name="Google Shape;4900;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901" name="Google Shape;4901;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902" name="Google Shape;4902;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06" name="Shape 4906"/>
        <p:cNvGrpSpPr/>
        <p:nvPr/>
      </p:nvGrpSpPr>
      <p:grpSpPr>
        <a:xfrm>
          <a:off x="0" y="0"/>
          <a:ext cx="0" cy="0"/>
          <a:chOff x="0" y="0"/>
          <a:chExt cx="0" cy="0"/>
        </a:xfrm>
      </p:grpSpPr>
      <p:sp>
        <p:nvSpPr>
          <p:cNvPr id="4907" name="Google Shape;4907;p55"/>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4908" name="Google Shape;4908;p55"/>
          <p:cNvGrpSpPr/>
          <p:nvPr/>
        </p:nvGrpSpPr>
        <p:grpSpPr>
          <a:xfrm>
            <a:off x="5117640" y="3085736"/>
            <a:ext cx="474294" cy="551291"/>
            <a:chOff x="4727025" y="1332775"/>
            <a:chExt cx="59900" cy="69625"/>
          </a:xfrm>
        </p:grpSpPr>
        <p:sp>
          <p:nvSpPr>
            <p:cNvPr id="4909" name="Google Shape;4909;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1" name="Google Shape;4911;p55"/>
          <p:cNvGrpSpPr/>
          <p:nvPr/>
        </p:nvGrpSpPr>
        <p:grpSpPr>
          <a:xfrm>
            <a:off x="5731296" y="2314340"/>
            <a:ext cx="555653" cy="557031"/>
            <a:chOff x="4820425" y="1329900"/>
            <a:chExt cx="70175" cy="70350"/>
          </a:xfrm>
        </p:grpSpPr>
        <p:sp>
          <p:nvSpPr>
            <p:cNvPr id="4912" name="Google Shape;4912;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6" name="Google Shape;4916;p55"/>
          <p:cNvGrpSpPr/>
          <p:nvPr/>
        </p:nvGrpSpPr>
        <p:grpSpPr>
          <a:xfrm>
            <a:off x="6357664" y="2318845"/>
            <a:ext cx="582574" cy="533871"/>
            <a:chOff x="4903200" y="1331525"/>
            <a:chExt cx="73575" cy="67425"/>
          </a:xfrm>
        </p:grpSpPr>
        <p:sp>
          <p:nvSpPr>
            <p:cNvPr id="4917" name="Google Shape;4917;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9" name="Google Shape;4919;p55"/>
          <p:cNvGrpSpPr/>
          <p:nvPr/>
        </p:nvGrpSpPr>
        <p:grpSpPr>
          <a:xfrm>
            <a:off x="5717142" y="3078709"/>
            <a:ext cx="583960" cy="565345"/>
            <a:chOff x="4815575" y="1416800"/>
            <a:chExt cx="73750" cy="71400"/>
          </a:xfrm>
        </p:grpSpPr>
        <p:sp>
          <p:nvSpPr>
            <p:cNvPr id="4920" name="Google Shape;4920;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3" name="Google Shape;4923;p55"/>
          <p:cNvGrpSpPr/>
          <p:nvPr/>
        </p:nvGrpSpPr>
        <p:grpSpPr>
          <a:xfrm>
            <a:off x="6351924" y="3108896"/>
            <a:ext cx="589898" cy="504970"/>
            <a:chOff x="4902475" y="1418875"/>
            <a:chExt cx="74500" cy="63775"/>
          </a:xfrm>
        </p:grpSpPr>
        <p:sp>
          <p:nvSpPr>
            <p:cNvPr id="4924" name="Google Shape;4924;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6" name="Google Shape;4926;p55"/>
          <p:cNvGrpSpPr/>
          <p:nvPr/>
        </p:nvGrpSpPr>
        <p:grpSpPr>
          <a:xfrm>
            <a:off x="5727139" y="3826000"/>
            <a:ext cx="563967" cy="567127"/>
            <a:chOff x="4818100" y="1507675"/>
            <a:chExt cx="71225" cy="71625"/>
          </a:xfrm>
        </p:grpSpPr>
        <p:sp>
          <p:nvSpPr>
            <p:cNvPr id="4927" name="Google Shape;4927;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1" name="Google Shape;4931;p55"/>
          <p:cNvGrpSpPr/>
          <p:nvPr/>
        </p:nvGrpSpPr>
        <p:grpSpPr>
          <a:xfrm>
            <a:off x="5040636" y="3829461"/>
            <a:ext cx="628301" cy="588505"/>
            <a:chOff x="4721450" y="1509475"/>
            <a:chExt cx="79350" cy="74325"/>
          </a:xfrm>
        </p:grpSpPr>
        <p:sp>
          <p:nvSpPr>
            <p:cNvPr id="4932" name="Google Shape;4932;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55"/>
          <p:cNvGrpSpPr/>
          <p:nvPr/>
        </p:nvGrpSpPr>
        <p:grpSpPr>
          <a:xfrm>
            <a:off x="6386170" y="3814027"/>
            <a:ext cx="557038" cy="562772"/>
            <a:chOff x="4906800" y="1507500"/>
            <a:chExt cx="70350" cy="71075"/>
          </a:xfrm>
        </p:grpSpPr>
        <p:sp>
          <p:nvSpPr>
            <p:cNvPr id="4937" name="Google Shape;4937;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2" name="Google Shape;4942;p55"/>
          <p:cNvGrpSpPr/>
          <p:nvPr/>
        </p:nvGrpSpPr>
        <p:grpSpPr>
          <a:xfrm>
            <a:off x="4423778" y="2340963"/>
            <a:ext cx="517934" cy="517934"/>
            <a:chOff x="3736598" y="2170606"/>
            <a:chExt cx="404889" cy="404889"/>
          </a:xfrm>
        </p:grpSpPr>
        <p:sp>
          <p:nvSpPr>
            <p:cNvPr id="4943" name="Google Shape;4943;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7" name="Google Shape;4947;p55"/>
          <p:cNvGrpSpPr/>
          <p:nvPr/>
        </p:nvGrpSpPr>
        <p:grpSpPr>
          <a:xfrm>
            <a:off x="3690839" y="2341061"/>
            <a:ext cx="586986" cy="517740"/>
            <a:chOff x="3161917" y="2170682"/>
            <a:chExt cx="458870" cy="404737"/>
          </a:xfrm>
        </p:grpSpPr>
        <p:sp>
          <p:nvSpPr>
            <p:cNvPr id="4948" name="Google Shape;4948;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1" name="Google Shape;4951;p55"/>
          <p:cNvGrpSpPr/>
          <p:nvPr/>
        </p:nvGrpSpPr>
        <p:grpSpPr>
          <a:xfrm>
            <a:off x="3713860" y="3102400"/>
            <a:ext cx="540943" cy="517963"/>
            <a:chOff x="3179914" y="2889488"/>
            <a:chExt cx="422876" cy="404911"/>
          </a:xfrm>
        </p:grpSpPr>
        <p:sp>
          <p:nvSpPr>
            <p:cNvPr id="4952" name="Google Shape;4952;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8" name="Google Shape;4958;p55"/>
          <p:cNvGrpSpPr/>
          <p:nvPr/>
        </p:nvGrpSpPr>
        <p:grpSpPr>
          <a:xfrm>
            <a:off x="4414654" y="3102358"/>
            <a:ext cx="536180" cy="518047"/>
            <a:chOff x="3729467" y="2889422"/>
            <a:chExt cx="419153" cy="404977"/>
          </a:xfrm>
        </p:grpSpPr>
        <p:sp>
          <p:nvSpPr>
            <p:cNvPr id="4959" name="Google Shape;4959;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6" name="Google Shape;4966;p55"/>
          <p:cNvGrpSpPr/>
          <p:nvPr/>
        </p:nvGrpSpPr>
        <p:grpSpPr>
          <a:xfrm>
            <a:off x="1951688" y="3445787"/>
            <a:ext cx="965351" cy="134611"/>
            <a:chOff x="4411970" y="2962952"/>
            <a:chExt cx="706544" cy="104212"/>
          </a:xfrm>
        </p:grpSpPr>
        <p:sp>
          <p:nvSpPr>
            <p:cNvPr id="4967" name="Google Shape;4967;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1" name="Google Shape;4971;p55"/>
          <p:cNvGrpSpPr/>
          <p:nvPr/>
        </p:nvGrpSpPr>
        <p:grpSpPr>
          <a:xfrm>
            <a:off x="1951688" y="3041077"/>
            <a:ext cx="960158" cy="289172"/>
            <a:chOff x="4411970" y="2726085"/>
            <a:chExt cx="643107" cy="193659"/>
          </a:xfrm>
        </p:grpSpPr>
        <p:sp>
          <p:nvSpPr>
            <p:cNvPr id="4972" name="Google Shape;4972;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5" name="Google Shape;4975;p55"/>
          <p:cNvGrpSpPr/>
          <p:nvPr/>
        </p:nvGrpSpPr>
        <p:grpSpPr>
          <a:xfrm>
            <a:off x="960185" y="3295400"/>
            <a:ext cx="811503" cy="252584"/>
            <a:chOff x="4411970" y="4340222"/>
            <a:chExt cx="779467" cy="242683"/>
          </a:xfrm>
        </p:grpSpPr>
        <p:sp>
          <p:nvSpPr>
            <p:cNvPr id="4976" name="Google Shape;4976;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9" name="Google Shape;4979;p55"/>
          <p:cNvGrpSpPr/>
          <p:nvPr/>
        </p:nvGrpSpPr>
        <p:grpSpPr>
          <a:xfrm>
            <a:off x="1951688" y="2709308"/>
            <a:ext cx="965160" cy="216230"/>
            <a:chOff x="4411970" y="2468674"/>
            <a:chExt cx="747317" cy="167425"/>
          </a:xfrm>
        </p:grpSpPr>
        <p:sp>
          <p:nvSpPr>
            <p:cNvPr id="4980" name="Google Shape;4980;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2" name="Google Shape;4982;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3" name="Google Shape;4983;p55"/>
          <p:cNvGrpSpPr/>
          <p:nvPr/>
        </p:nvGrpSpPr>
        <p:grpSpPr>
          <a:xfrm>
            <a:off x="959254" y="2334687"/>
            <a:ext cx="1959041" cy="208784"/>
            <a:chOff x="6336019" y="3733725"/>
            <a:chExt cx="2566206" cy="351310"/>
          </a:xfrm>
        </p:grpSpPr>
        <p:sp>
          <p:nvSpPr>
            <p:cNvPr id="4984" name="Google Shape;4984;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8" name="Google Shape;4988;p55"/>
          <p:cNvGrpSpPr/>
          <p:nvPr/>
        </p:nvGrpSpPr>
        <p:grpSpPr>
          <a:xfrm>
            <a:off x="1951688" y="3950602"/>
            <a:ext cx="946551" cy="153200"/>
            <a:chOff x="4404545" y="3301592"/>
            <a:chExt cx="782403" cy="129272"/>
          </a:xfrm>
        </p:grpSpPr>
        <p:sp>
          <p:nvSpPr>
            <p:cNvPr id="4989" name="Google Shape;4989;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55"/>
          <p:cNvGrpSpPr/>
          <p:nvPr/>
        </p:nvGrpSpPr>
        <p:grpSpPr>
          <a:xfrm>
            <a:off x="1951688" y="3695937"/>
            <a:ext cx="962257" cy="139127"/>
            <a:chOff x="4411970" y="3131459"/>
            <a:chExt cx="710520" cy="117397"/>
          </a:xfrm>
        </p:grpSpPr>
        <p:sp>
          <p:nvSpPr>
            <p:cNvPr id="4992" name="Google Shape;4992;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994" name="Google Shape;4994;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5" name="Google Shape;4995;p55"/>
          <p:cNvGrpSpPr/>
          <p:nvPr/>
        </p:nvGrpSpPr>
        <p:grpSpPr>
          <a:xfrm>
            <a:off x="951833" y="3621603"/>
            <a:ext cx="823838" cy="458988"/>
            <a:chOff x="4411970" y="1801825"/>
            <a:chExt cx="734586" cy="409262"/>
          </a:xfrm>
        </p:grpSpPr>
        <p:sp>
          <p:nvSpPr>
            <p:cNvPr id="4996" name="Google Shape;4996;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55"/>
          <p:cNvGrpSpPr/>
          <p:nvPr/>
        </p:nvGrpSpPr>
        <p:grpSpPr>
          <a:xfrm>
            <a:off x="3056804" y="2339173"/>
            <a:ext cx="521514" cy="521514"/>
            <a:chOff x="5681300" y="2527788"/>
            <a:chExt cx="805800" cy="805800"/>
          </a:xfrm>
        </p:grpSpPr>
        <p:sp>
          <p:nvSpPr>
            <p:cNvPr id="4999" name="Google Shape;4999;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55"/>
          <p:cNvGrpSpPr/>
          <p:nvPr/>
        </p:nvGrpSpPr>
        <p:grpSpPr>
          <a:xfrm>
            <a:off x="3051044" y="3094865"/>
            <a:ext cx="533033" cy="533033"/>
            <a:chOff x="4049800" y="640400"/>
            <a:chExt cx="858900" cy="858900"/>
          </a:xfrm>
        </p:grpSpPr>
        <p:sp>
          <p:nvSpPr>
            <p:cNvPr id="5002" name="Google Shape;5002;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4" name="Google Shape;5004;p55"/>
          <p:cNvGrpSpPr/>
          <p:nvPr/>
        </p:nvGrpSpPr>
        <p:grpSpPr>
          <a:xfrm>
            <a:off x="2976527" y="3772543"/>
            <a:ext cx="682068" cy="682068"/>
            <a:chOff x="5080188" y="927900"/>
            <a:chExt cx="961200" cy="961200"/>
          </a:xfrm>
        </p:grpSpPr>
        <p:sp>
          <p:nvSpPr>
            <p:cNvPr id="5005" name="Google Shape;5005;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55"/>
          <p:cNvGrpSpPr/>
          <p:nvPr/>
        </p:nvGrpSpPr>
        <p:grpSpPr>
          <a:xfrm>
            <a:off x="4440026" y="3869234"/>
            <a:ext cx="505650" cy="504006"/>
            <a:chOff x="6039282" y="1042577"/>
            <a:chExt cx="734315" cy="731929"/>
          </a:xfrm>
        </p:grpSpPr>
        <p:sp>
          <p:nvSpPr>
            <p:cNvPr id="5014" name="Google Shape;5014;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5" name="Google Shape;5035;p55"/>
          <p:cNvGrpSpPr/>
          <p:nvPr/>
        </p:nvGrpSpPr>
        <p:grpSpPr>
          <a:xfrm>
            <a:off x="5052628" y="2298862"/>
            <a:ext cx="567744" cy="602136"/>
            <a:chOff x="1825800" y="1651625"/>
            <a:chExt cx="539989" cy="571775"/>
          </a:xfrm>
        </p:grpSpPr>
        <p:sp>
          <p:nvSpPr>
            <p:cNvPr id="5036" name="Google Shape;5036;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55"/>
          <p:cNvGrpSpPr/>
          <p:nvPr/>
        </p:nvGrpSpPr>
        <p:grpSpPr>
          <a:xfrm>
            <a:off x="3727557" y="3855579"/>
            <a:ext cx="508123" cy="507955"/>
            <a:chOff x="1897577" y="2802432"/>
            <a:chExt cx="492176" cy="492014"/>
          </a:xfrm>
        </p:grpSpPr>
        <p:sp>
          <p:nvSpPr>
            <p:cNvPr id="5041" name="Google Shape;5041;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55"/>
          <p:cNvGrpSpPr/>
          <p:nvPr/>
        </p:nvGrpSpPr>
        <p:grpSpPr>
          <a:xfrm>
            <a:off x="959087" y="4169123"/>
            <a:ext cx="809227" cy="200842"/>
            <a:chOff x="2013045" y="4813233"/>
            <a:chExt cx="921986" cy="228854"/>
          </a:xfrm>
        </p:grpSpPr>
        <p:sp>
          <p:nvSpPr>
            <p:cNvPr id="5054" name="Google Shape;5054;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55"/>
          <p:cNvGrpSpPr/>
          <p:nvPr/>
        </p:nvGrpSpPr>
        <p:grpSpPr>
          <a:xfrm>
            <a:off x="967547" y="2656004"/>
            <a:ext cx="792421" cy="269941"/>
            <a:chOff x="1046767" y="4756633"/>
            <a:chExt cx="859646" cy="292841"/>
          </a:xfrm>
        </p:grpSpPr>
        <p:sp>
          <p:nvSpPr>
            <p:cNvPr id="5057" name="Google Shape;5057;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0" name="Google Shape;5060;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4" name="Google Shape;5064;p55"/>
          <p:cNvGrpSpPr/>
          <p:nvPr/>
        </p:nvGrpSpPr>
        <p:grpSpPr>
          <a:xfrm>
            <a:off x="7103403" y="2550562"/>
            <a:ext cx="166473" cy="141497"/>
            <a:chOff x="4660325" y="1866850"/>
            <a:chExt cx="68350" cy="58100"/>
          </a:xfrm>
        </p:grpSpPr>
        <p:sp>
          <p:nvSpPr>
            <p:cNvPr id="5065" name="Google Shape;5065;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7" name="Google Shape;5067;p55"/>
          <p:cNvGrpSpPr/>
          <p:nvPr/>
        </p:nvGrpSpPr>
        <p:grpSpPr>
          <a:xfrm>
            <a:off x="7412747" y="2576286"/>
            <a:ext cx="162515" cy="90049"/>
            <a:chOff x="4791775" y="1877500"/>
            <a:chExt cx="66725" cy="36975"/>
          </a:xfrm>
        </p:grpSpPr>
        <p:sp>
          <p:nvSpPr>
            <p:cNvPr id="5068" name="Google Shape;5068;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55"/>
          <p:cNvGrpSpPr/>
          <p:nvPr/>
        </p:nvGrpSpPr>
        <p:grpSpPr>
          <a:xfrm>
            <a:off x="7734460" y="2576286"/>
            <a:ext cx="144979" cy="90049"/>
            <a:chOff x="4923925" y="1877500"/>
            <a:chExt cx="59525" cy="36975"/>
          </a:xfrm>
        </p:grpSpPr>
        <p:sp>
          <p:nvSpPr>
            <p:cNvPr id="5071" name="Google Shape;5071;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3" name="Google Shape;5073;p55"/>
          <p:cNvGrpSpPr/>
          <p:nvPr/>
        </p:nvGrpSpPr>
        <p:grpSpPr>
          <a:xfrm>
            <a:off x="8028952" y="2558477"/>
            <a:ext cx="141447" cy="125667"/>
            <a:chOff x="5058450" y="1870100"/>
            <a:chExt cx="58075" cy="51600"/>
          </a:xfrm>
        </p:grpSpPr>
        <p:sp>
          <p:nvSpPr>
            <p:cNvPr id="5074" name="Google Shape;5074;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6" name="Google Shape;5076;p55"/>
          <p:cNvGrpSpPr/>
          <p:nvPr/>
        </p:nvGrpSpPr>
        <p:grpSpPr>
          <a:xfrm>
            <a:off x="7443466" y="2980885"/>
            <a:ext cx="101077" cy="107645"/>
            <a:chOff x="4811425" y="2065025"/>
            <a:chExt cx="41500" cy="44200"/>
          </a:xfrm>
        </p:grpSpPr>
        <p:sp>
          <p:nvSpPr>
            <p:cNvPr id="5077" name="Google Shape;5077;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9" name="Google Shape;5079;p55"/>
          <p:cNvGrpSpPr/>
          <p:nvPr/>
        </p:nvGrpSpPr>
        <p:grpSpPr>
          <a:xfrm>
            <a:off x="7735904" y="2981098"/>
            <a:ext cx="120867" cy="107218"/>
            <a:chOff x="4929875" y="2065025"/>
            <a:chExt cx="49625" cy="44025"/>
          </a:xfrm>
        </p:grpSpPr>
        <p:sp>
          <p:nvSpPr>
            <p:cNvPr id="5080" name="Google Shape;5080;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55"/>
          <p:cNvGrpSpPr/>
          <p:nvPr/>
        </p:nvGrpSpPr>
        <p:grpSpPr>
          <a:xfrm>
            <a:off x="8064572" y="2984112"/>
            <a:ext cx="70206" cy="101191"/>
            <a:chOff x="5083925" y="2066350"/>
            <a:chExt cx="28825" cy="41550"/>
          </a:xfrm>
        </p:grpSpPr>
        <p:sp>
          <p:nvSpPr>
            <p:cNvPr id="5083" name="Google Shape;5083;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5" name="Google Shape;5085;p55"/>
          <p:cNvGrpSpPr/>
          <p:nvPr/>
        </p:nvGrpSpPr>
        <p:grpSpPr>
          <a:xfrm>
            <a:off x="7096126" y="2999759"/>
            <a:ext cx="181026" cy="69896"/>
            <a:chOff x="4659775" y="2072775"/>
            <a:chExt cx="74325" cy="28700"/>
          </a:xfrm>
        </p:grpSpPr>
        <p:sp>
          <p:nvSpPr>
            <p:cNvPr id="5086" name="Google Shape;5086;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9" name="Google Shape;5089;p55"/>
          <p:cNvGrpSpPr/>
          <p:nvPr/>
        </p:nvGrpSpPr>
        <p:grpSpPr>
          <a:xfrm>
            <a:off x="8015982" y="2790324"/>
            <a:ext cx="167387" cy="89197"/>
            <a:chOff x="4662475" y="1976500"/>
            <a:chExt cx="68725" cy="36625"/>
          </a:xfrm>
        </p:grpSpPr>
        <p:sp>
          <p:nvSpPr>
            <p:cNvPr id="5090" name="Google Shape;5090;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5"/>
          <p:cNvGrpSpPr/>
          <p:nvPr/>
        </p:nvGrpSpPr>
        <p:grpSpPr>
          <a:xfrm>
            <a:off x="7712887" y="2793764"/>
            <a:ext cx="166899" cy="82317"/>
            <a:chOff x="4920150" y="1977875"/>
            <a:chExt cx="68525" cy="33800"/>
          </a:xfrm>
        </p:grpSpPr>
        <p:sp>
          <p:nvSpPr>
            <p:cNvPr id="5094" name="Google Shape;5094;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7" name="Google Shape;5097;p55"/>
          <p:cNvGrpSpPr/>
          <p:nvPr/>
        </p:nvGrpSpPr>
        <p:grpSpPr>
          <a:xfrm>
            <a:off x="7124044" y="3197682"/>
            <a:ext cx="125190" cy="127859"/>
            <a:chOff x="4676550" y="2160575"/>
            <a:chExt cx="51400" cy="52500"/>
          </a:xfrm>
        </p:grpSpPr>
        <p:sp>
          <p:nvSpPr>
            <p:cNvPr id="5098" name="Google Shape;5098;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1" name="Google Shape;5101;p55"/>
          <p:cNvGrpSpPr/>
          <p:nvPr/>
        </p:nvGrpSpPr>
        <p:grpSpPr>
          <a:xfrm>
            <a:off x="7421302" y="3204714"/>
            <a:ext cx="145405" cy="113794"/>
            <a:chOff x="4768325" y="2163475"/>
            <a:chExt cx="59700" cy="46725"/>
          </a:xfrm>
        </p:grpSpPr>
        <p:sp>
          <p:nvSpPr>
            <p:cNvPr id="5102" name="Google Shape;5102;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4" name="Google Shape;5104;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0" name="Google Shape;5110;p55"/>
          <p:cNvGrpSpPr/>
          <p:nvPr/>
        </p:nvGrpSpPr>
        <p:grpSpPr>
          <a:xfrm>
            <a:off x="7437621" y="3459808"/>
            <a:ext cx="112768" cy="106853"/>
            <a:chOff x="4768575" y="2253950"/>
            <a:chExt cx="46300" cy="43875"/>
          </a:xfrm>
        </p:grpSpPr>
        <p:sp>
          <p:nvSpPr>
            <p:cNvPr id="5111" name="Google Shape;5111;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55"/>
          <p:cNvGrpSpPr/>
          <p:nvPr/>
        </p:nvGrpSpPr>
        <p:grpSpPr>
          <a:xfrm>
            <a:off x="7737243" y="3948834"/>
            <a:ext cx="118187" cy="146246"/>
            <a:chOff x="4960900" y="2433225"/>
            <a:chExt cx="48525" cy="60050"/>
          </a:xfrm>
        </p:grpSpPr>
        <p:sp>
          <p:nvSpPr>
            <p:cNvPr id="5114" name="Google Shape;5114;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55"/>
          <p:cNvGrpSpPr/>
          <p:nvPr/>
        </p:nvGrpSpPr>
        <p:grpSpPr>
          <a:xfrm>
            <a:off x="7425808" y="4212895"/>
            <a:ext cx="136394" cy="143810"/>
            <a:chOff x="4854075" y="2527625"/>
            <a:chExt cx="56000" cy="59050"/>
          </a:xfrm>
        </p:grpSpPr>
        <p:sp>
          <p:nvSpPr>
            <p:cNvPr id="5117" name="Google Shape;5117;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9" name="Google Shape;5119;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2" name="Google Shape;5122;p55"/>
          <p:cNvGrpSpPr/>
          <p:nvPr/>
        </p:nvGrpSpPr>
        <p:grpSpPr>
          <a:xfrm>
            <a:off x="8050020" y="3676639"/>
            <a:ext cx="99312" cy="160797"/>
            <a:chOff x="5059700" y="2334775"/>
            <a:chExt cx="40775" cy="66025"/>
          </a:xfrm>
        </p:grpSpPr>
        <p:sp>
          <p:nvSpPr>
            <p:cNvPr id="5123" name="Google Shape;5123;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2" name="Google Shape;5132;p55"/>
          <p:cNvGrpSpPr/>
          <p:nvPr/>
        </p:nvGrpSpPr>
        <p:grpSpPr>
          <a:xfrm>
            <a:off x="8007184" y="3941771"/>
            <a:ext cx="184984" cy="160371"/>
            <a:chOff x="5037700" y="2430325"/>
            <a:chExt cx="75950" cy="65850"/>
          </a:xfrm>
        </p:grpSpPr>
        <p:sp>
          <p:nvSpPr>
            <p:cNvPr id="5133" name="Google Shape;5133;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55"/>
          <p:cNvGrpSpPr/>
          <p:nvPr/>
        </p:nvGrpSpPr>
        <p:grpSpPr>
          <a:xfrm>
            <a:off x="7426689" y="3708223"/>
            <a:ext cx="173014" cy="97629"/>
            <a:chOff x="4756975" y="2341800"/>
            <a:chExt cx="91975" cy="51925"/>
          </a:xfrm>
        </p:grpSpPr>
        <p:sp>
          <p:nvSpPr>
            <p:cNvPr id="5136" name="Google Shape;5136;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6" name="Google Shape;5156;p55"/>
          <p:cNvGrpSpPr/>
          <p:nvPr/>
        </p:nvGrpSpPr>
        <p:grpSpPr>
          <a:xfrm>
            <a:off x="7693626" y="4196920"/>
            <a:ext cx="212497" cy="175761"/>
            <a:chOff x="4943575" y="2516350"/>
            <a:chExt cx="98675" cy="81700"/>
          </a:xfrm>
        </p:grpSpPr>
        <p:sp>
          <p:nvSpPr>
            <p:cNvPr id="5157" name="Google Shape;5157;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5" name="Google Shape;5235;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3" name="Shape 5243"/>
        <p:cNvGrpSpPr/>
        <p:nvPr/>
      </p:nvGrpSpPr>
      <p:grpSpPr>
        <a:xfrm>
          <a:off x="0" y="0"/>
          <a:ext cx="0" cy="0"/>
          <a:chOff x="0" y="0"/>
          <a:chExt cx="0" cy="0"/>
        </a:xfrm>
      </p:grpSpPr>
      <p:grpSp>
        <p:nvGrpSpPr>
          <p:cNvPr id="5244" name="Google Shape;5244;p56"/>
          <p:cNvGrpSpPr/>
          <p:nvPr/>
        </p:nvGrpSpPr>
        <p:grpSpPr>
          <a:xfrm>
            <a:off x="752796" y="2869970"/>
            <a:ext cx="2622876" cy="1333540"/>
            <a:chOff x="238125" y="1038125"/>
            <a:chExt cx="7146800" cy="3633625"/>
          </a:xfrm>
        </p:grpSpPr>
        <p:sp>
          <p:nvSpPr>
            <p:cNvPr id="5245" name="Google Shape;5245;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56"/>
          <p:cNvGrpSpPr/>
          <p:nvPr/>
        </p:nvGrpSpPr>
        <p:grpSpPr>
          <a:xfrm>
            <a:off x="6681268" y="3584496"/>
            <a:ext cx="560636" cy="516497"/>
            <a:chOff x="6652051" y="3714143"/>
            <a:chExt cx="560636" cy="516497"/>
          </a:xfrm>
        </p:grpSpPr>
        <p:grpSp>
          <p:nvGrpSpPr>
            <p:cNvPr id="6818" name="Google Shape;6818;p56"/>
            <p:cNvGrpSpPr/>
            <p:nvPr/>
          </p:nvGrpSpPr>
          <p:grpSpPr>
            <a:xfrm>
              <a:off x="6669657" y="3716715"/>
              <a:ext cx="466768" cy="464314"/>
              <a:chOff x="3139766" y="765669"/>
              <a:chExt cx="886380" cy="881888"/>
            </a:xfrm>
          </p:grpSpPr>
          <p:grpSp>
            <p:nvGrpSpPr>
              <p:cNvPr id="6819" name="Google Shape;6819;p56"/>
              <p:cNvGrpSpPr/>
              <p:nvPr/>
            </p:nvGrpSpPr>
            <p:grpSpPr>
              <a:xfrm>
                <a:off x="3139766" y="765669"/>
                <a:ext cx="886380" cy="881888"/>
                <a:chOff x="3139766" y="765669"/>
                <a:chExt cx="886380" cy="881888"/>
              </a:xfrm>
            </p:grpSpPr>
            <p:sp>
              <p:nvSpPr>
                <p:cNvPr id="6820" name="Google Shape;6820;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9" name="Google Shape;6829;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3" name="Google Shape;6833;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56"/>
          <p:cNvGrpSpPr/>
          <p:nvPr/>
        </p:nvGrpSpPr>
        <p:grpSpPr>
          <a:xfrm>
            <a:off x="7679978" y="3065079"/>
            <a:ext cx="104231" cy="320340"/>
            <a:chOff x="7564426" y="3224343"/>
            <a:chExt cx="119985" cy="368801"/>
          </a:xfrm>
        </p:grpSpPr>
        <p:sp>
          <p:nvSpPr>
            <p:cNvPr id="6835" name="Google Shape;6835;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56"/>
          <p:cNvGrpSpPr/>
          <p:nvPr/>
        </p:nvGrpSpPr>
        <p:grpSpPr>
          <a:xfrm>
            <a:off x="7379466" y="3059180"/>
            <a:ext cx="189489" cy="332132"/>
            <a:chOff x="8370831" y="3202002"/>
            <a:chExt cx="218129" cy="382376"/>
          </a:xfrm>
        </p:grpSpPr>
        <p:sp>
          <p:nvSpPr>
            <p:cNvPr id="6838" name="Google Shape;6838;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0" name="Google Shape;6840;p56"/>
          <p:cNvGrpSpPr/>
          <p:nvPr/>
        </p:nvGrpSpPr>
        <p:grpSpPr>
          <a:xfrm>
            <a:off x="8102855" y="3470312"/>
            <a:ext cx="309429" cy="267000"/>
            <a:chOff x="6742064" y="3750480"/>
            <a:chExt cx="399315" cy="344560"/>
          </a:xfrm>
        </p:grpSpPr>
        <p:sp>
          <p:nvSpPr>
            <p:cNvPr id="6841" name="Google Shape;6841;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56"/>
          <p:cNvGrpSpPr/>
          <p:nvPr/>
        </p:nvGrpSpPr>
        <p:grpSpPr>
          <a:xfrm>
            <a:off x="7641874" y="3821360"/>
            <a:ext cx="180437" cy="281608"/>
            <a:chOff x="7248525" y="3739696"/>
            <a:chExt cx="230531" cy="359790"/>
          </a:xfrm>
        </p:grpSpPr>
        <p:sp>
          <p:nvSpPr>
            <p:cNvPr id="6844" name="Google Shape;6844;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56"/>
          <p:cNvGrpSpPr/>
          <p:nvPr/>
        </p:nvGrpSpPr>
        <p:grpSpPr>
          <a:xfrm>
            <a:off x="7887794" y="3464584"/>
            <a:ext cx="162896" cy="278710"/>
            <a:chOff x="7601242" y="3729267"/>
            <a:chExt cx="222566" cy="380803"/>
          </a:xfrm>
        </p:grpSpPr>
        <p:sp>
          <p:nvSpPr>
            <p:cNvPr id="6847" name="Google Shape;6847;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9" name="Google Shape;6849;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0" name="Google Shape;6850;p56"/>
          <p:cNvGrpSpPr/>
          <p:nvPr/>
        </p:nvGrpSpPr>
        <p:grpSpPr>
          <a:xfrm>
            <a:off x="7377439" y="3465724"/>
            <a:ext cx="193543" cy="275990"/>
            <a:chOff x="8304647" y="3738687"/>
            <a:chExt cx="225076" cy="320956"/>
          </a:xfrm>
        </p:grpSpPr>
        <p:sp>
          <p:nvSpPr>
            <p:cNvPr id="6851" name="Google Shape;6851;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56"/>
          <p:cNvGrpSpPr/>
          <p:nvPr/>
        </p:nvGrpSpPr>
        <p:grpSpPr>
          <a:xfrm>
            <a:off x="7649932" y="3465724"/>
            <a:ext cx="178492" cy="275990"/>
            <a:chOff x="8615101" y="3738687"/>
            <a:chExt cx="207573" cy="320956"/>
          </a:xfrm>
        </p:grpSpPr>
        <p:sp>
          <p:nvSpPr>
            <p:cNvPr id="6855" name="Google Shape;6855;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8" name="Google Shape;6858;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9" name="Google Shape;6859;p56"/>
          <p:cNvGrpSpPr/>
          <p:nvPr/>
        </p:nvGrpSpPr>
        <p:grpSpPr>
          <a:xfrm>
            <a:off x="7875463" y="3868385"/>
            <a:ext cx="187557" cy="187557"/>
            <a:chOff x="8565775" y="671075"/>
            <a:chExt cx="441000" cy="441000"/>
          </a:xfrm>
        </p:grpSpPr>
        <p:sp>
          <p:nvSpPr>
            <p:cNvPr id="6860" name="Google Shape;6860;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2" name="Google Shape;6862;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4" name="Google Shape;6864;p56"/>
          <p:cNvGrpSpPr/>
          <p:nvPr/>
        </p:nvGrpSpPr>
        <p:grpSpPr>
          <a:xfrm>
            <a:off x="6029935" y="2940910"/>
            <a:ext cx="587865" cy="517731"/>
            <a:chOff x="6000718" y="3070557"/>
            <a:chExt cx="587865" cy="517731"/>
          </a:xfrm>
        </p:grpSpPr>
        <p:sp>
          <p:nvSpPr>
            <p:cNvPr id="6865" name="Google Shape;6865;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56"/>
          <p:cNvGrpSpPr/>
          <p:nvPr/>
        </p:nvGrpSpPr>
        <p:grpSpPr>
          <a:xfrm>
            <a:off x="6044740" y="3584570"/>
            <a:ext cx="557665" cy="516387"/>
            <a:chOff x="6015523" y="3714217"/>
            <a:chExt cx="557665" cy="516387"/>
          </a:xfrm>
        </p:grpSpPr>
        <p:grpSp>
          <p:nvGrpSpPr>
            <p:cNvPr id="6876" name="Google Shape;6876;p56"/>
            <p:cNvGrpSpPr/>
            <p:nvPr/>
          </p:nvGrpSpPr>
          <p:grpSpPr>
            <a:xfrm>
              <a:off x="6036094" y="3716980"/>
              <a:ext cx="529822" cy="510480"/>
              <a:chOff x="3148311" y="-545634"/>
              <a:chExt cx="1006118" cy="969572"/>
            </a:xfrm>
          </p:grpSpPr>
          <p:sp>
            <p:nvSpPr>
              <p:cNvPr id="6877" name="Google Shape;6877;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7" name="Google Shape;6887;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56"/>
          <p:cNvGrpSpPr/>
          <p:nvPr/>
        </p:nvGrpSpPr>
        <p:grpSpPr>
          <a:xfrm>
            <a:off x="6673522" y="2943981"/>
            <a:ext cx="576302" cy="511871"/>
            <a:chOff x="6644304" y="3073628"/>
            <a:chExt cx="576302" cy="511871"/>
          </a:xfrm>
        </p:grpSpPr>
        <p:grpSp>
          <p:nvGrpSpPr>
            <p:cNvPr id="6889" name="Google Shape;6889;p56"/>
            <p:cNvGrpSpPr/>
            <p:nvPr/>
          </p:nvGrpSpPr>
          <p:grpSpPr>
            <a:xfrm>
              <a:off x="6712169" y="3073651"/>
              <a:ext cx="481611" cy="506713"/>
              <a:chOff x="1833536" y="-546641"/>
              <a:chExt cx="914567" cy="962419"/>
            </a:xfrm>
          </p:grpSpPr>
          <p:grpSp>
            <p:nvGrpSpPr>
              <p:cNvPr id="6890" name="Google Shape;6890;p56"/>
              <p:cNvGrpSpPr/>
              <p:nvPr/>
            </p:nvGrpSpPr>
            <p:grpSpPr>
              <a:xfrm>
                <a:off x="1833536" y="-524249"/>
                <a:ext cx="914567" cy="940027"/>
                <a:chOff x="1833536" y="-524249"/>
                <a:chExt cx="914567" cy="940027"/>
              </a:xfrm>
            </p:grpSpPr>
            <p:sp>
              <p:nvSpPr>
                <p:cNvPr id="6891" name="Google Shape;6891;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6" name="Google Shape;6896;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0" name="Google Shape;6900;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56"/>
          <p:cNvGrpSpPr/>
          <p:nvPr/>
        </p:nvGrpSpPr>
        <p:grpSpPr>
          <a:xfrm>
            <a:off x="5938558" y="1033351"/>
            <a:ext cx="2435960" cy="1297725"/>
            <a:chOff x="233350" y="949250"/>
            <a:chExt cx="7137300" cy="3802300"/>
          </a:xfrm>
        </p:grpSpPr>
        <p:sp>
          <p:nvSpPr>
            <p:cNvPr id="6902" name="Google Shape;6902;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56"/>
          <p:cNvGrpSpPr/>
          <p:nvPr/>
        </p:nvGrpSpPr>
        <p:grpSpPr>
          <a:xfrm>
            <a:off x="731715" y="995041"/>
            <a:ext cx="2665073" cy="1317140"/>
            <a:chOff x="793334" y="1192826"/>
            <a:chExt cx="2665073" cy="1317140"/>
          </a:xfrm>
        </p:grpSpPr>
        <p:sp>
          <p:nvSpPr>
            <p:cNvPr id="6954" name="Google Shape;6954;p56"/>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6"/>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6"/>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6"/>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6"/>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6"/>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6"/>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6"/>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6"/>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6"/>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6"/>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6"/>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6"/>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6"/>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6"/>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6"/>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6"/>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6"/>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6"/>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6"/>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6"/>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6"/>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6"/>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6"/>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6"/>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6"/>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6"/>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6"/>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6"/>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6"/>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6"/>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6"/>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6"/>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6"/>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6"/>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6"/>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6"/>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6"/>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6"/>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6"/>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6"/>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6"/>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6"/>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6"/>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6"/>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6"/>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6"/>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6"/>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6"/>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6"/>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6"/>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6"/>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6"/>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6"/>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6"/>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6"/>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6"/>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6"/>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6"/>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6"/>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6"/>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6"/>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6"/>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6"/>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6"/>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6"/>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6"/>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6"/>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6"/>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6"/>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6"/>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6"/>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6"/>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6"/>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6"/>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6"/>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6"/>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6"/>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6"/>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6"/>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6"/>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6"/>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6"/>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6"/>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6"/>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6"/>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6"/>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6"/>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6"/>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6"/>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6"/>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6"/>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6"/>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6"/>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6"/>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6"/>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6"/>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6"/>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6"/>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6"/>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6"/>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6"/>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6"/>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6"/>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6"/>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6"/>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6"/>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6"/>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6"/>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6"/>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6"/>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6"/>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6"/>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6"/>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6"/>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6"/>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6"/>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6"/>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6"/>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6"/>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6"/>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6"/>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6"/>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6"/>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6"/>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6"/>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6"/>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6"/>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6"/>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6"/>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6"/>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6"/>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6"/>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6"/>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6"/>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6"/>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6"/>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6"/>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6"/>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6"/>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6"/>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6"/>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6"/>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6"/>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6"/>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6"/>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6"/>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6"/>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6"/>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6"/>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6"/>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6"/>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6"/>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6"/>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6"/>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6"/>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6"/>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6"/>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6"/>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6"/>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6"/>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6"/>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6"/>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6"/>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6"/>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6"/>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6"/>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6"/>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6"/>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6"/>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6"/>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6"/>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6"/>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6"/>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6"/>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6"/>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6"/>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6"/>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6"/>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6"/>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6"/>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6"/>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6"/>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6"/>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6"/>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6"/>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6"/>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6"/>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6"/>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6"/>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6"/>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6"/>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6"/>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6"/>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6"/>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6"/>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6"/>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6"/>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6"/>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6"/>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6"/>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6"/>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6"/>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6"/>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6"/>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6"/>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6"/>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6"/>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6"/>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6"/>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6"/>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6"/>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6"/>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6"/>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6"/>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6"/>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6"/>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6"/>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6"/>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6"/>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6"/>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6"/>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6"/>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6"/>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6"/>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6"/>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6"/>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6"/>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6"/>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6"/>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6"/>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6"/>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6"/>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6"/>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6"/>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6"/>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6"/>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6"/>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6"/>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6"/>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6"/>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6"/>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6"/>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6"/>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6"/>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6"/>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6"/>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6"/>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6"/>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6"/>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6"/>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6"/>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6"/>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6"/>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6"/>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6"/>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6"/>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6"/>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6"/>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6"/>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6"/>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6"/>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6"/>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6"/>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6"/>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6"/>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6"/>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6"/>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6"/>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6"/>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6"/>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6"/>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6"/>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6"/>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6"/>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6"/>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6"/>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6"/>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6"/>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6"/>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6"/>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6"/>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6"/>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6"/>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6"/>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6"/>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6"/>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6"/>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6"/>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6"/>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6"/>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6"/>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6"/>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6"/>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6"/>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6"/>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6"/>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6"/>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6"/>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6"/>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6"/>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6"/>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6"/>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6"/>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6"/>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6"/>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6"/>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6"/>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6"/>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6"/>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6"/>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6"/>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6"/>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6"/>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6"/>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6"/>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6"/>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6"/>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6"/>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6"/>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6"/>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6"/>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6"/>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6"/>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6"/>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6"/>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6"/>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6"/>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6"/>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6"/>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6"/>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6"/>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6"/>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6"/>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6"/>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6"/>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6"/>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6"/>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6"/>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6"/>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6"/>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6"/>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6"/>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6"/>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6"/>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6"/>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6"/>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6"/>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6"/>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6"/>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6"/>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6"/>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6"/>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6"/>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6"/>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6"/>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6"/>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6"/>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6"/>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6"/>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6"/>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6"/>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6"/>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6"/>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6"/>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6"/>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6"/>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6"/>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6"/>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6"/>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6"/>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6"/>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6"/>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6"/>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6"/>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6"/>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6"/>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6"/>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6"/>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6"/>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6"/>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6"/>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6"/>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6"/>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6"/>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6"/>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6"/>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6"/>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6"/>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6"/>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6"/>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6"/>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6"/>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6"/>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6"/>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6"/>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6"/>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6"/>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6"/>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6"/>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6"/>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6"/>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6"/>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6"/>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6"/>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6"/>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6"/>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6"/>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6"/>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6"/>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6"/>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6"/>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6"/>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6"/>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6"/>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6"/>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6"/>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6"/>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6"/>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6"/>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6"/>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6"/>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6"/>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6"/>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6"/>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6"/>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6"/>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6"/>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6"/>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6"/>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6"/>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6"/>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6"/>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6"/>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6"/>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6"/>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6"/>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6"/>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6"/>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6"/>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6"/>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6"/>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6"/>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6"/>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6"/>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6"/>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6"/>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6"/>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6"/>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6"/>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6"/>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6"/>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6"/>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6"/>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6"/>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6"/>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6"/>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6"/>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6"/>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6"/>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6"/>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6"/>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6"/>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6"/>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6"/>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6"/>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6"/>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6"/>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6"/>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6"/>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6"/>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6"/>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6"/>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6"/>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6"/>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6"/>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6"/>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6"/>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6"/>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6"/>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6"/>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6"/>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6"/>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6"/>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6"/>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6"/>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6"/>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6"/>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6"/>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6"/>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6"/>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6"/>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6"/>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6"/>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6"/>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6"/>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6"/>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6"/>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6"/>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6"/>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6"/>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6"/>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6"/>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6"/>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6"/>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6"/>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6"/>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6"/>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6"/>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6"/>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6"/>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6"/>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6"/>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6"/>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6"/>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6"/>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6"/>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6"/>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6"/>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6"/>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6"/>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6"/>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6"/>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6"/>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6"/>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6"/>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6"/>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6"/>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6"/>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6"/>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6"/>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6"/>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6"/>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6"/>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6"/>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6"/>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6"/>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6"/>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6"/>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6"/>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6"/>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6"/>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6"/>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6"/>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6"/>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6"/>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6"/>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6"/>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6"/>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6"/>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6"/>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6"/>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6"/>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6"/>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6"/>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6"/>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6"/>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6"/>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6"/>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6"/>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6"/>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6"/>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6"/>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6"/>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6"/>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6"/>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6"/>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6"/>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6"/>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6"/>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6"/>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6"/>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6"/>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6"/>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6"/>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6"/>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6"/>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6"/>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6"/>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6"/>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6"/>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6"/>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6"/>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6"/>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6"/>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6"/>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6"/>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6"/>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6"/>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6"/>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6"/>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6"/>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6"/>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6"/>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6"/>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6"/>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6"/>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6"/>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6"/>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6"/>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6"/>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6"/>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6"/>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6"/>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6"/>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6"/>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6"/>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6"/>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6"/>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6"/>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6"/>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6"/>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6"/>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6"/>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6"/>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6"/>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6"/>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6"/>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6"/>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6"/>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6"/>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6"/>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6"/>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6"/>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6"/>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6"/>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6"/>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6"/>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6"/>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6"/>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6"/>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6"/>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6"/>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6"/>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6"/>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6"/>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6"/>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6"/>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6"/>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6"/>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6"/>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6"/>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6"/>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6"/>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6"/>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6"/>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6"/>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6"/>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6"/>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6"/>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6"/>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6"/>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6"/>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6"/>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6"/>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6"/>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6"/>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6"/>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6"/>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6"/>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6"/>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6"/>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6"/>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6"/>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6"/>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6"/>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6"/>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6"/>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6"/>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6"/>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6"/>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6"/>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6"/>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6"/>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6"/>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6"/>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6"/>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6"/>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6"/>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6"/>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6"/>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6"/>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6"/>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6"/>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6"/>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6"/>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6"/>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6"/>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6"/>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6"/>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6"/>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6"/>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6"/>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6"/>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6"/>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6"/>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6"/>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6"/>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6"/>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6"/>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6"/>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6"/>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6"/>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6"/>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6"/>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6"/>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6"/>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6"/>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6"/>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6"/>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6"/>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6"/>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6"/>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6"/>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6"/>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6"/>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6"/>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6"/>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6"/>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6"/>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6"/>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6"/>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6"/>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6"/>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6"/>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6"/>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6"/>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6"/>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6"/>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6"/>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6"/>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6"/>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6"/>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6"/>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6"/>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6"/>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6"/>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6"/>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6"/>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6"/>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6"/>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6"/>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6"/>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6"/>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6"/>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6"/>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6"/>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6"/>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6"/>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6"/>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6"/>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6"/>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6"/>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6"/>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6"/>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6"/>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6"/>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6"/>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6"/>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6"/>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6"/>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6"/>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6"/>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6"/>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6"/>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6"/>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6"/>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6"/>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6"/>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6"/>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6"/>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6"/>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6"/>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6"/>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6"/>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6"/>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6"/>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6"/>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6"/>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6"/>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6"/>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6"/>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6"/>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6"/>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6"/>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6"/>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6"/>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6"/>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6"/>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6"/>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6"/>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6"/>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6"/>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6"/>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6"/>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6"/>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6"/>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6"/>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6"/>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6"/>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6"/>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6"/>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6"/>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6"/>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6"/>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6"/>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6"/>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6"/>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6"/>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6"/>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6"/>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6"/>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6"/>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6"/>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6"/>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6"/>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6"/>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6"/>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6"/>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6"/>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6"/>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6"/>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6"/>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6"/>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6"/>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6"/>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6"/>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6"/>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6"/>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6"/>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6"/>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6"/>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6"/>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6"/>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6"/>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6"/>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6"/>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6"/>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6"/>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6"/>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6"/>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6"/>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6"/>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6"/>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6"/>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6"/>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6"/>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6"/>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6"/>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6"/>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6"/>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6"/>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6"/>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6"/>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6"/>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6"/>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6"/>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6"/>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6"/>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6"/>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6"/>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6"/>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6"/>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6"/>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6"/>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6"/>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6"/>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6"/>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6"/>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6"/>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6"/>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6"/>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6"/>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6"/>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6"/>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6"/>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6"/>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6"/>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6"/>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6"/>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6"/>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6"/>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6"/>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6"/>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6"/>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6"/>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6"/>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6"/>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6"/>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6"/>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6"/>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6"/>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6"/>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6"/>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6"/>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6"/>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6"/>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6"/>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6"/>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6"/>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6"/>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6"/>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6"/>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6"/>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6"/>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6"/>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6"/>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6"/>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6"/>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6"/>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6"/>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6"/>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6"/>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6"/>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6"/>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6"/>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6"/>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6"/>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6"/>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6"/>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6"/>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6"/>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6"/>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6"/>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6"/>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6"/>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6"/>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6"/>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6"/>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6"/>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6"/>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6"/>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6"/>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6"/>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6"/>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6"/>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6"/>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6"/>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6"/>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6"/>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6"/>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6"/>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6"/>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6"/>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6"/>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6"/>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6"/>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6"/>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6"/>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6"/>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6"/>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6"/>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6"/>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6"/>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6"/>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6"/>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6"/>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6"/>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6"/>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6"/>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6"/>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6"/>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6"/>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6"/>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6"/>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6"/>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6"/>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6"/>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6"/>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6"/>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6"/>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6"/>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6"/>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6"/>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6"/>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6"/>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6"/>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6"/>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6"/>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6"/>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6"/>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6"/>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6"/>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6"/>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6"/>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6"/>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6"/>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6"/>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6"/>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6"/>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6"/>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6"/>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6"/>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6"/>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6"/>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6"/>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6"/>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6"/>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6"/>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6"/>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6"/>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6"/>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6"/>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6"/>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6"/>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6"/>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6"/>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6"/>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6"/>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6"/>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6"/>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6"/>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6"/>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6"/>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6"/>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6"/>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6"/>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6"/>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6"/>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6"/>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6"/>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6"/>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6"/>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6"/>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6"/>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6"/>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6"/>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6"/>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6"/>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6"/>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6"/>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6"/>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6"/>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6"/>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6"/>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6"/>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6"/>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6"/>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6"/>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6"/>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6"/>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6"/>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6"/>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6"/>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6"/>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6"/>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6"/>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6"/>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6"/>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6"/>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6"/>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6"/>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6"/>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6"/>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6"/>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6"/>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6"/>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6"/>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6"/>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6"/>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6"/>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6"/>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6"/>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6"/>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6"/>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6"/>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6"/>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6"/>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6"/>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6"/>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6"/>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6"/>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6"/>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6"/>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6"/>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6"/>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6"/>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6"/>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6"/>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6"/>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6"/>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6"/>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6"/>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6"/>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6"/>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6"/>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6"/>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6"/>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6"/>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6"/>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6"/>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6"/>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6"/>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6"/>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6"/>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6"/>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6"/>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6"/>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6"/>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6"/>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6"/>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6"/>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6"/>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6"/>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6"/>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6"/>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6"/>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6"/>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6"/>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6"/>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6"/>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6"/>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6"/>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6"/>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6"/>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6"/>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6"/>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6"/>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6"/>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6"/>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6"/>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6"/>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6"/>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6"/>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6"/>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6"/>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6"/>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6"/>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6"/>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6"/>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6"/>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6"/>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6"/>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6"/>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6"/>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6"/>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6"/>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6"/>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6"/>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6"/>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6"/>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6"/>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6"/>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6"/>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6"/>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6"/>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6"/>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6"/>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6"/>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6"/>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6"/>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6"/>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6"/>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6"/>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6"/>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6"/>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6"/>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6"/>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6"/>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6"/>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6"/>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6"/>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6"/>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6"/>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6"/>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6"/>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6"/>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6"/>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6"/>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6"/>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6"/>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6"/>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6"/>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6"/>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6"/>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6"/>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6"/>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6"/>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6"/>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6"/>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6"/>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6"/>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6"/>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6"/>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6"/>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6"/>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6"/>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6"/>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6"/>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6"/>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6"/>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6"/>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6"/>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6"/>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6"/>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6"/>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6"/>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6"/>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6"/>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6"/>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6"/>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6"/>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6"/>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6"/>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6"/>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6"/>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6"/>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6"/>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6"/>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6"/>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6"/>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6"/>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6"/>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6"/>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6"/>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6"/>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6"/>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6"/>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6"/>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6"/>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6"/>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6"/>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6"/>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6"/>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6"/>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6"/>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6"/>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6"/>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6"/>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6"/>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6"/>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6"/>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6"/>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6"/>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6"/>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6"/>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6"/>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6"/>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6"/>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6"/>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6"/>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6"/>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6"/>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6"/>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6"/>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6"/>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6"/>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6"/>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6"/>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6"/>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6"/>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6"/>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6"/>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6"/>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6"/>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6"/>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6"/>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6"/>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6"/>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6"/>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6"/>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6"/>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6"/>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6"/>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6"/>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6"/>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6"/>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6"/>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6"/>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6"/>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6"/>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6"/>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6"/>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6"/>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6"/>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6"/>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6"/>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6"/>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6"/>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6"/>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6"/>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6"/>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6"/>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6"/>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6"/>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6"/>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6"/>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6"/>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6"/>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6"/>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6"/>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6"/>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6"/>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6"/>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6"/>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6"/>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6"/>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6"/>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6"/>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6"/>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6"/>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6"/>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6"/>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6"/>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6"/>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6"/>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6"/>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6"/>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6"/>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6"/>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6"/>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6"/>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6"/>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6"/>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6"/>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6"/>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6"/>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6"/>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6"/>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6"/>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6"/>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6"/>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6"/>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6"/>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6"/>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6"/>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6"/>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6"/>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6"/>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6"/>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6"/>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6"/>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6"/>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6"/>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6"/>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6"/>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6"/>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6"/>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6"/>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6"/>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6"/>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6"/>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6"/>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6"/>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6"/>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6"/>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6"/>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6"/>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6"/>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6"/>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6"/>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6"/>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6"/>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6"/>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6"/>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6"/>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6"/>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6"/>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6"/>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6"/>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6"/>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6"/>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6"/>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6"/>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6"/>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6"/>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6"/>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6"/>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6"/>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6"/>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6"/>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6"/>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6"/>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6"/>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6"/>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6"/>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6"/>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6"/>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6"/>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6"/>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6"/>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6"/>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6"/>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6"/>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6"/>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6"/>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6"/>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6"/>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6"/>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6"/>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6"/>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6"/>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6"/>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6"/>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6"/>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6"/>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6"/>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6"/>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6"/>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6"/>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6"/>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6"/>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6"/>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6"/>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6"/>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6"/>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6"/>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6"/>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6"/>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6"/>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6"/>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6"/>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6"/>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6"/>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6"/>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6"/>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6"/>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6"/>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6"/>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6"/>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6"/>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6"/>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6"/>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6"/>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6"/>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6"/>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6"/>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6"/>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6"/>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6"/>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6"/>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6"/>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6"/>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6"/>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6"/>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6"/>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6"/>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6"/>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6"/>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6"/>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6"/>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6"/>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6"/>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6"/>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6"/>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6"/>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6"/>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6"/>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6"/>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6"/>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6"/>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6"/>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6"/>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6"/>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6"/>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6"/>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6"/>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6"/>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6"/>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6"/>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6"/>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6"/>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6"/>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6"/>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6"/>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6"/>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6"/>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6"/>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6"/>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6"/>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6"/>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6"/>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6"/>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6"/>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6"/>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6"/>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6"/>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6"/>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6"/>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6"/>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6"/>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6"/>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6"/>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6"/>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6"/>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6"/>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6"/>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6"/>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6"/>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6"/>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6"/>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6"/>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6"/>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6"/>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6"/>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6"/>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6"/>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6"/>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6"/>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6"/>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6"/>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6"/>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6"/>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6"/>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6"/>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6"/>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6"/>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6"/>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6"/>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6"/>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6"/>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6"/>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6"/>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6"/>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6"/>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6"/>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6"/>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6"/>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6"/>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6"/>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6"/>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6"/>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6"/>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6"/>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6"/>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6"/>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6"/>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6"/>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6"/>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6"/>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6"/>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6"/>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6"/>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6"/>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6"/>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6"/>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6"/>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6"/>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6"/>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6"/>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6"/>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6"/>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6"/>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6"/>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6"/>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6"/>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6"/>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6"/>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6"/>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6"/>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6"/>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6"/>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6"/>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6"/>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6"/>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6"/>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6"/>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6"/>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6"/>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6"/>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6"/>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6"/>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6"/>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6"/>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6"/>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6"/>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6"/>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6"/>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6"/>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6"/>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6"/>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6"/>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6"/>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6"/>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6"/>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6"/>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6"/>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6"/>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6"/>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6"/>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6"/>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6"/>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6"/>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6"/>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6"/>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6"/>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6"/>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6"/>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6"/>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6"/>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6"/>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6"/>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6"/>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6"/>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6"/>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6"/>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6"/>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6"/>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6"/>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6"/>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6"/>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6"/>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6"/>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6"/>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6"/>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6"/>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6"/>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6"/>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6"/>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6"/>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6"/>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6"/>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6"/>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6"/>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6"/>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6"/>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6"/>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6"/>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6"/>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6"/>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6"/>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6"/>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6"/>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6"/>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6"/>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6"/>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6"/>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6"/>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6"/>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6"/>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6"/>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6"/>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6"/>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6"/>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6"/>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6"/>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6"/>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6"/>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6"/>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6"/>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6"/>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6"/>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6"/>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6"/>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6"/>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6"/>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6"/>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6"/>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6"/>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6"/>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6"/>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6"/>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6"/>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6"/>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6"/>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6"/>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6"/>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6"/>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6"/>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6"/>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6"/>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6"/>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6"/>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6"/>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6"/>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6"/>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6"/>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6"/>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6"/>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6"/>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6"/>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6"/>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6"/>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6"/>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6"/>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6"/>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6"/>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6"/>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6"/>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6"/>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6"/>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6"/>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6"/>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6"/>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6"/>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6"/>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6"/>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6"/>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6"/>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6"/>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6"/>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6"/>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6"/>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6"/>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6"/>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6"/>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6"/>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6"/>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6"/>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6"/>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6"/>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6"/>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6"/>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6"/>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6"/>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6"/>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6"/>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6"/>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6"/>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6"/>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6"/>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6"/>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6"/>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6"/>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6"/>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6"/>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6"/>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6"/>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6"/>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6"/>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6"/>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6"/>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6"/>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6"/>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6"/>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6"/>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6"/>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6"/>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6"/>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6"/>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6"/>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6"/>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6"/>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6"/>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6"/>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6"/>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6"/>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6"/>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6"/>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6"/>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6"/>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6"/>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6"/>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6"/>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6"/>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6"/>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6"/>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6"/>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6"/>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6"/>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6"/>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6"/>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6"/>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6"/>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6"/>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6"/>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6"/>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6"/>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6"/>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6"/>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6"/>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6"/>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6"/>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6"/>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6"/>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6"/>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6"/>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6"/>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6"/>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6"/>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6"/>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6"/>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6"/>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6"/>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6"/>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6"/>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6"/>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6"/>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6"/>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6"/>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6"/>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6"/>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6"/>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6"/>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6"/>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6"/>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6"/>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6"/>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6"/>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6"/>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6"/>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6"/>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6"/>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6"/>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6"/>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6"/>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6"/>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6"/>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6"/>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6"/>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6"/>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6"/>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6"/>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6"/>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6"/>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6"/>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6"/>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6"/>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6"/>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6"/>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6"/>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6"/>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6"/>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6"/>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6"/>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6"/>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6"/>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6"/>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6"/>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6"/>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6"/>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6"/>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6"/>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6"/>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6"/>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6"/>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6"/>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6"/>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6"/>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6"/>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6"/>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6"/>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6"/>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6"/>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6"/>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6"/>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6"/>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6"/>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6"/>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6"/>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6"/>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6"/>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6"/>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6"/>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6"/>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6"/>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6"/>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6"/>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6"/>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6"/>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6"/>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6"/>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6"/>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6"/>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6"/>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6"/>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6"/>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6"/>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6"/>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6"/>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6"/>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6"/>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6"/>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6"/>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6"/>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6"/>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6"/>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6"/>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6"/>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6"/>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6"/>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6"/>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6"/>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6"/>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6"/>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6"/>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6"/>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6"/>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6"/>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6"/>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6"/>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6"/>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6"/>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6"/>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6"/>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6"/>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6"/>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6"/>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6"/>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6"/>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6"/>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6"/>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6"/>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6"/>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6"/>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6"/>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6"/>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6"/>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56"/>
          <p:cNvGrpSpPr/>
          <p:nvPr/>
        </p:nvGrpSpPr>
        <p:grpSpPr>
          <a:xfrm>
            <a:off x="3450485" y="919691"/>
            <a:ext cx="2310381" cy="1488888"/>
            <a:chOff x="229225" y="549050"/>
            <a:chExt cx="7161750" cy="4615275"/>
          </a:xfrm>
        </p:grpSpPr>
        <p:sp>
          <p:nvSpPr>
            <p:cNvPr id="10922" name="Google Shape;10922;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6"/>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56"/>
          <p:cNvGrpSpPr/>
          <p:nvPr/>
        </p:nvGrpSpPr>
        <p:grpSpPr>
          <a:xfrm>
            <a:off x="3548403" y="2849588"/>
            <a:ext cx="2310282" cy="1374222"/>
            <a:chOff x="238125" y="732525"/>
            <a:chExt cx="7130500" cy="4241425"/>
          </a:xfrm>
        </p:grpSpPr>
        <p:sp>
          <p:nvSpPr>
            <p:cNvPr id="11040" name="Google Shape;11040;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1" name="Shape 3151"/>
        <p:cNvGrpSpPr/>
        <p:nvPr/>
      </p:nvGrpSpPr>
      <p:grpSpPr>
        <a:xfrm>
          <a:off x="0" y="0"/>
          <a:ext cx="0" cy="0"/>
          <a:chOff x="0" y="0"/>
          <a:chExt cx="0" cy="0"/>
        </a:xfrm>
      </p:grpSpPr>
      <p:sp>
        <p:nvSpPr>
          <p:cNvPr id="3152" name="Google Shape;3152;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153" name="Google Shape;3153;p30"/>
          <p:cNvSpPr txBox="1"/>
          <p:nvPr>
            <p:ph idx="2" type="title"/>
          </p:nvPr>
        </p:nvSpPr>
        <p:spPr>
          <a:xfrm>
            <a:off x="2902700" y="1462892"/>
            <a:ext cx="777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154" name="Google Shape;3154;p30"/>
          <p:cNvSpPr txBox="1"/>
          <p:nvPr>
            <p:ph idx="3" type="title"/>
          </p:nvPr>
        </p:nvSpPr>
        <p:spPr>
          <a:xfrm>
            <a:off x="5992497" y="1462875"/>
            <a:ext cx="777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3155" name="Google Shape;3155;p30"/>
          <p:cNvSpPr txBox="1"/>
          <p:nvPr>
            <p:ph idx="4" type="title"/>
          </p:nvPr>
        </p:nvSpPr>
        <p:spPr>
          <a:xfrm>
            <a:off x="2902700" y="2501013"/>
            <a:ext cx="777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156" name="Google Shape;3156;p30"/>
          <p:cNvSpPr txBox="1"/>
          <p:nvPr>
            <p:ph idx="5" type="title"/>
          </p:nvPr>
        </p:nvSpPr>
        <p:spPr>
          <a:xfrm>
            <a:off x="5992497" y="2494471"/>
            <a:ext cx="777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3157" name="Google Shape;3157;p30"/>
          <p:cNvSpPr txBox="1"/>
          <p:nvPr>
            <p:ph idx="6" type="title"/>
          </p:nvPr>
        </p:nvSpPr>
        <p:spPr>
          <a:xfrm>
            <a:off x="2902700" y="3539135"/>
            <a:ext cx="777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158" name="Google Shape;3158;p30"/>
          <p:cNvSpPr txBox="1"/>
          <p:nvPr>
            <p:ph idx="7" type="title"/>
          </p:nvPr>
        </p:nvSpPr>
        <p:spPr>
          <a:xfrm>
            <a:off x="5992497" y="3526068"/>
            <a:ext cx="777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3159" name="Google Shape;3159;p30"/>
          <p:cNvSpPr txBox="1"/>
          <p:nvPr>
            <p:ph idx="1" type="subTitle"/>
          </p:nvPr>
        </p:nvSpPr>
        <p:spPr>
          <a:xfrm>
            <a:off x="2902700" y="1791382"/>
            <a:ext cx="24381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160" name="Google Shape;3160;p30"/>
          <p:cNvSpPr txBox="1"/>
          <p:nvPr>
            <p:ph idx="8" type="subTitle"/>
          </p:nvPr>
        </p:nvSpPr>
        <p:spPr>
          <a:xfrm>
            <a:off x="2902700" y="2829504"/>
            <a:ext cx="24381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&amp; solution</a:t>
            </a:r>
            <a:endParaRPr/>
          </a:p>
        </p:txBody>
      </p:sp>
      <p:sp>
        <p:nvSpPr>
          <p:cNvPr id="3161" name="Google Shape;3161;p30"/>
          <p:cNvSpPr txBox="1"/>
          <p:nvPr>
            <p:ph idx="9" type="subTitle"/>
          </p:nvPr>
        </p:nvSpPr>
        <p:spPr>
          <a:xfrm>
            <a:off x="2902700" y="3867625"/>
            <a:ext cx="24381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opportunity</a:t>
            </a:r>
            <a:endParaRPr/>
          </a:p>
        </p:txBody>
      </p:sp>
      <p:sp>
        <p:nvSpPr>
          <p:cNvPr id="3162" name="Google Shape;3162;p30"/>
          <p:cNvSpPr txBox="1"/>
          <p:nvPr>
            <p:ph idx="13" type="subTitle"/>
          </p:nvPr>
        </p:nvSpPr>
        <p:spPr>
          <a:xfrm>
            <a:off x="5992497" y="1791432"/>
            <a:ext cx="24381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3163" name="Google Shape;3163;p30"/>
          <p:cNvSpPr txBox="1"/>
          <p:nvPr>
            <p:ph idx="14" type="subTitle"/>
          </p:nvPr>
        </p:nvSpPr>
        <p:spPr>
          <a:xfrm>
            <a:off x="5992497" y="2823029"/>
            <a:ext cx="24381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&amp; timeline</a:t>
            </a:r>
            <a:endParaRPr/>
          </a:p>
        </p:txBody>
      </p:sp>
      <p:sp>
        <p:nvSpPr>
          <p:cNvPr id="3164" name="Google Shape;3164;p30"/>
          <p:cNvSpPr txBox="1"/>
          <p:nvPr>
            <p:ph idx="15" type="subTitle"/>
          </p:nvPr>
        </p:nvSpPr>
        <p:spPr>
          <a:xfrm>
            <a:off x="5992497" y="3854625"/>
            <a:ext cx="2438100" cy="44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Financial &amp; metrics</a:t>
            </a:r>
            <a:endParaRPr/>
          </a:p>
        </p:txBody>
      </p:sp>
      <p:grpSp>
        <p:nvGrpSpPr>
          <p:cNvPr id="3165" name="Google Shape;3165;p30"/>
          <p:cNvGrpSpPr/>
          <p:nvPr/>
        </p:nvGrpSpPr>
        <p:grpSpPr>
          <a:xfrm>
            <a:off x="-1205917" y="2104117"/>
            <a:ext cx="3838000" cy="3285601"/>
            <a:chOff x="-1205917" y="2104117"/>
            <a:chExt cx="3838000" cy="3285601"/>
          </a:xfrm>
        </p:grpSpPr>
        <p:grpSp>
          <p:nvGrpSpPr>
            <p:cNvPr id="3166" name="Google Shape;3166;p30"/>
            <p:cNvGrpSpPr/>
            <p:nvPr/>
          </p:nvGrpSpPr>
          <p:grpSpPr>
            <a:xfrm rot="1320244">
              <a:off x="1566434" y="2423601"/>
              <a:ext cx="712793" cy="1706502"/>
              <a:chOff x="1911111" y="2549523"/>
              <a:chExt cx="875906" cy="2097012"/>
            </a:xfrm>
          </p:grpSpPr>
          <p:sp>
            <p:nvSpPr>
              <p:cNvPr id="3167" name="Google Shape;3167;p30"/>
              <p:cNvSpPr/>
              <p:nvPr/>
            </p:nvSpPr>
            <p:spPr>
              <a:xfrm>
                <a:off x="2749401" y="40286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8" name="Google Shape;3168;p30"/>
              <p:cNvGrpSpPr/>
              <p:nvPr/>
            </p:nvGrpSpPr>
            <p:grpSpPr>
              <a:xfrm>
                <a:off x="1911111" y="2549523"/>
                <a:ext cx="875906" cy="2097012"/>
                <a:chOff x="1911111" y="2549523"/>
                <a:chExt cx="875906" cy="2097012"/>
              </a:xfrm>
            </p:grpSpPr>
            <p:sp>
              <p:nvSpPr>
                <p:cNvPr id="3169" name="Google Shape;3169;p30"/>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30"/>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30"/>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30"/>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30"/>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30"/>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30"/>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30"/>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30"/>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30"/>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30"/>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30"/>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30"/>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30"/>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30"/>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30"/>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30"/>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30"/>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30"/>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30"/>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30"/>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0" name="Google Shape;3190;p30"/>
              <p:cNvGrpSpPr/>
              <p:nvPr/>
            </p:nvGrpSpPr>
            <p:grpSpPr>
              <a:xfrm>
                <a:off x="2032275" y="3025524"/>
                <a:ext cx="630728" cy="628976"/>
                <a:chOff x="3103925" y="2978399"/>
                <a:chExt cx="630728" cy="628976"/>
              </a:xfrm>
            </p:grpSpPr>
            <p:sp>
              <p:nvSpPr>
                <p:cNvPr id="3191" name="Google Shape;3191;p30"/>
                <p:cNvSpPr/>
                <p:nvPr/>
              </p:nvSpPr>
              <p:spPr>
                <a:xfrm>
                  <a:off x="3103925" y="3224528"/>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30"/>
                <p:cNvSpPr/>
                <p:nvPr/>
              </p:nvSpPr>
              <p:spPr>
                <a:xfrm>
                  <a:off x="3103925" y="3414162"/>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30"/>
                <p:cNvSpPr/>
                <p:nvPr/>
              </p:nvSpPr>
              <p:spPr>
                <a:xfrm>
                  <a:off x="3103925" y="3058690"/>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30"/>
                <p:cNvSpPr/>
                <p:nvPr/>
              </p:nvSpPr>
              <p:spPr>
                <a:xfrm>
                  <a:off x="3103925" y="2978399"/>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30"/>
                <p:cNvSpPr/>
                <p:nvPr/>
              </p:nvSpPr>
              <p:spPr>
                <a:xfrm>
                  <a:off x="3266041" y="2978399"/>
                  <a:ext cx="468612" cy="472334"/>
                </a:xfrm>
                <a:custGeom>
                  <a:rect b="b" l="l" r="r" t="t"/>
                  <a:pathLst>
                    <a:path extrusionOk="0" h="6471" w="6420">
                      <a:moveTo>
                        <a:pt x="0" y="0"/>
                      </a:moveTo>
                      <a:lnTo>
                        <a:pt x="6420" y="6471"/>
                      </a:lnTo>
                      <a:lnTo>
                        <a:pt x="6420" y="5233"/>
                      </a:lnTo>
                      <a:lnTo>
                        <a:pt x="12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30"/>
                <p:cNvSpPr/>
                <p:nvPr/>
              </p:nvSpPr>
              <p:spPr>
                <a:xfrm>
                  <a:off x="3431149" y="2978399"/>
                  <a:ext cx="303503" cy="305474"/>
                </a:xfrm>
                <a:custGeom>
                  <a:rect b="b" l="l" r="r" t="t"/>
                  <a:pathLst>
                    <a:path extrusionOk="0" h="4185" w="4158">
                      <a:moveTo>
                        <a:pt x="1" y="0"/>
                      </a:moveTo>
                      <a:lnTo>
                        <a:pt x="4158" y="4184"/>
                      </a:lnTo>
                      <a:lnTo>
                        <a:pt x="4158" y="2962"/>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30"/>
                <p:cNvSpPr/>
                <p:nvPr/>
              </p:nvSpPr>
              <p:spPr>
                <a:xfrm>
                  <a:off x="3603337" y="2978399"/>
                  <a:ext cx="131314" cy="133284"/>
                </a:xfrm>
                <a:custGeom>
                  <a:rect b="b" l="l" r="r" t="t"/>
                  <a:pathLst>
                    <a:path extrusionOk="0" h="1826" w="1799">
                      <a:moveTo>
                        <a:pt x="0" y="0"/>
                      </a:moveTo>
                      <a:lnTo>
                        <a:pt x="1799" y="1826"/>
                      </a:lnTo>
                      <a:lnTo>
                        <a:pt x="1799" y="600"/>
                      </a:lnTo>
                      <a:lnTo>
                        <a:pt x="12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98" name="Google Shape;3198;p30"/>
            <p:cNvGrpSpPr/>
            <p:nvPr/>
          </p:nvGrpSpPr>
          <p:grpSpPr>
            <a:xfrm>
              <a:off x="196281" y="3785228"/>
              <a:ext cx="2435802" cy="1604491"/>
              <a:chOff x="196281" y="3785228"/>
              <a:chExt cx="2435802" cy="1604491"/>
            </a:xfrm>
          </p:grpSpPr>
          <p:sp>
            <p:nvSpPr>
              <p:cNvPr id="3199" name="Google Shape;3199;p30"/>
              <p:cNvSpPr/>
              <p:nvPr/>
            </p:nvSpPr>
            <p:spPr>
              <a:xfrm rot="1319274">
                <a:off x="1855771" y="4497866"/>
                <a:ext cx="650245" cy="799229"/>
              </a:xfrm>
              <a:custGeom>
                <a:rect b="b" l="l" r="r" t="t"/>
                <a:pathLst>
                  <a:path extrusionOk="0" h="14809" w="12052">
                    <a:moveTo>
                      <a:pt x="324" y="0"/>
                    </a:moveTo>
                    <a:cubicBezTo>
                      <a:pt x="150" y="0"/>
                      <a:pt x="12" y="150"/>
                      <a:pt x="12" y="324"/>
                    </a:cubicBezTo>
                    <a:lnTo>
                      <a:pt x="0" y="14473"/>
                    </a:lnTo>
                    <a:cubicBezTo>
                      <a:pt x="0" y="14659"/>
                      <a:pt x="138" y="14796"/>
                      <a:pt x="324" y="14796"/>
                    </a:cubicBezTo>
                    <a:lnTo>
                      <a:pt x="11713" y="14808"/>
                    </a:lnTo>
                    <a:cubicBezTo>
                      <a:pt x="11901" y="14808"/>
                      <a:pt x="12039" y="14659"/>
                      <a:pt x="12039" y="14485"/>
                    </a:cubicBezTo>
                    <a:lnTo>
                      <a:pt x="12051" y="324"/>
                    </a:lnTo>
                    <a:cubicBezTo>
                      <a:pt x="12051" y="150"/>
                      <a:pt x="11901" y="12"/>
                      <a:pt x="11728" y="12"/>
                    </a:cubicBezTo>
                    <a:lnTo>
                      <a:pt x="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0" name="Google Shape;3200;p30"/>
              <p:cNvGrpSpPr/>
              <p:nvPr/>
            </p:nvGrpSpPr>
            <p:grpSpPr>
              <a:xfrm rot="1319274">
                <a:off x="2330246" y="4760527"/>
                <a:ext cx="153011" cy="483180"/>
                <a:chOff x="8258971" y="494344"/>
                <a:chExt cx="268208" cy="846697"/>
              </a:xfrm>
            </p:grpSpPr>
            <p:sp>
              <p:nvSpPr>
                <p:cNvPr id="3201" name="Google Shape;3201;p30"/>
                <p:cNvSpPr/>
                <p:nvPr/>
              </p:nvSpPr>
              <p:spPr>
                <a:xfrm>
                  <a:off x="8258971" y="494344"/>
                  <a:ext cx="268208" cy="28372"/>
                </a:xfrm>
                <a:custGeom>
                  <a:rect b="b" l="l" r="r" t="t"/>
                  <a:pathLst>
                    <a:path extrusionOk="0" h="300" w="2836">
                      <a:moveTo>
                        <a:pt x="0" y="0"/>
                      </a:moveTo>
                      <a:lnTo>
                        <a:pt x="0" y="300"/>
                      </a:lnTo>
                      <a:lnTo>
                        <a:pt x="2835" y="300"/>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30"/>
                <p:cNvSpPr/>
                <p:nvPr/>
              </p:nvSpPr>
              <p:spPr>
                <a:xfrm>
                  <a:off x="8258971" y="1311440"/>
                  <a:ext cx="267073" cy="29601"/>
                </a:xfrm>
                <a:custGeom>
                  <a:rect b="b" l="l" r="r" t="t"/>
                  <a:pathLst>
                    <a:path extrusionOk="0" h="313" w="2824">
                      <a:moveTo>
                        <a:pt x="0" y="0"/>
                      </a:moveTo>
                      <a:lnTo>
                        <a:pt x="0" y="312"/>
                      </a:lnTo>
                      <a:lnTo>
                        <a:pt x="2823" y="312"/>
                      </a:lnTo>
                      <a:lnTo>
                        <a:pt x="28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30"/>
                <p:cNvSpPr/>
                <p:nvPr/>
              </p:nvSpPr>
              <p:spPr>
                <a:xfrm>
                  <a:off x="8258971" y="951218"/>
                  <a:ext cx="267073" cy="29507"/>
                </a:xfrm>
                <a:custGeom>
                  <a:rect b="b" l="l" r="r" t="t"/>
                  <a:pathLst>
                    <a:path extrusionOk="0" h="312" w="2824">
                      <a:moveTo>
                        <a:pt x="0" y="0"/>
                      </a:moveTo>
                      <a:lnTo>
                        <a:pt x="0" y="312"/>
                      </a:lnTo>
                      <a:lnTo>
                        <a:pt x="2823" y="312"/>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30"/>
                <p:cNvSpPr/>
                <p:nvPr/>
              </p:nvSpPr>
              <p:spPr>
                <a:xfrm>
                  <a:off x="8258971" y="1201738"/>
                  <a:ext cx="267073" cy="29601"/>
                </a:xfrm>
                <a:custGeom>
                  <a:rect b="b" l="l" r="r" t="t"/>
                  <a:pathLst>
                    <a:path extrusionOk="0" h="313" w="2824">
                      <a:moveTo>
                        <a:pt x="0" y="1"/>
                      </a:moveTo>
                      <a:lnTo>
                        <a:pt x="0" y="300"/>
                      </a:lnTo>
                      <a:lnTo>
                        <a:pt x="2823" y="312"/>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30"/>
                <p:cNvSpPr/>
                <p:nvPr/>
              </p:nvSpPr>
              <p:spPr>
                <a:xfrm>
                  <a:off x="8258971" y="729259"/>
                  <a:ext cx="268208" cy="28466"/>
                </a:xfrm>
                <a:custGeom>
                  <a:rect b="b" l="l" r="r" t="t"/>
                  <a:pathLst>
                    <a:path extrusionOk="0" h="301" w="2836">
                      <a:moveTo>
                        <a:pt x="0" y="1"/>
                      </a:moveTo>
                      <a:lnTo>
                        <a:pt x="0" y="300"/>
                      </a:lnTo>
                      <a:lnTo>
                        <a:pt x="2835" y="300"/>
                      </a:lnTo>
                      <a:lnTo>
                        <a:pt x="28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30"/>
                <p:cNvSpPr/>
                <p:nvPr/>
              </p:nvSpPr>
              <p:spPr>
                <a:xfrm>
                  <a:off x="8258971" y="555532"/>
                  <a:ext cx="268208" cy="9741"/>
                </a:xfrm>
                <a:custGeom>
                  <a:rect b="b" l="l" r="r" t="t"/>
                  <a:pathLst>
                    <a:path extrusionOk="0" h="103" w="2836">
                      <a:moveTo>
                        <a:pt x="0" y="0"/>
                      </a:moveTo>
                      <a:lnTo>
                        <a:pt x="0" y="102"/>
                      </a:lnTo>
                      <a:lnTo>
                        <a:pt x="2835" y="102"/>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30"/>
                <p:cNvSpPr/>
                <p:nvPr/>
              </p:nvSpPr>
              <p:spPr>
                <a:xfrm>
                  <a:off x="8258971" y="782314"/>
                  <a:ext cx="268208" cy="10781"/>
                </a:xfrm>
                <a:custGeom>
                  <a:rect b="b" l="l" r="r" t="t"/>
                  <a:pathLst>
                    <a:path extrusionOk="0" h="114" w="2836">
                      <a:moveTo>
                        <a:pt x="0" y="0"/>
                      </a:moveTo>
                      <a:lnTo>
                        <a:pt x="0" y="102"/>
                      </a:lnTo>
                      <a:lnTo>
                        <a:pt x="2835" y="114"/>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30"/>
                <p:cNvSpPr/>
                <p:nvPr/>
              </p:nvSpPr>
              <p:spPr>
                <a:xfrm>
                  <a:off x="8258971" y="815414"/>
                  <a:ext cx="267073" cy="9457"/>
                </a:xfrm>
                <a:custGeom>
                  <a:rect b="b" l="l" r="r" t="t"/>
                  <a:pathLst>
                    <a:path extrusionOk="0" h="100" w="2824">
                      <a:moveTo>
                        <a:pt x="0" y="1"/>
                      </a:moveTo>
                      <a:lnTo>
                        <a:pt x="0" y="100"/>
                      </a:lnTo>
                      <a:lnTo>
                        <a:pt x="2823" y="100"/>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30"/>
                <p:cNvSpPr/>
                <p:nvPr/>
              </p:nvSpPr>
              <p:spPr>
                <a:xfrm>
                  <a:off x="8258971" y="1255832"/>
                  <a:ext cx="267073" cy="10876"/>
                </a:xfrm>
                <a:custGeom>
                  <a:rect b="b" l="l" r="r" t="t"/>
                  <a:pathLst>
                    <a:path extrusionOk="0" h="115" w="2824">
                      <a:moveTo>
                        <a:pt x="0" y="1"/>
                      </a:moveTo>
                      <a:lnTo>
                        <a:pt x="0" y="115"/>
                      </a:lnTo>
                      <a:lnTo>
                        <a:pt x="2823" y="115"/>
                      </a:lnTo>
                      <a:lnTo>
                        <a:pt x="28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30"/>
                <p:cNvSpPr/>
                <p:nvPr/>
              </p:nvSpPr>
              <p:spPr>
                <a:xfrm>
                  <a:off x="8258971" y="1024606"/>
                  <a:ext cx="267073" cy="10592"/>
                </a:xfrm>
                <a:custGeom>
                  <a:rect b="b" l="l" r="r" t="t"/>
                  <a:pathLst>
                    <a:path extrusionOk="0" h="112" w="2824">
                      <a:moveTo>
                        <a:pt x="0" y="0"/>
                      </a:moveTo>
                      <a:lnTo>
                        <a:pt x="0" y="111"/>
                      </a:lnTo>
                      <a:lnTo>
                        <a:pt x="2823" y="111"/>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30"/>
                <p:cNvSpPr/>
                <p:nvPr/>
              </p:nvSpPr>
              <p:spPr>
                <a:xfrm>
                  <a:off x="8258971" y="1069338"/>
                  <a:ext cx="267073" cy="9457"/>
                </a:xfrm>
                <a:custGeom>
                  <a:rect b="b" l="l" r="r" t="t"/>
                  <a:pathLst>
                    <a:path extrusionOk="0" h="100" w="2824">
                      <a:moveTo>
                        <a:pt x="0" y="1"/>
                      </a:moveTo>
                      <a:lnTo>
                        <a:pt x="0" y="100"/>
                      </a:lnTo>
                      <a:lnTo>
                        <a:pt x="2823" y="100"/>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30"/>
                <p:cNvSpPr/>
                <p:nvPr/>
              </p:nvSpPr>
              <p:spPr>
                <a:xfrm>
                  <a:off x="8258971" y="1044466"/>
                  <a:ext cx="267073" cy="9741"/>
                </a:xfrm>
                <a:custGeom>
                  <a:rect b="b" l="l" r="r" t="t"/>
                  <a:pathLst>
                    <a:path extrusionOk="0" h="103" w="2824">
                      <a:moveTo>
                        <a:pt x="0" y="0"/>
                      </a:moveTo>
                      <a:lnTo>
                        <a:pt x="0" y="102"/>
                      </a:lnTo>
                      <a:lnTo>
                        <a:pt x="2823" y="102"/>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30"/>
                <p:cNvSpPr/>
                <p:nvPr/>
              </p:nvSpPr>
              <p:spPr>
                <a:xfrm>
                  <a:off x="8258971" y="887383"/>
                  <a:ext cx="267073" cy="9741"/>
                </a:xfrm>
                <a:custGeom>
                  <a:rect b="b" l="l" r="r" t="t"/>
                  <a:pathLst>
                    <a:path extrusionOk="0" h="103" w="2824">
                      <a:moveTo>
                        <a:pt x="0" y="1"/>
                      </a:moveTo>
                      <a:lnTo>
                        <a:pt x="0" y="103"/>
                      </a:lnTo>
                      <a:lnTo>
                        <a:pt x="2823" y="103"/>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30"/>
                <p:cNvSpPr/>
                <p:nvPr/>
              </p:nvSpPr>
              <p:spPr>
                <a:xfrm>
                  <a:off x="8258971" y="918307"/>
                  <a:ext cx="267073" cy="9457"/>
                </a:xfrm>
                <a:custGeom>
                  <a:rect b="b" l="l" r="r" t="t"/>
                  <a:pathLst>
                    <a:path extrusionOk="0" h="100" w="2824">
                      <a:moveTo>
                        <a:pt x="0" y="1"/>
                      </a:moveTo>
                      <a:lnTo>
                        <a:pt x="0" y="99"/>
                      </a:lnTo>
                      <a:lnTo>
                        <a:pt x="2823" y="99"/>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30"/>
                <p:cNvSpPr/>
                <p:nvPr/>
              </p:nvSpPr>
              <p:spPr>
                <a:xfrm>
                  <a:off x="8258971" y="1113030"/>
                  <a:ext cx="267073" cy="9457"/>
                </a:xfrm>
                <a:custGeom>
                  <a:rect b="b" l="l" r="r" t="t"/>
                  <a:pathLst>
                    <a:path extrusionOk="0" h="100" w="2824">
                      <a:moveTo>
                        <a:pt x="0" y="1"/>
                      </a:moveTo>
                      <a:lnTo>
                        <a:pt x="0" y="99"/>
                      </a:lnTo>
                      <a:lnTo>
                        <a:pt x="2823" y="99"/>
                      </a:lnTo>
                      <a:lnTo>
                        <a:pt x="28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30"/>
                <p:cNvSpPr/>
                <p:nvPr/>
              </p:nvSpPr>
              <p:spPr>
                <a:xfrm>
                  <a:off x="8258971" y="574541"/>
                  <a:ext cx="268208" cy="10876"/>
                </a:xfrm>
                <a:custGeom>
                  <a:rect b="b" l="l" r="r" t="t"/>
                  <a:pathLst>
                    <a:path extrusionOk="0" h="115" w="2836">
                      <a:moveTo>
                        <a:pt x="0" y="0"/>
                      </a:moveTo>
                      <a:lnTo>
                        <a:pt x="0" y="99"/>
                      </a:lnTo>
                      <a:lnTo>
                        <a:pt x="2835" y="114"/>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30"/>
                <p:cNvSpPr/>
                <p:nvPr/>
              </p:nvSpPr>
              <p:spPr>
                <a:xfrm>
                  <a:off x="8258971" y="594684"/>
                  <a:ext cx="268208" cy="9363"/>
                </a:xfrm>
                <a:custGeom>
                  <a:rect b="b" l="l" r="r" t="t"/>
                  <a:pathLst>
                    <a:path extrusionOk="0" h="99" w="2836">
                      <a:moveTo>
                        <a:pt x="0" y="0"/>
                      </a:moveTo>
                      <a:lnTo>
                        <a:pt x="0" y="99"/>
                      </a:lnTo>
                      <a:lnTo>
                        <a:pt x="2835" y="99"/>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30"/>
                <p:cNvSpPr/>
                <p:nvPr/>
              </p:nvSpPr>
              <p:spPr>
                <a:xfrm>
                  <a:off x="8258971" y="633459"/>
                  <a:ext cx="268208" cy="10876"/>
                </a:xfrm>
                <a:custGeom>
                  <a:rect b="b" l="l" r="r" t="t"/>
                  <a:pathLst>
                    <a:path extrusionOk="0" h="115" w="2836">
                      <a:moveTo>
                        <a:pt x="0" y="1"/>
                      </a:moveTo>
                      <a:lnTo>
                        <a:pt x="0" y="114"/>
                      </a:lnTo>
                      <a:lnTo>
                        <a:pt x="2835" y="114"/>
                      </a:lnTo>
                      <a:lnTo>
                        <a:pt x="28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30"/>
                <p:cNvSpPr/>
                <p:nvPr/>
              </p:nvSpPr>
              <p:spPr>
                <a:xfrm>
                  <a:off x="8258971" y="693795"/>
                  <a:ext cx="268208" cy="10592"/>
                </a:xfrm>
                <a:custGeom>
                  <a:rect b="b" l="l" r="r" t="t"/>
                  <a:pathLst>
                    <a:path extrusionOk="0" h="112" w="2836">
                      <a:moveTo>
                        <a:pt x="0" y="1"/>
                      </a:moveTo>
                      <a:lnTo>
                        <a:pt x="0" y="112"/>
                      </a:lnTo>
                      <a:lnTo>
                        <a:pt x="2835" y="112"/>
                      </a:lnTo>
                      <a:lnTo>
                        <a:pt x="2835"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30"/>
                <p:cNvSpPr/>
                <p:nvPr/>
              </p:nvSpPr>
              <p:spPr>
                <a:xfrm>
                  <a:off x="8258971" y="1281934"/>
                  <a:ext cx="267073" cy="10592"/>
                </a:xfrm>
                <a:custGeom>
                  <a:rect b="b" l="l" r="r" t="t"/>
                  <a:pathLst>
                    <a:path extrusionOk="0" h="112" w="2824">
                      <a:moveTo>
                        <a:pt x="0" y="1"/>
                      </a:moveTo>
                      <a:lnTo>
                        <a:pt x="0" y="112"/>
                      </a:lnTo>
                      <a:lnTo>
                        <a:pt x="2823" y="112"/>
                      </a:lnTo>
                      <a:lnTo>
                        <a:pt x="28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30"/>
                <p:cNvSpPr/>
                <p:nvPr/>
              </p:nvSpPr>
              <p:spPr>
                <a:xfrm>
                  <a:off x="8258971" y="653602"/>
                  <a:ext cx="268208" cy="20239"/>
                </a:xfrm>
                <a:custGeom>
                  <a:rect b="b" l="l" r="r" t="t"/>
                  <a:pathLst>
                    <a:path extrusionOk="0" h="214" w="2836">
                      <a:moveTo>
                        <a:pt x="0" y="0"/>
                      </a:moveTo>
                      <a:lnTo>
                        <a:pt x="0" y="213"/>
                      </a:lnTo>
                      <a:lnTo>
                        <a:pt x="2835" y="213"/>
                      </a:lnTo>
                      <a:lnTo>
                        <a:pt x="28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30"/>
                <p:cNvSpPr/>
                <p:nvPr/>
              </p:nvSpPr>
              <p:spPr>
                <a:xfrm>
                  <a:off x="8258971" y="850878"/>
                  <a:ext cx="267073" cy="19104"/>
                </a:xfrm>
                <a:custGeom>
                  <a:rect b="b" l="l" r="r" t="t"/>
                  <a:pathLst>
                    <a:path extrusionOk="0" h="202" w="2824">
                      <a:moveTo>
                        <a:pt x="0" y="0"/>
                      </a:moveTo>
                      <a:lnTo>
                        <a:pt x="0" y="201"/>
                      </a:lnTo>
                      <a:lnTo>
                        <a:pt x="2823" y="201"/>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30"/>
                <p:cNvSpPr/>
                <p:nvPr/>
              </p:nvSpPr>
              <p:spPr>
                <a:xfrm>
                  <a:off x="8258971" y="1152182"/>
                  <a:ext cx="267073" cy="19860"/>
                </a:xfrm>
                <a:custGeom>
                  <a:rect b="b" l="l" r="r" t="t"/>
                  <a:pathLst>
                    <a:path extrusionOk="0" h="210" w="2824">
                      <a:moveTo>
                        <a:pt x="0" y="0"/>
                      </a:moveTo>
                      <a:lnTo>
                        <a:pt x="0" y="210"/>
                      </a:lnTo>
                      <a:lnTo>
                        <a:pt x="2823" y="210"/>
                      </a:lnTo>
                      <a:lnTo>
                        <a:pt x="28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4" name="Google Shape;3224;p30"/>
              <p:cNvSpPr/>
              <p:nvPr/>
            </p:nvSpPr>
            <p:spPr>
              <a:xfrm rot="1319274">
                <a:off x="285849" y="4065884"/>
                <a:ext cx="1654692" cy="799390"/>
              </a:xfrm>
              <a:custGeom>
                <a:rect b="b" l="l" r="r" t="t"/>
                <a:pathLst>
                  <a:path extrusionOk="0" h="14812" w="30669">
                    <a:moveTo>
                      <a:pt x="336" y="0"/>
                    </a:moveTo>
                    <a:cubicBezTo>
                      <a:pt x="162" y="0"/>
                      <a:pt x="12" y="138"/>
                      <a:pt x="12" y="315"/>
                    </a:cubicBezTo>
                    <a:lnTo>
                      <a:pt x="0" y="14476"/>
                    </a:lnTo>
                    <a:cubicBezTo>
                      <a:pt x="0" y="14650"/>
                      <a:pt x="150" y="14787"/>
                      <a:pt x="324" y="14787"/>
                    </a:cubicBezTo>
                    <a:lnTo>
                      <a:pt x="30333" y="14811"/>
                    </a:lnTo>
                    <a:cubicBezTo>
                      <a:pt x="30507" y="14811"/>
                      <a:pt x="30656" y="14674"/>
                      <a:pt x="30656" y="14488"/>
                    </a:cubicBezTo>
                    <a:lnTo>
                      <a:pt x="30668" y="339"/>
                    </a:lnTo>
                    <a:cubicBezTo>
                      <a:pt x="30668" y="165"/>
                      <a:pt x="30519" y="15"/>
                      <a:pt x="30345" y="15"/>
                    </a:cubicBezTo>
                    <a:lnTo>
                      <a:pt x="3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5" name="Google Shape;3225;p30"/>
              <p:cNvGrpSpPr/>
              <p:nvPr/>
            </p:nvGrpSpPr>
            <p:grpSpPr>
              <a:xfrm rot="1319274">
                <a:off x="510555" y="4056725"/>
                <a:ext cx="528310" cy="529167"/>
                <a:chOff x="4830573" y="418593"/>
                <a:chExt cx="926054" cy="927283"/>
              </a:xfrm>
            </p:grpSpPr>
            <p:sp>
              <p:nvSpPr>
                <p:cNvPr id="3226" name="Google Shape;3226;p30"/>
                <p:cNvSpPr/>
                <p:nvPr/>
              </p:nvSpPr>
              <p:spPr>
                <a:xfrm>
                  <a:off x="4830573" y="862794"/>
                  <a:ext cx="926054" cy="38869"/>
                </a:xfrm>
                <a:custGeom>
                  <a:rect b="b" l="l" r="r" t="t"/>
                  <a:pathLst>
                    <a:path extrusionOk="0" h="411" w="9792">
                      <a:moveTo>
                        <a:pt x="1" y="0"/>
                      </a:moveTo>
                      <a:lnTo>
                        <a:pt x="1" y="411"/>
                      </a:lnTo>
                      <a:lnTo>
                        <a:pt x="9792" y="411"/>
                      </a:lnTo>
                      <a:lnTo>
                        <a:pt x="97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30"/>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30"/>
                <p:cNvSpPr/>
                <p:nvPr/>
              </p:nvSpPr>
              <p:spPr>
                <a:xfrm>
                  <a:off x="5273545" y="418593"/>
                  <a:ext cx="40099" cy="927283"/>
                </a:xfrm>
                <a:custGeom>
                  <a:rect b="b" l="l" r="r" t="t"/>
                  <a:pathLst>
                    <a:path extrusionOk="0" h="9805" w="424">
                      <a:moveTo>
                        <a:pt x="1" y="1"/>
                      </a:moveTo>
                      <a:lnTo>
                        <a:pt x="1" y="9804"/>
                      </a:lnTo>
                      <a:lnTo>
                        <a:pt x="424" y="9804"/>
                      </a:lnTo>
                      <a:lnTo>
                        <a:pt x="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30"/>
                <p:cNvSpPr/>
                <p:nvPr/>
              </p:nvSpPr>
              <p:spPr>
                <a:xfrm>
                  <a:off x="4952192" y="540211"/>
                  <a:ext cx="682908" cy="684043"/>
                </a:xfrm>
                <a:custGeom>
                  <a:rect b="b" l="l" r="r" t="t"/>
                  <a:pathLst>
                    <a:path extrusionOk="0" h="7233" w="7221">
                      <a:moveTo>
                        <a:pt x="6920" y="1"/>
                      </a:moveTo>
                      <a:lnTo>
                        <a:pt x="0" y="6933"/>
                      </a:lnTo>
                      <a:lnTo>
                        <a:pt x="288" y="7232"/>
                      </a:lnTo>
                      <a:lnTo>
                        <a:pt x="7220" y="300"/>
                      </a:lnTo>
                      <a:lnTo>
                        <a:pt x="69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30"/>
                <p:cNvSpPr/>
                <p:nvPr/>
              </p:nvSpPr>
              <p:spPr>
                <a:xfrm>
                  <a:off x="4952192" y="540211"/>
                  <a:ext cx="682908" cy="684043"/>
                </a:xfrm>
                <a:custGeom>
                  <a:rect b="b" l="l" r="r" t="t"/>
                  <a:pathLst>
                    <a:path extrusionOk="0" h="7233" w="7221">
                      <a:moveTo>
                        <a:pt x="288" y="1"/>
                      </a:moveTo>
                      <a:lnTo>
                        <a:pt x="0" y="300"/>
                      </a:lnTo>
                      <a:lnTo>
                        <a:pt x="6920" y="7232"/>
                      </a:lnTo>
                      <a:lnTo>
                        <a:pt x="7220" y="6933"/>
                      </a:lnTo>
                      <a:lnTo>
                        <a:pt x="2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30"/>
                <p:cNvSpPr/>
                <p:nvPr/>
              </p:nvSpPr>
              <p:spPr>
                <a:xfrm>
                  <a:off x="4864902" y="670342"/>
                  <a:ext cx="857489" cy="423779"/>
                </a:xfrm>
                <a:custGeom>
                  <a:rect b="b" l="l" r="r" t="t"/>
                  <a:pathLst>
                    <a:path extrusionOk="0" h="4481" w="9067">
                      <a:moveTo>
                        <a:pt x="8892" y="0"/>
                      </a:moveTo>
                      <a:lnTo>
                        <a:pt x="0" y="4106"/>
                      </a:lnTo>
                      <a:lnTo>
                        <a:pt x="174" y="4481"/>
                      </a:lnTo>
                      <a:lnTo>
                        <a:pt x="9066" y="375"/>
                      </a:lnTo>
                      <a:lnTo>
                        <a:pt x="8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30"/>
                <p:cNvSpPr/>
                <p:nvPr/>
              </p:nvSpPr>
              <p:spPr>
                <a:xfrm>
                  <a:off x="4851852" y="703158"/>
                  <a:ext cx="883496" cy="358146"/>
                </a:xfrm>
                <a:custGeom>
                  <a:rect b="b" l="l" r="r" t="t"/>
                  <a:pathLst>
                    <a:path extrusionOk="0" h="3787" w="9342">
                      <a:moveTo>
                        <a:pt x="150" y="1"/>
                      </a:moveTo>
                      <a:lnTo>
                        <a:pt x="0" y="402"/>
                      </a:lnTo>
                      <a:lnTo>
                        <a:pt x="9192" y="3786"/>
                      </a:lnTo>
                      <a:lnTo>
                        <a:pt x="9342" y="3384"/>
                      </a:lnTo>
                      <a:lnTo>
                        <a:pt x="1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30"/>
                <p:cNvSpPr/>
                <p:nvPr/>
              </p:nvSpPr>
              <p:spPr>
                <a:xfrm>
                  <a:off x="5081092" y="454057"/>
                  <a:ext cx="423874" cy="856354"/>
                </a:xfrm>
                <a:custGeom>
                  <a:rect b="b" l="l" r="r" t="t"/>
                  <a:pathLst>
                    <a:path extrusionOk="0" h="9055" w="4482">
                      <a:moveTo>
                        <a:pt x="388" y="0"/>
                      </a:moveTo>
                      <a:lnTo>
                        <a:pt x="1" y="174"/>
                      </a:lnTo>
                      <a:lnTo>
                        <a:pt x="4107" y="9054"/>
                      </a:lnTo>
                      <a:lnTo>
                        <a:pt x="4481" y="8881"/>
                      </a:lnTo>
                      <a:lnTo>
                        <a:pt x="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30"/>
                <p:cNvSpPr/>
                <p:nvPr/>
              </p:nvSpPr>
              <p:spPr>
                <a:xfrm>
                  <a:off x="5115138" y="441006"/>
                  <a:ext cx="356917" cy="882456"/>
                </a:xfrm>
                <a:custGeom>
                  <a:rect b="b" l="l" r="r" t="t"/>
                  <a:pathLst>
                    <a:path extrusionOk="0" h="9331" w="3774">
                      <a:moveTo>
                        <a:pt x="3372" y="1"/>
                      </a:moveTo>
                      <a:lnTo>
                        <a:pt x="1" y="9192"/>
                      </a:lnTo>
                      <a:lnTo>
                        <a:pt x="390" y="9330"/>
                      </a:lnTo>
                      <a:lnTo>
                        <a:pt x="3774" y="138"/>
                      </a:lnTo>
                      <a:lnTo>
                        <a:pt x="33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5" name="Google Shape;3235;p30"/>
              <p:cNvGrpSpPr/>
              <p:nvPr/>
            </p:nvGrpSpPr>
            <p:grpSpPr>
              <a:xfrm rot="1319274">
                <a:off x="1180932" y="4346200"/>
                <a:ext cx="517460" cy="507628"/>
                <a:chOff x="6103786" y="454057"/>
                <a:chExt cx="907035" cy="889539"/>
              </a:xfrm>
            </p:grpSpPr>
            <p:sp>
              <p:nvSpPr>
                <p:cNvPr id="3236" name="Google Shape;3236;p30"/>
                <p:cNvSpPr/>
                <p:nvPr/>
              </p:nvSpPr>
              <p:spPr>
                <a:xfrm>
                  <a:off x="6113054" y="454057"/>
                  <a:ext cx="142994" cy="142899"/>
                </a:xfrm>
                <a:custGeom>
                  <a:rect b="b" l="l" r="r" t="t"/>
                  <a:pathLst>
                    <a:path extrusionOk="0" h="1511" w="1512">
                      <a:moveTo>
                        <a:pt x="762" y="339"/>
                      </a:moveTo>
                      <a:cubicBezTo>
                        <a:pt x="987" y="339"/>
                        <a:pt x="1176" y="525"/>
                        <a:pt x="1176" y="762"/>
                      </a:cubicBezTo>
                      <a:cubicBezTo>
                        <a:pt x="1176" y="987"/>
                        <a:pt x="987" y="1175"/>
                        <a:pt x="762" y="1175"/>
                      </a:cubicBezTo>
                      <a:cubicBezTo>
                        <a:pt x="525" y="1175"/>
                        <a:pt x="340" y="987"/>
                        <a:pt x="340" y="762"/>
                      </a:cubicBezTo>
                      <a:cubicBezTo>
                        <a:pt x="340" y="525"/>
                        <a:pt x="525" y="339"/>
                        <a:pt x="762" y="339"/>
                      </a:cubicBezTo>
                      <a:close/>
                      <a:moveTo>
                        <a:pt x="762" y="0"/>
                      </a:moveTo>
                      <a:cubicBezTo>
                        <a:pt x="340" y="0"/>
                        <a:pt x="1" y="339"/>
                        <a:pt x="1" y="762"/>
                      </a:cubicBezTo>
                      <a:cubicBezTo>
                        <a:pt x="1" y="1175"/>
                        <a:pt x="340" y="1511"/>
                        <a:pt x="762" y="1511"/>
                      </a:cubicBezTo>
                      <a:cubicBezTo>
                        <a:pt x="1176" y="1511"/>
                        <a:pt x="1511" y="1175"/>
                        <a:pt x="1511" y="762"/>
                      </a:cubicBezTo>
                      <a:cubicBezTo>
                        <a:pt x="1511" y="339"/>
                        <a:pt x="1176"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30"/>
                <p:cNvSpPr/>
                <p:nvPr/>
              </p:nvSpPr>
              <p:spPr>
                <a:xfrm>
                  <a:off x="6364803" y="454057"/>
                  <a:ext cx="142899" cy="142899"/>
                </a:xfrm>
                <a:custGeom>
                  <a:rect b="b" l="l" r="r" t="t"/>
                  <a:pathLst>
                    <a:path extrusionOk="0" h="1511" w="1511">
                      <a:moveTo>
                        <a:pt x="762" y="339"/>
                      </a:moveTo>
                      <a:cubicBezTo>
                        <a:pt x="986" y="339"/>
                        <a:pt x="1172" y="525"/>
                        <a:pt x="1172" y="762"/>
                      </a:cubicBezTo>
                      <a:cubicBezTo>
                        <a:pt x="1172" y="987"/>
                        <a:pt x="986" y="1175"/>
                        <a:pt x="762" y="1175"/>
                      </a:cubicBezTo>
                      <a:cubicBezTo>
                        <a:pt x="525" y="1175"/>
                        <a:pt x="336" y="987"/>
                        <a:pt x="336" y="762"/>
                      </a:cubicBezTo>
                      <a:cubicBezTo>
                        <a:pt x="336" y="525"/>
                        <a:pt x="525" y="339"/>
                        <a:pt x="762" y="339"/>
                      </a:cubicBezTo>
                      <a:close/>
                      <a:moveTo>
                        <a:pt x="762" y="0"/>
                      </a:moveTo>
                      <a:cubicBezTo>
                        <a:pt x="336" y="0"/>
                        <a:pt x="0" y="339"/>
                        <a:pt x="0" y="762"/>
                      </a:cubicBezTo>
                      <a:cubicBezTo>
                        <a:pt x="0" y="1175"/>
                        <a:pt x="336" y="1511"/>
                        <a:pt x="762" y="1511"/>
                      </a:cubicBezTo>
                      <a:cubicBezTo>
                        <a:pt x="1172" y="1511"/>
                        <a:pt x="1511" y="1175"/>
                        <a:pt x="1511" y="762"/>
                      </a:cubicBezTo>
                      <a:cubicBezTo>
                        <a:pt x="1511" y="339"/>
                        <a:pt x="1172"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30"/>
                <p:cNvSpPr/>
                <p:nvPr/>
              </p:nvSpPr>
              <p:spPr>
                <a:xfrm>
                  <a:off x="6617308" y="454057"/>
                  <a:ext cx="141859" cy="142899"/>
                </a:xfrm>
                <a:custGeom>
                  <a:rect b="b" l="l" r="r" t="t"/>
                  <a:pathLst>
                    <a:path extrusionOk="0" h="1511" w="1500">
                      <a:moveTo>
                        <a:pt x="750" y="339"/>
                      </a:moveTo>
                      <a:cubicBezTo>
                        <a:pt x="975" y="339"/>
                        <a:pt x="1163" y="525"/>
                        <a:pt x="1163" y="762"/>
                      </a:cubicBezTo>
                      <a:cubicBezTo>
                        <a:pt x="1163" y="987"/>
                        <a:pt x="975" y="1175"/>
                        <a:pt x="750" y="1175"/>
                      </a:cubicBezTo>
                      <a:cubicBezTo>
                        <a:pt x="525" y="1175"/>
                        <a:pt x="339" y="987"/>
                        <a:pt x="339" y="762"/>
                      </a:cubicBezTo>
                      <a:cubicBezTo>
                        <a:pt x="339" y="525"/>
                        <a:pt x="525" y="339"/>
                        <a:pt x="750" y="339"/>
                      </a:cubicBezTo>
                      <a:close/>
                      <a:moveTo>
                        <a:pt x="750" y="0"/>
                      </a:moveTo>
                      <a:cubicBezTo>
                        <a:pt x="339" y="0"/>
                        <a:pt x="1" y="339"/>
                        <a:pt x="1" y="762"/>
                      </a:cubicBezTo>
                      <a:cubicBezTo>
                        <a:pt x="1" y="1175"/>
                        <a:pt x="339" y="1511"/>
                        <a:pt x="750" y="1511"/>
                      </a:cubicBezTo>
                      <a:cubicBezTo>
                        <a:pt x="1163" y="1511"/>
                        <a:pt x="1499" y="1175"/>
                        <a:pt x="1499" y="762"/>
                      </a:cubicBezTo>
                      <a:cubicBezTo>
                        <a:pt x="1499" y="339"/>
                        <a:pt x="1163"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30"/>
                <p:cNvSpPr/>
                <p:nvPr/>
              </p:nvSpPr>
              <p:spPr>
                <a:xfrm>
                  <a:off x="6868962" y="454057"/>
                  <a:ext cx="141859" cy="142899"/>
                </a:xfrm>
                <a:custGeom>
                  <a:rect b="b" l="l" r="r" t="t"/>
                  <a:pathLst>
                    <a:path extrusionOk="0" h="1511" w="1500">
                      <a:moveTo>
                        <a:pt x="750" y="339"/>
                      </a:moveTo>
                      <a:cubicBezTo>
                        <a:pt x="975" y="339"/>
                        <a:pt x="1161" y="525"/>
                        <a:pt x="1161" y="762"/>
                      </a:cubicBezTo>
                      <a:cubicBezTo>
                        <a:pt x="1161" y="987"/>
                        <a:pt x="975" y="1175"/>
                        <a:pt x="750" y="1175"/>
                      </a:cubicBezTo>
                      <a:cubicBezTo>
                        <a:pt x="525" y="1175"/>
                        <a:pt x="337" y="987"/>
                        <a:pt x="337" y="762"/>
                      </a:cubicBezTo>
                      <a:cubicBezTo>
                        <a:pt x="337" y="525"/>
                        <a:pt x="525" y="339"/>
                        <a:pt x="750" y="339"/>
                      </a:cubicBezTo>
                      <a:close/>
                      <a:moveTo>
                        <a:pt x="750" y="0"/>
                      </a:moveTo>
                      <a:cubicBezTo>
                        <a:pt x="337" y="0"/>
                        <a:pt x="1" y="339"/>
                        <a:pt x="1" y="762"/>
                      </a:cubicBezTo>
                      <a:cubicBezTo>
                        <a:pt x="1" y="1175"/>
                        <a:pt x="337" y="1511"/>
                        <a:pt x="750" y="1511"/>
                      </a:cubicBezTo>
                      <a:cubicBezTo>
                        <a:pt x="1161" y="1511"/>
                        <a:pt x="1499" y="1175"/>
                        <a:pt x="1499" y="762"/>
                      </a:cubicBezTo>
                      <a:cubicBezTo>
                        <a:pt x="1499" y="339"/>
                        <a:pt x="1161"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30"/>
                <p:cNvSpPr/>
                <p:nvPr/>
              </p:nvSpPr>
              <p:spPr>
                <a:xfrm>
                  <a:off x="6110879" y="703158"/>
                  <a:ext cx="141764" cy="142994"/>
                </a:xfrm>
                <a:custGeom>
                  <a:rect b="b" l="l" r="r" t="t"/>
                  <a:pathLst>
                    <a:path extrusionOk="0" h="1512" w="1499">
                      <a:moveTo>
                        <a:pt x="749" y="340"/>
                      </a:moveTo>
                      <a:cubicBezTo>
                        <a:pt x="974" y="340"/>
                        <a:pt x="1160" y="525"/>
                        <a:pt x="1160" y="750"/>
                      </a:cubicBezTo>
                      <a:cubicBezTo>
                        <a:pt x="1160" y="987"/>
                        <a:pt x="974" y="1164"/>
                        <a:pt x="749" y="1164"/>
                      </a:cubicBezTo>
                      <a:cubicBezTo>
                        <a:pt x="524" y="1164"/>
                        <a:pt x="336" y="987"/>
                        <a:pt x="336" y="750"/>
                      </a:cubicBezTo>
                      <a:cubicBezTo>
                        <a:pt x="336" y="525"/>
                        <a:pt x="524" y="340"/>
                        <a:pt x="749" y="340"/>
                      </a:cubicBezTo>
                      <a:close/>
                      <a:moveTo>
                        <a:pt x="749" y="1"/>
                      </a:moveTo>
                      <a:cubicBezTo>
                        <a:pt x="336" y="1"/>
                        <a:pt x="0" y="340"/>
                        <a:pt x="0" y="750"/>
                      </a:cubicBezTo>
                      <a:cubicBezTo>
                        <a:pt x="0" y="1164"/>
                        <a:pt x="336" y="1511"/>
                        <a:pt x="749" y="1511"/>
                      </a:cubicBezTo>
                      <a:cubicBezTo>
                        <a:pt x="1160" y="1511"/>
                        <a:pt x="1498" y="1164"/>
                        <a:pt x="1498" y="750"/>
                      </a:cubicBezTo>
                      <a:cubicBezTo>
                        <a:pt x="1498" y="340"/>
                        <a:pt x="1160"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30"/>
                <p:cNvSpPr/>
                <p:nvPr/>
              </p:nvSpPr>
              <p:spPr>
                <a:xfrm>
                  <a:off x="6362249" y="703158"/>
                  <a:ext cx="141764" cy="142994"/>
                </a:xfrm>
                <a:custGeom>
                  <a:rect b="b" l="l" r="r" t="t"/>
                  <a:pathLst>
                    <a:path extrusionOk="0" h="1512" w="1499">
                      <a:moveTo>
                        <a:pt x="750" y="340"/>
                      </a:moveTo>
                      <a:cubicBezTo>
                        <a:pt x="974" y="340"/>
                        <a:pt x="1163" y="525"/>
                        <a:pt x="1163" y="750"/>
                      </a:cubicBezTo>
                      <a:cubicBezTo>
                        <a:pt x="1163" y="987"/>
                        <a:pt x="974" y="1164"/>
                        <a:pt x="750" y="1164"/>
                      </a:cubicBezTo>
                      <a:cubicBezTo>
                        <a:pt x="525" y="1164"/>
                        <a:pt x="339" y="987"/>
                        <a:pt x="339" y="750"/>
                      </a:cubicBezTo>
                      <a:cubicBezTo>
                        <a:pt x="339" y="525"/>
                        <a:pt x="525" y="340"/>
                        <a:pt x="750" y="340"/>
                      </a:cubicBezTo>
                      <a:close/>
                      <a:moveTo>
                        <a:pt x="750" y="1"/>
                      </a:moveTo>
                      <a:cubicBezTo>
                        <a:pt x="339" y="1"/>
                        <a:pt x="0" y="340"/>
                        <a:pt x="0" y="750"/>
                      </a:cubicBezTo>
                      <a:cubicBezTo>
                        <a:pt x="0" y="1164"/>
                        <a:pt x="339" y="1511"/>
                        <a:pt x="750" y="1511"/>
                      </a:cubicBezTo>
                      <a:cubicBezTo>
                        <a:pt x="1163" y="1511"/>
                        <a:pt x="1499" y="1164"/>
                        <a:pt x="1499" y="750"/>
                      </a:cubicBezTo>
                      <a:cubicBezTo>
                        <a:pt x="1499" y="340"/>
                        <a:pt x="1163"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30"/>
                <p:cNvSpPr/>
                <p:nvPr/>
              </p:nvSpPr>
              <p:spPr>
                <a:xfrm>
                  <a:off x="6613904" y="703158"/>
                  <a:ext cx="142994" cy="142994"/>
                </a:xfrm>
                <a:custGeom>
                  <a:rect b="b" l="l" r="r" t="t"/>
                  <a:pathLst>
                    <a:path extrusionOk="0" h="1512" w="1512">
                      <a:moveTo>
                        <a:pt x="750" y="340"/>
                      </a:moveTo>
                      <a:cubicBezTo>
                        <a:pt x="987" y="340"/>
                        <a:pt x="1175" y="525"/>
                        <a:pt x="1175" y="750"/>
                      </a:cubicBezTo>
                      <a:cubicBezTo>
                        <a:pt x="1175" y="987"/>
                        <a:pt x="987" y="1164"/>
                        <a:pt x="750" y="1164"/>
                      </a:cubicBezTo>
                      <a:cubicBezTo>
                        <a:pt x="525" y="1164"/>
                        <a:pt x="336" y="987"/>
                        <a:pt x="336" y="750"/>
                      </a:cubicBezTo>
                      <a:cubicBezTo>
                        <a:pt x="336" y="525"/>
                        <a:pt x="525" y="340"/>
                        <a:pt x="750" y="340"/>
                      </a:cubicBezTo>
                      <a:close/>
                      <a:moveTo>
                        <a:pt x="750" y="1"/>
                      </a:moveTo>
                      <a:cubicBezTo>
                        <a:pt x="336" y="1"/>
                        <a:pt x="1" y="340"/>
                        <a:pt x="1" y="750"/>
                      </a:cubicBezTo>
                      <a:cubicBezTo>
                        <a:pt x="1" y="1164"/>
                        <a:pt x="336" y="1511"/>
                        <a:pt x="750" y="1511"/>
                      </a:cubicBezTo>
                      <a:cubicBezTo>
                        <a:pt x="1175" y="1511"/>
                        <a:pt x="1511" y="1164"/>
                        <a:pt x="1511" y="750"/>
                      </a:cubicBezTo>
                      <a:cubicBezTo>
                        <a:pt x="1511" y="340"/>
                        <a:pt x="1175"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30"/>
                <p:cNvSpPr/>
                <p:nvPr/>
              </p:nvSpPr>
              <p:spPr>
                <a:xfrm>
                  <a:off x="6865274" y="703158"/>
                  <a:ext cx="143277" cy="142994"/>
                </a:xfrm>
                <a:custGeom>
                  <a:rect b="b" l="l" r="r" t="t"/>
                  <a:pathLst>
                    <a:path extrusionOk="0" h="1512" w="1515">
                      <a:moveTo>
                        <a:pt x="765" y="340"/>
                      </a:moveTo>
                      <a:cubicBezTo>
                        <a:pt x="990" y="340"/>
                        <a:pt x="1176" y="525"/>
                        <a:pt x="1176" y="750"/>
                      </a:cubicBezTo>
                      <a:cubicBezTo>
                        <a:pt x="1176" y="987"/>
                        <a:pt x="990" y="1164"/>
                        <a:pt x="765" y="1164"/>
                      </a:cubicBezTo>
                      <a:cubicBezTo>
                        <a:pt x="525" y="1164"/>
                        <a:pt x="340" y="987"/>
                        <a:pt x="340" y="750"/>
                      </a:cubicBezTo>
                      <a:cubicBezTo>
                        <a:pt x="340" y="525"/>
                        <a:pt x="525" y="340"/>
                        <a:pt x="765" y="340"/>
                      </a:cubicBezTo>
                      <a:close/>
                      <a:moveTo>
                        <a:pt x="765" y="1"/>
                      </a:moveTo>
                      <a:cubicBezTo>
                        <a:pt x="340" y="1"/>
                        <a:pt x="1" y="340"/>
                        <a:pt x="1" y="750"/>
                      </a:cubicBezTo>
                      <a:cubicBezTo>
                        <a:pt x="1" y="1164"/>
                        <a:pt x="340" y="1511"/>
                        <a:pt x="765" y="1511"/>
                      </a:cubicBezTo>
                      <a:cubicBezTo>
                        <a:pt x="1176" y="1511"/>
                        <a:pt x="1514" y="1164"/>
                        <a:pt x="1514" y="750"/>
                      </a:cubicBezTo>
                      <a:cubicBezTo>
                        <a:pt x="1514" y="340"/>
                        <a:pt x="1176" y="1"/>
                        <a:pt x="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30"/>
                <p:cNvSpPr/>
                <p:nvPr/>
              </p:nvSpPr>
              <p:spPr>
                <a:xfrm>
                  <a:off x="6107191" y="951218"/>
                  <a:ext cx="143183" cy="142899"/>
                </a:xfrm>
                <a:custGeom>
                  <a:rect b="b" l="l" r="r" t="t"/>
                  <a:pathLst>
                    <a:path extrusionOk="0" h="1511" w="1514">
                      <a:moveTo>
                        <a:pt x="749" y="351"/>
                      </a:moveTo>
                      <a:cubicBezTo>
                        <a:pt x="989" y="351"/>
                        <a:pt x="1175" y="525"/>
                        <a:pt x="1175" y="761"/>
                      </a:cubicBezTo>
                      <a:cubicBezTo>
                        <a:pt x="1175" y="986"/>
                        <a:pt x="989" y="1175"/>
                        <a:pt x="749" y="1175"/>
                      </a:cubicBezTo>
                      <a:cubicBezTo>
                        <a:pt x="525" y="1175"/>
                        <a:pt x="339" y="986"/>
                        <a:pt x="339" y="761"/>
                      </a:cubicBezTo>
                      <a:cubicBezTo>
                        <a:pt x="339" y="525"/>
                        <a:pt x="525" y="351"/>
                        <a:pt x="749" y="351"/>
                      </a:cubicBezTo>
                      <a:close/>
                      <a:moveTo>
                        <a:pt x="749" y="0"/>
                      </a:moveTo>
                      <a:cubicBezTo>
                        <a:pt x="339" y="0"/>
                        <a:pt x="0" y="351"/>
                        <a:pt x="0" y="761"/>
                      </a:cubicBezTo>
                      <a:cubicBezTo>
                        <a:pt x="0" y="1175"/>
                        <a:pt x="339" y="1511"/>
                        <a:pt x="749" y="1511"/>
                      </a:cubicBezTo>
                      <a:cubicBezTo>
                        <a:pt x="1175" y="1511"/>
                        <a:pt x="1514" y="1175"/>
                        <a:pt x="1514" y="761"/>
                      </a:cubicBezTo>
                      <a:cubicBezTo>
                        <a:pt x="1514" y="351"/>
                        <a:pt x="1175" y="0"/>
                        <a:pt x="7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30"/>
                <p:cNvSpPr/>
                <p:nvPr/>
              </p:nvSpPr>
              <p:spPr>
                <a:xfrm>
                  <a:off x="6358845" y="951218"/>
                  <a:ext cx="142899" cy="142899"/>
                </a:xfrm>
                <a:custGeom>
                  <a:rect b="b" l="l" r="r" t="t"/>
                  <a:pathLst>
                    <a:path extrusionOk="0" h="1511" w="1511">
                      <a:moveTo>
                        <a:pt x="762" y="351"/>
                      </a:moveTo>
                      <a:cubicBezTo>
                        <a:pt x="986" y="351"/>
                        <a:pt x="1175" y="525"/>
                        <a:pt x="1175" y="761"/>
                      </a:cubicBezTo>
                      <a:cubicBezTo>
                        <a:pt x="1175" y="986"/>
                        <a:pt x="986" y="1175"/>
                        <a:pt x="762" y="1175"/>
                      </a:cubicBezTo>
                      <a:cubicBezTo>
                        <a:pt x="525" y="1175"/>
                        <a:pt x="336" y="986"/>
                        <a:pt x="336" y="761"/>
                      </a:cubicBezTo>
                      <a:cubicBezTo>
                        <a:pt x="336" y="525"/>
                        <a:pt x="525" y="351"/>
                        <a:pt x="762" y="351"/>
                      </a:cubicBezTo>
                      <a:close/>
                      <a:moveTo>
                        <a:pt x="762" y="0"/>
                      </a:moveTo>
                      <a:cubicBezTo>
                        <a:pt x="336" y="0"/>
                        <a:pt x="0" y="351"/>
                        <a:pt x="0" y="761"/>
                      </a:cubicBezTo>
                      <a:cubicBezTo>
                        <a:pt x="0" y="1175"/>
                        <a:pt x="336" y="1511"/>
                        <a:pt x="762" y="1511"/>
                      </a:cubicBezTo>
                      <a:cubicBezTo>
                        <a:pt x="1175" y="1511"/>
                        <a:pt x="1511" y="1175"/>
                        <a:pt x="1511" y="761"/>
                      </a:cubicBezTo>
                      <a:cubicBezTo>
                        <a:pt x="1511" y="351"/>
                        <a:pt x="1175" y="0"/>
                        <a:pt x="7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30"/>
                <p:cNvSpPr/>
                <p:nvPr/>
              </p:nvSpPr>
              <p:spPr>
                <a:xfrm>
                  <a:off x="6610215" y="951218"/>
                  <a:ext cx="143277" cy="142899"/>
                </a:xfrm>
                <a:custGeom>
                  <a:rect b="b" l="l" r="r" t="t"/>
                  <a:pathLst>
                    <a:path extrusionOk="0" h="1511" w="1515">
                      <a:moveTo>
                        <a:pt x="765" y="351"/>
                      </a:moveTo>
                      <a:cubicBezTo>
                        <a:pt x="990" y="351"/>
                        <a:pt x="1175" y="525"/>
                        <a:pt x="1175" y="761"/>
                      </a:cubicBezTo>
                      <a:cubicBezTo>
                        <a:pt x="1175" y="986"/>
                        <a:pt x="990" y="1175"/>
                        <a:pt x="765" y="1175"/>
                      </a:cubicBezTo>
                      <a:cubicBezTo>
                        <a:pt x="525" y="1175"/>
                        <a:pt x="339" y="986"/>
                        <a:pt x="339" y="761"/>
                      </a:cubicBezTo>
                      <a:cubicBezTo>
                        <a:pt x="339" y="525"/>
                        <a:pt x="525" y="351"/>
                        <a:pt x="765" y="351"/>
                      </a:cubicBezTo>
                      <a:close/>
                      <a:moveTo>
                        <a:pt x="765" y="0"/>
                      </a:moveTo>
                      <a:cubicBezTo>
                        <a:pt x="339" y="0"/>
                        <a:pt x="1" y="351"/>
                        <a:pt x="1" y="761"/>
                      </a:cubicBezTo>
                      <a:cubicBezTo>
                        <a:pt x="1" y="1175"/>
                        <a:pt x="339" y="1511"/>
                        <a:pt x="765" y="1511"/>
                      </a:cubicBezTo>
                      <a:cubicBezTo>
                        <a:pt x="1175" y="1511"/>
                        <a:pt x="1514" y="1175"/>
                        <a:pt x="1514" y="761"/>
                      </a:cubicBezTo>
                      <a:cubicBezTo>
                        <a:pt x="1514" y="351"/>
                        <a:pt x="1175" y="0"/>
                        <a:pt x="7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30"/>
                <p:cNvSpPr/>
                <p:nvPr/>
              </p:nvSpPr>
              <p:spPr>
                <a:xfrm>
                  <a:off x="6863004" y="951218"/>
                  <a:ext cx="141859" cy="142899"/>
                </a:xfrm>
                <a:custGeom>
                  <a:rect b="b" l="l" r="r" t="t"/>
                  <a:pathLst>
                    <a:path extrusionOk="0" h="1511" w="1500">
                      <a:moveTo>
                        <a:pt x="750" y="351"/>
                      </a:moveTo>
                      <a:cubicBezTo>
                        <a:pt x="975" y="351"/>
                        <a:pt x="1164" y="525"/>
                        <a:pt x="1164" y="761"/>
                      </a:cubicBezTo>
                      <a:cubicBezTo>
                        <a:pt x="1164" y="986"/>
                        <a:pt x="975" y="1175"/>
                        <a:pt x="750" y="1175"/>
                      </a:cubicBezTo>
                      <a:cubicBezTo>
                        <a:pt x="525" y="1175"/>
                        <a:pt x="340" y="986"/>
                        <a:pt x="340" y="761"/>
                      </a:cubicBezTo>
                      <a:cubicBezTo>
                        <a:pt x="340" y="525"/>
                        <a:pt x="525" y="351"/>
                        <a:pt x="750" y="351"/>
                      </a:cubicBezTo>
                      <a:close/>
                      <a:moveTo>
                        <a:pt x="750" y="0"/>
                      </a:moveTo>
                      <a:cubicBezTo>
                        <a:pt x="340" y="0"/>
                        <a:pt x="1" y="351"/>
                        <a:pt x="1" y="761"/>
                      </a:cubicBezTo>
                      <a:cubicBezTo>
                        <a:pt x="1" y="1175"/>
                        <a:pt x="340" y="1511"/>
                        <a:pt x="750" y="1511"/>
                      </a:cubicBezTo>
                      <a:cubicBezTo>
                        <a:pt x="1164" y="1511"/>
                        <a:pt x="1499" y="1175"/>
                        <a:pt x="1499" y="761"/>
                      </a:cubicBezTo>
                      <a:cubicBezTo>
                        <a:pt x="1499" y="351"/>
                        <a:pt x="1164" y="0"/>
                        <a:pt x="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30"/>
                <p:cNvSpPr/>
                <p:nvPr/>
              </p:nvSpPr>
              <p:spPr>
                <a:xfrm>
                  <a:off x="6103786" y="1200319"/>
                  <a:ext cx="142899" cy="143277"/>
                </a:xfrm>
                <a:custGeom>
                  <a:rect b="b" l="l" r="r" t="t"/>
                  <a:pathLst>
                    <a:path extrusionOk="0" h="1515" w="1511">
                      <a:moveTo>
                        <a:pt x="761" y="339"/>
                      </a:moveTo>
                      <a:cubicBezTo>
                        <a:pt x="986" y="339"/>
                        <a:pt x="1175" y="525"/>
                        <a:pt x="1175" y="750"/>
                      </a:cubicBezTo>
                      <a:cubicBezTo>
                        <a:pt x="1175" y="990"/>
                        <a:pt x="986" y="1175"/>
                        <a:pt x="761" y="1175"/>
                      </a:cubicBezTo>
                      <a:cubicBezTo>
                        <a:pt x="525" y="1175"/>
                        <a:pt x="336" y="990"/>
                        <a:pt x="336" y="750"/>
                      </a:cubicBezTo>
                      <a:cubicBezTo>
                        <a:pt x="336" y="525"/>
                        <a:pt x="525" y="339"/>
                        <a:pt x="761" y="339"/>
                      </a:cubicBezTo>
                      <a:close/>
                      <a:moveTo>
                        <a:pt x="761" y="1"/>
                      </a:moveTo>
                      <a:cubicBezTo>
                        <a:pt x="336" y="1"/>
                        <a:pt x="0" y="339"/>
                        <a:pt x="0" y="750"/>
                      </a:cubicBezTo>
                      <a:cubicBezTo>
                        <a:pt x="0" y="1175"/>
                        <a:pt x="336" y="1514"/>
                        <a:pt x="761" y="1514"/>
                      </a:cubicBezTo>
                      <a:cubicBezTo>
                        <a:pt x="1175" y="1514"/>
                        <a:pt x="1511" y="1175"/>
                        <a:pt x="1511" y="750"/>
                      </a:cubicBezTo>
                      <a:cubicBezTo>
                        <a:pt x="1511" y="339"/>
                        <a:pt x="1175" y="1"/>
                        <a:pt x="7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30"/>
                <p:cNvSpPr/>
                <p:nvPr/>
              </p:nvSpPr>
              <p:spPr>
                <a:xfrm>
                  <a:off x="6356575" y="1200319"/>
                  <a:ext cx="141764" cy="143277"/>
                </a:xfrm>
                <a:custGeom>
                  <a:rect b="b" l="l" r="r" t="t"/>
                  <a:pathLst>
                    <a:path extrusionOk="0" h="1515" w="1499">
                      <a:moveTo>
                        <a:pt x="750" y="339"/>
                      </a:moveTo>
                      <a:cubicBezTo>
                        <a:pt x="974" y="339"/>
                        <a:pt x="1160" y="525"/>
                        <a:pt x="1160" y="750"/>
                      </a:cubicBezTo>
                      <a:cubicBezTo>
                        <a:pt x="1160" y="990"/>
                        <a:pt x="974" y="1175"/>
                        <a:pt x="750" y="1175"/>
                      </a:cubicBezTo>
                      <a:cubicBezTo>
                        <a:pt x="525" y="1175"/>
                        <a:pt x="336" y="990"/>
                        <a:pt x="336" y="750"/>
                      </a:cubicBezTo>
                      <a:cubicBezTo>
                        <a:pt x="336" y="525"/>
                        <a:pt x="525" y="339"/>
                        <a:pt x="750" y="339"/>
                      </a:cubicBezTo>
                      <a:close/>
                      <a:moveTo>
                        <a:pt x="750" y="1"/>
                      </a:moveTo>
                      <a:cubicBezTo>
                        <a:pt x="336" y="1"/>
                        <a:pt x="0" y="339"/>
                        <a:pt x="0" y="750"/>
                      </a:cubicBezTo>
                      <a:cubicBezTo>
                        <a:pt x="0" y="1175"/>
                        <a:pt x="336" y="1514"/>
                        <a:pt x="750" y="1514"/>
                      </a:cubicBezTo>
                      <a:cubicBezTo>
                        <a:pt x="1160" y="1514"/>
                        <a:pt x="1499" y="1175"/>
                        <a:pt x="1499" y="750"/>
                      </a:cubicBezTo>
                      <a:cubicBezTo>
                        <a:pt x="1499" y="339"/>
                        <a:pt x="1160"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30"/>
                <p:cNvSpPr/>
                <p:nvPr/>
              </p:nvSpPr>
              <p:spPr>
                <a:xfrm>
                  <a:off x="6607946" y="1200319"/>
                  <a:ext cx="141859" cy="143277"/>
                </a:xfrm>
                <a:custGeom>
                  <a:rect b="b" l="l" r="r" t="t"/>
                  <a:pathLst>
                    <a:path extrusionOk="0" h="1515" w="1500">
                      <a:moveTo>
                        <a:pt x="750" y="339"/>
                      </a:moveTo>
                      <a:cubicBezTo>
                        <a:pt x="975" y="339"/>
                        <a:pt x="1164" y="525"/>
                        <a:pt x="1164" y="750"/>
                      </a:cubicBezTo>
                      <a:cubicBezTo>
                        <a:pt x="1164" y="990"/>
                        <a:pt x="975" y="1175"/>
                        <a:pt x="750" y="1175"/>
                      </a:cubicBezTo>
                      <a:cubicBezTo>
                        <a:pt x="525" y="1175"/>
                        <a:pt x="339" y="990"/>
                        <a:pt x="339" y="750"/>
                      </a:cubicBezTo>
                      <a:cubicBezTo>
                        <a:pt x="339" y="525"/>
                        <a:pt x="525" y="339"/>
                        <a:pt x="750" y="339"/>
                      </a:cubicBezTo>
                      <a:close/>
                      <a:moveTo>
                        <a:pt x="750" y="1"/>
                      </a:moveTo>
                      <a:cubicBezTo>
                        <a:pt x="339" y="1"/>
                        <a:pt x="1" y="339"/>
                        <a:pt x="1" y="750"/>
                      </a:cubicBezTo>
                      <a:cubicBezTo>
                        <a:pt x="1" y="1175"/>
                        <a:pt x="339" y="1514"/>
                        <a:pt x="750" y="1514"/>
                      </a:cubicBezTo>
                      <a:cubicBezTo>
                        <a:pt x="1164" y="1514"/>
                        <a:pt x="1499" y="1175"/>
                        <a:pt x="1499" y="750"/>
                      </a:cubicBezTo>
                      <a:cubicBezTo>
                        <a:pt x="1499" y="339"/>
                        <a:pt x="1164" y="1"/>
                        <a:pt x="7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30"/>
                <p:cNvSpPr/>
                <p:nvPr/>
              </p:nvSpPr>
              <p:spPr>
                <a:xfrm>
                  <a:off x="6859694" y="1200319"/>
                  <a:ext cx="142899" cy="143277"/>
                </a:xfrm>
                <a:custGeom>
                  <a:rect b="b" l="l" r="r" t="t"/>
                  <a:pathLst>
                    <a:path extrusionOk="0" h="1515" w="1511">
                      <a:moveTo>
                        <a:pt x="749" y="339"/>
                      </a:moveTo>
                      <a:cubicBezTo>
                        <a:pt x="986" y="339"/>
                        <a:pt x="1172" y="525"/>
                        <a:pt x="1172" y="750"/>
                      </a:cubicBezTo>
                      <a:cubicBezTo>
                        <a:pt x="1172" y="990"/>
                        <a:pt x="986" y="1175"/>
                        <a:pt x="749" y="1175"/>
                      </a:cubicBezTo>
                      <a:cubicBezTo>
                        <a:pt x="524" y="1175"/>
                        <a:pt x="336" y="990"/>
                        <a:pt x="336" y="750"/>
                      </a:cubicBezTo>
                      <a:cubicBezTo>
                        <a:pt x="336" y="525"/>
                        <a:pt x="524" y="339"/>
                        <a:pt x="749" y="339"/>
                      </a:cubicBezTo>
                      <a:close/>
                      <a:moveTo>
                        <a:pt x="749" y="1"/>
                      </a:moveTo>
                      <a:cubicBezTo>
                        <a:pt x="336" y="1"/>
                        <a:pt x="0" y="339"/>
                        <a:pt x="0" y="750"/>
                      </a:cubicBezTo>
                      <a:cubicBezTo>
                        <a:pt x="0" y="1175"/>
                        <a:pt x="336" y="1514"/>
                        <a:pt x="749" y="1514"/>
                      </a:cubicBezTo>
                      <a:cubicBezTo>
                        <a:pt x="1172" y="1514"/>
                        <a:pt x="1511" y="1175"/>
                        <a:pt x="1511" y="750"/>
                      </a:cubicBezTo>
                      <a:cubicBezTo>
                        <a:pt x="1511" y="339"/>
                        <a:pt x="1172" y="1"/>
                        <a:pt x="7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52" name="Google Shape;3252;p30"/>
            <p:cNvGrpSpPr/>
            <p:nvPr/>
          </p:nvGrpSpPr>
          <p:grpSpPr>
            <a:xfrm rot="6719958">
              <a:off x="-316665" y="1730190"/>
              <a:ext cx="894003" cy="2521191"/>
              <a:chOff x="89915" y="1124842"/>
              <a:chExt cx="893992" cy="2521159"/>
            </a:xfrm>
          </p:grpSpPr>
          <p:grpSp>
            <p:nvGrpSpPr>
              <p:cNvPr id="3253" name="Google Shape;3253;p30"/>
              <p:cNvGrpSpPr/>
              <p:nvPr/>
            </p:nvGrpSpPr>
            <p:grpSpPr>
              <a:xfrm>
                <a:off x="89915" y="1124842"/>
                <a:ext cx="893992" cy="2521159"/>
                <a:chOff x="6244575" y="510538"/>
                <a:chExt cx="1603285" cy="4521447"/>
              </a:xfrm>
            </p:grpSpPr>
            <p:sp>
              <p:nvSpPr>
                <p:cNvPr id="3254" name="Google Shape;3254;p30"/>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30"/>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6" name="Google Shape;3256;p30"/>
                <p:cNvGrpSpPr/>
                <p:nvPr/>
              </p:nvGrpSpPr>
              <p:grpSpPr>
                <a:xfrm>
                  <a:off x="6556707" y="3830218"/>
                  <a:ext cx="979021" cy="384206"/>
                  <a:chOff x="2403095" y="3887593"/>
                  <a:chExt cx="979021" cy="384206"/>
                </a:xfrm>
              </p:grpSpPr>
              <p:sp>
                <p:nvSpPr>
                  <p:cNvPr id="3257" name="Google Shape;3257;p30"/>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30"/>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30"/>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30"/>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30"/>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30"/>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30"/>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30"/>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30"/>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30"/>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30"/>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30"/>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30"/>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30"/>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30"/>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30"/>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30"/>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30"/>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30"/>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30"/>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30"/>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30"/>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30"/>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30"/>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30"/>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30"/>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30"/>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30"/>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30"/>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30"/>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30"/>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30"/>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30"/>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30"/>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30"/>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30"/>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30"/>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30"/>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30"/>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30"/>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30"/>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30"/>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9" name="Google Shape;3299;p30"/>
                <p:cNvSpPr/>
                <p:nvPr/>
              </p:nvSpPr>
              <p:spPr>
                <a:xfrm>
                  <a:off x="6446794" y="2231059"/>
                  <a:ext cx="1198847" cy="1181346"/>
                </a:xfrm>
                <a:custGeom>
                  <a:rect b="b" l="l" r="r" t="t"/>
                  <a:pathLst>
                    <a:path extrusionOk="0" h="11678" w="11851">
                      <a:moveTo>
                        <a:pt x="7982" y="1"/>
                      </a:moveTo>
                      <a:lnTo>
                        <a:pt x="5932" y="2650"/>
                      </a:lnTo>
                      <a:lnTo>
                        <a:pt x="3873" y="1"/>
                      </a:lnTo>
                      <a:lnTo>
                        <a:pt x="3873" y="1"/>
                      </a:lnTo>
                      <a:lnTo>
                        <a:pt x="3999" y="3348"/>
                      </a:lnTo>
                      <a:lnTo>
                        <a:pt x="714" y="2650"/>
                      </a:lnTo>
                      <a:lnTo>
                        <a:pt x="2962" y="5135"/>
                      </a:lnTo>
                      <a:lnTo>
                        <a:pt x="1" y="6708"/>
                      </a:lnTo>
                      <a:lnTo>
                        <a:pt x="3324" y="7170"/>
                      </a:lnTo>
                      <a:lnTo>
                        <a:pt x="2063" y="10266"/>
                      </a:lnTo>
                      <a:lnTo>
                        <a:pt x="4898" y="8482"/>
                      </a:lnTo>
                      <a:lnTo>
                        <a:pt x="5932" y="11677"/>
                      </a:lnTo>
                      <a:lnTo>
                        <a:pt x="6957" y="8482"/>
                      </a:lnTo>
                      <a:lnTo>
                        <a:pt x="9792" y="10266"/>
                      </a:lnTo>
                      <a:lnTo>
                        <a:pt x="8530" y="7170"/>
                      </a:lnTo>
                      <a:lnTo>
                        <a:pt x="11851" y="6708"/>
                      </a:lnTo>
                      <a:lnTo>
                        <a:pt x="8893" y="5135"/>
                      </a:lnTo>
                      <a:lnTo>
                        <a:pt x="11140" y="2650"/>
                      </a:lnTo>
                      <a:lnTo>
                        <a:pt x="7868" y="3348"/>
                      </a:lnTo>
                      <a:lnTo>
                        <a:pt x="7868" y="3348"/>
                      </a:lnTo>
                      <a:lnTo>
                        <a:pt x="7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0" name="Google Shape;3300;p30"/>
                <p:cNvGrpSpPr/>
                <p:nvPr/>
              </p:nvGrpSpPr>
              <p:grpSpPr>
                <a:xfrm>
                  <a:off x="6491955" y="3632291"/>
                  <a:ext cx="1108525" cy="45360"/>
                  <a:chOff x="2263150" y="3743816"/>
                  <a:chExt cx="1108525" cy="45360"/>
                </a:xfrm>
              </p:grpSpPr>
              <p:sp>
                <p:nvSpPr>
                  <p:cNvPr id="3301" name="Google Shape;3301;p30"/>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30"/>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30"/>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30"/>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30"/>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30"/>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30"/>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30"/>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30"/>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30"/>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30"/>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30"/>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30"/>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30"/>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15" name="Google Shape;3315;p30"/>
              <p:cNvGrpSpPr/>
              <p:nvPr/>
            </p:nvGrpSpPr>
            <p:grpSpPr>
              <a:xfrm>
                <a:off x="288125" y="1413362"/>
                <a:ext cx="497586" cy="486700"/>
                <a:chOff x="5934550" y="2672200"/>
                <a:chExt cx="202625" cy="198200"/>
              </a:xfrm>
            </p:grpSpPr>
            <p:sp>
              <p:nvSpPr>
                <p:cNvPr id="3316" name="Google Shape;3316;p30"/>
                <p:cNvSpPr/>
                <p:nvPr/>
              </p:nvSpPr>
              <p:spPr>
                <a:xfrm>
                  <a:off x="5934550" y="2672200"/>
                  <a:ext cx="202625" cy="103025"/>
                </a:xfrm>
                <a:custGeom>
                  <a:rect b="b" l="l" r="r" t="t"/>
                  <a:pathLst>
                    <a:path extrusionOk="0" h="4121" w="8105">
                      <a:moveTo>
                        <a:pt x="1" y="0"/>
                      </a:moveTo>
                      <a:lnTo>
                        <a:pt x="1" y="60"/>
                      </a:lnTo>
                      <a:cubicBezTo>
                        <a:pt x="1" y="2296"/>
                        <a:pt x="1823" y="4121"/>
                        <a:pt x="4059" y="4121"/>
                      </a:cubicBezTo>
                      <a:cubicBezTo>
                        <a:pt x="6294" y="4121"/>
                        <a:pt x="8105" y="2296"/>
                        <a:pt x="8105" y="60"/>
                      </a:cubicBezTo>
                      <a:lnTo>
                        <a:pt x="81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30"/>
                <p:cNvSpPr/>
                <p:nvPr/>
              </p:nvSpPr>
              <p:spPr>
                <a:xfrm>
                  <a:off x="5934550" y="2767350"/>
                  <a:ext cx="202625" cy="103050"/>
                </a:xfrm>
                <a:custGeom>
                  <a:rect b="b" l="l" r="r" t="t"/>
                  <a:pathLst>
                    <a:path extrusionOk="0" h="4122" w="8105">
                      <a:moveTo>
                        <a:pt x="4059" y="0"/>
                      </a:moveTo>
                      <a:cubicBezTo>
                        <a:pt x="1823" y="0"/>
                        <a:pt x="1" y="1825"/>
                        <a:pt x="1" y="4061"/>
                      </a:cubicBezTo>
                      <a:lnTo>
                        <a:pt x="1" y="4121"/>
                      </a:lnTo>
                      <a:lnTo>
                        <a:pt x="8105" y="4121"/>
                      </a:lnTo>
                      <a:lnTo>
                        <a:pt x="8105" y="4061"/>
                      </a:lnTo>
                      <a:cubicBezTo>
                        <a:pt x="8105" y="1825"/>
                        <a:pt x="6294" y="0"/>
                        <a:pt x="4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7" name="Shape 11157"/>
        <p:cNvGrpSpPr/>
        <p:nvPr/>
      </p:nvGrpSpPr>
      <p:grpSpPr>
        <a:xfrm>
          <a:off x="0" y="0"/>
          <a:ext cx="0" cy="0"/>
          <a:chOff x="0" y="0"/>
          <a:chExt cx="0" cy="0"/>
        </a:xfrm>
      </p:grpSpPr>
      <p:grpSp>
        <p:nvGrpSpPr>
          <p:cNvPr id="11158" name="Google Shape;11158;p57"/>
          <p:cNvGrpSpPr/>
          <p:nvPr/>
        </p:nvGrpSpPr>
        <p:grpSpPr>
          <a:xfrm>
            <a:off x="2100560" y="3398663"/>
            <a:ext cx="1102891" cy="760337"/>
            <a:chOff x="4967783" y="2151471"/>
            <a:chExt cx="3920692" cy="2702940"/>
          </a:xfrm>
        </p:grpSpPr>
        <p:grpSp>
          <p:nvGrpSpPr>
            <p:cNvPr id="11159" name="Google Shape;11159;p57"/>
            <p:cNvGrpSpPr/>
            <p:nvPr/>
          </p:nvGrpSpPr>
          <p:grpSpPr>
            <a:xfrm>
              <a:off x="5045709" y="2252109"/>
              <a:ext cx="3761071" cy="2501708"/>
              <a:chOff x="2691784" y="1805334"/>
              <a:chExt cx="3761071" cy="2501708"/>
            </a:xfrm>
          </p:grpSpPr>
          <p:sp>
            <p:nvSpPr>
              <p:cNvPr id="11160" name="Google Shape;11160;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57"/>
            <p:cNvGrpSpPr/>
            <p:nvPr/>
          </p:nvGrpSpPr>
          <p:grpSpPr>
            <a:xfrm>
              <a:off x="4967783" y="2151471"/>
              <a:ext cx="3920692" cy="2702940"/>
              <a:chOff x="2613858" y="1704696"/>
              <a:chExt cx="3920692" cy="2702940"/>
            </a:xfrm>
          </p:grpSpPr>
          <p:sp>
            <p:nvSpPr>
              <p:cNvPr id="11168" name="Google Shape;11168;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73" name="Google Shape;11173;p57"/>
          <p:cNvGrpSpPr/>
          <p:nvPr/>
        </p:nvGrpSpPr>
        <p:grpSpPr>
          <a:xfrm>
            <a:off x="3504468" y="1286940"/>
            <a:ext cx="1561911" cy="708580"/>
            <a:chOff x="3530532" y="1496185"/>
            <a:chExt cx="1561911" cy="708580"/>
          </a:xfrm>
        </p:grpSpPr>
        <p:grpSp>
          <p:nvGrpSpPr>
            <p:cNvPr id="11174" name="Google Shape;11174;p57"/>
            <p:cNvGrpSpPr/>
            <p:nvPr/>
          </p:nvGrpSpPr>
          <p:grpSpPr>
            <a:xfrm>
              <a:off x="3720318" y="1857562"/>
              <a:ext cx="1372125" cy="54"/>
              <a:chOff x="3720318" y="1857562"/>
              <a:chExt cx="1372125" cy="54"/>
            </a:xfrm>
          </p:grpSpPr>
          <p:cxnSp>
            <p:nvCxnSpPr>
              <p:cNvPr id="11175" name="Google Shape;11175;p57"/>
              <p:cNvCxnSpPr>
                <a:endCxn id="1117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177" name="Google Shape;11177;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178" name="Google Shape;11178;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1179" name="Google Shape;11179;p57"/>
              <p:cNvCxnSpPr>
                <a:stCxn id="1117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1180" name="Google Shape;11180;p57"/>
            <p:cNvGrpSpPr/>
            <p:nvPr/>
          </p:nvGrpSpPr>
          <p:grpSpPr>
            <a:xfrm>
              <a:off x="3567462" y="1496185"/>
              <a:ext cx="286587" cy="272914"/>
              <a:chOff x="3567462" y="1496185"/>
              <a:chExt cx="286587" cy="272914"/>
            </a:xfrm>
          </p:grpSpPr>
          <p:cxnSp>
            <p:nvCxnSpPr>
              <p:cNvPr id="11181" name="Google Shape;11181;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182" name="Google Shape;11182;p57"/>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3" name="Google Shape;11183;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5" name="Google Shape;11185;p57"/>
            <p:cNvGrpSpPr/>
            <p:nvPr/>
          </p:nvGrpSpPr>
          <p:grpSpPr>
            <a:xfrm>
              <a:off x="3929014" y="1960574"/>
              <a:ext cx="286587" cy="242378"/>
              <a:chOff x="3929014" y="1960574"/>
              <a:chExt cx="286587" cy="242378"/>
            </a:xfrm>
          </p:grpSpPr>
          <p:cxnSp>
            <p:nvCxnSpPr>
              <p:cNvPr id="11186" name="Google Shape;11186;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1187" name="Google Shape;11187;p57"/>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57"/>
            <p:cNvGrpSpPr/>
            <p:nvPr/>
          </p:nvGrpSpPr>
          <p:grpSpPr>
            <a:xfrm>
              <a:off x="4290828" y="1496185"/>
              <a:ext cx="286587" cy="272914"/>
              <a:chOff x="4290828" y="1496185"/>
              <a:chExt cx="286587" cy="272914"/>
            </a:xfrm>
          </p:grpSpPr>
          <p:cxnSp>
            <p:nvCxnSpPr>
              <p:cNvPr id="11189" name="Google Shape;11189;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1190" name="Google Shape;11190;p57"/>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1" name="Google Shape;11191;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2" name="Google Shape;11192;p57"/>
            <p:cNvGrpSpPr/>
            <p:nvPr/>
          </p:nvGrpSpPr>
          <p:grpSpPr>
            <a:xfrm>
              <a:off x="4657726" y="1959674"/>
              <a:ext cx="286500" cy="245092"/>
              <a:chOff x="4657726" y="1959674"/>
              <a:chExt cx="286500" cy="245092"/>
            </a:xfrm>
          </p:grpSpPr>
          <p:cxnSp>
            <p:nvCxnSpPr>
              <p:cNvPr id="11193" name="Google Shape;11193;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1194" name="Google Shape;11194;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95" name="Google Shape;11195;p57"/>
          <p:cNvGrpSpPr/>
          <p:nvPr/>
        </p:nvGrpSpPr>
        <p:grpSpPr>
          <a:xfrm>
            <a:off x="3486488" y="2149036"/>
            <a:ext cx="1597045" cy="378522"/>
            <a:chOff x="3512551" y="2358282"/>
            <a:chExt cx="1597045" cy="378522"/>
          </a:xfrm>
        </p:grpSpPr>
        <p:grpSp>
          <p:nvGrpSpPr>
            <p:cNvPr id="11196" name="Google Shape;11196;p57"/>
            <p:cNvGrpSpPr/>
            <p:nvPr/>
          </p:nvGrpSpPr>
          <p:grpSpPr>
            <a:xfrm>
              <a:off x="3738198" y="2553002"/>
              <a:ext cx="1145834" cy="117"/>
              <a:chOff x="3738198" y="2553002"/>
              <a:chExt cx="1145834" cy="117"/>
            </a:xfrm>
          </p:grpSpPr>
          <p:cxnSp>
            <p:nvCxnSpPr>
              <p:cNvPr id="11197" name="Google Shape;11197;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198" name="Google Shape;11198;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1199" name="Google Shape;11199;p57"/>
              <p:cNvCxnSpPr>
                <a:stCxn id="11200" idx="6"/>
                <a:endCxn id="1120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1202" name="Google Shape;11202;p57"/>
            <p:cNvGrpSpPr/>
            <p:nvPr/>
          </p:nvGrpSpPr>
          <p:grpSpPr>
            <a:xfrm>
              <a:off x="3969644" y="2440153"/>
              <a:ext cx="225853" cy="296651"/>
              <a:chOff x="3969644" y="2440153"/>
              <a:chExt cx="225853" cy="296651"/>
            </a:xfrm>
          </p:grpSpPr>
          <p:cxnSp>
            <p:nvCxnSpPr>
              <p:cNvPr id="11203" name="Google Shape;11203;p57"/>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11201" name="Google Shape;11201;p57"/>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7"/>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57"/>
            <p:cNvGrpSpPr/>
            <p:nvPr/>
          </p:nvGrpSpPr>
          <p:grpSpPr>
            <a:xfrm>
              <a:off x="4426818" y="2358282"/>
              <a:ext cx="225613" cy="307569"/>
              <a:chOff x="4426818" y="2358282"/>
              <a:chExt cx="225613" cy="307569"/>
            </a:xfrm>
          </p:grpSpPr>
          <p:cxnSp>
            <p:nvCxnSpPr>
              <p:cNvPr id="11206" name="Google Shape;11206;p57"/>
              <p:cNvCxnSpPr>
                <a:stCxn id="11207"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1208" name="Google Shape;11208;p57"/>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7"/>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57"/>
            <p:cNvGrpSpPr/>
            <p:nvPr/>
          </p:nvGrpSpPr>
          <p:grpSpPr>
            <a:xfrm>
              <a:off x="4883984" y="2440153"/>
              <a:ext cx="225613" cy="296486"/>
              <a:chOff x="4883984" y="2440153"/>
              <a:chExt cx="225613" cy="296486"/>
            </a:xfrm>
          </p:grpSpPr>
          <p:cxnSp>
            <p:nvCxnSpPr>
              <p:cNvPr id="11210" name="Google Shape;11210;p57"/>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11211" name="Google Shape;11211;p57"/>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7"/>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57"/>
            <p:cNvGrpSpPr/>
            <p:nvPr/>
          </p:nvGrpSpPr>
          <p:grpSpPr>
            <a:xfrm>
              <a:off x="3512551" y="2358356"/>
              <a:ext cx="225647" cy="307629"/>
              <a:chOff x="2182679" y="2005014"/>
              <a:chExt cx="792300" cy="1080158"/>
            </a:xfrm>
          </p:grpSpPr>
          <p:cxnSp>
            <p:nvCxnSpPr>
              <p:cNvPr id="11214" name="Google Shape;11214;p57"/>
              <p:cNvCxnSpPr>
                <a:stCxn id="1121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1200" name="Google Shape;11200;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16" name="Google Shape;11216;p57"/>
          <p:cNvGrpSpPr/>
          <p:nvPr/>
        </p:nvGrpSpPr>
        <p:grpSpPr>
          <a:xfrm>
            <a:off x="6846570" y="972834"/>
            <a:ext cx="1559809" cy="722610"/>
            <a:chOff x="634175" y="2986275"/>
            <a:chExt cx="3147949" cy="1458344"/>
          </a:xfrm>
        </p:grpSpPr>
        <p:cxnSp>
          <p:nvCxnSpPr>
            <p:cNvPr id="11217" name="Google Shape;11217;p57"/>
            <p:cNvCxnSpPr>
              <a:stCxn id="11218" idx="4"/>
              <a:endCxn id="1121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1220" name="Google Shape;11220;p57"/>
            <p:cNvCxnSpPr>
              <a:stCxn id="11219" idx="0"/>
              <a:endCxn id="1122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222" name="Google Shape;11222;p57"/>
            <p:cNvCxnSpPr>
              <a:stCxn id="11221" idx="4"/>
              <a:endCxn id="1122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1224" name="Google Shape;11224;p57"/>
            <p:cNvCxnSpPr>
              <a:stCxn id="11223" idx="0"/>
              <a:endCxn id="1122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1225" name="Google Shape;11225;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221" name="Google Shape;11221;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218" name="Google Shape;11218;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223" name="Google Shape;11223;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1219" name="Google Shape;11219;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1226" name="Google Shape;11226;p57"/>
          <p:cNvGrpSpPr/>
          <p:nvPr/>
        </p:nvGrpSpPr>
        <p:grpSpPr>
          <a:xfrm>
            <a:off x="3500360" y="2682741"/>
            <a:ext cx="1570719" cy="294123"/>
            <a:chOff x="998425" y="1182125"/>
            <a:chExt cx="1065400" cy="199500"/>
          </a:xfrm>
        </p:grpSpPr>
        <p:sp>
          <p:nvSpPr>
            <p:cNvPr id="11227" name="Google Shape;11227;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2" name="Google Shape;11232;p57"/>
          <p:cNvGrpSpPr/>
          <p:nvPr/>
        </p:nvGrpSpPr>
        <p:grpSpPr>
          <a:xfrm>
            <a:off x="6843616" y="1800228"/>
            <a:ext cx="1565716" cy="366729"/>
            <a:chOff x="1247650" y="2075423"/>
            <a:chExt cx="6648477" cy="1557238"/>
          </a:xfrm>
        </p:grpSpPr>
        <p:sp>
          <p:nvSpPr>
            <p:cNvPr id="11233" name="Google Shape;11233;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57"/>
          <p:cNvGrpSpPr/>
          <p:nvPr/>
        </p:nvGrpSpPr>
        <p:grpSpPr>
          <a:xfrm>
            <a:off x="6827928" y="2948932"/>
            <a:ext cx="1597092" cy="663663"/>
            <a:chOff x="6796238" y="3158184"/>
            <a:chExt cx="1630351" cy="677483"/>
          </a:xfrm>
        </p:grpSpPr>
        <p:cxnSp>
          <p:nvCxnSpPr>
            <p:cNvPr id="11240" name="Google Shape;11240;p57"/>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11241" name="Google Shape;11241;p57"/>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11242" name="Google Shape;11242;p57"/>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11243" name="Google Shape;11243;p57"/>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11244" name="Google Shape;11244;p57"/>
            <p:cNvGrpSpPr/>
            <p:nvPr/>
          </p:nvGrpSpPr>
          <p:grpSpPr>
            <a:xfrm>
              <a:off x="6796238" y="3311904"/>
              <a:ext cx="1630351" cy="377711"/>
              <a:chOff x="6796238" y="3311904"/>
              <a:chExt cx="1630351" cy="377711"/>
            </a:xfrm>
          </p:grpSpPr>
          <p:sp>
            <p:nvSpPr>
              <p:cNvPr id="11245" name="Google Shape;11245;p57"/>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7"/>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7"/>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48" name="Google Shape;11248;p57"/>
          <p:cNvGrpSpPr/>
          <p:nvPr/>
        </p:nvGrpSpPr>
        <p:grpSpPr>
          <a:xfrm>
            <a:off x="5349066" y="970435"/>
            <a:ext cx="1368606" cy="1593805"/>
            <a:chOff x="1839112" y="2209163"/>
            <a:chExt cx="1918159" cy="2233784"/>
          </a:xfrm>
        </p:grpSpPr>
        <p:sp>
          <p:nvSpPr>
            <p:cNvPr id="11249" name="Google Shape;11249;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2" name="Google Shape;11252;p57"/>
            <p:cNvCxnSpPr>
              <a:stCxn id="11249" idx="6"/>
              <a:endCxn id="1125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253" name="Google Shape;11253;p57"/>
            <p:cNvCxnSpPr>
              <a:stCxn id="11250" idx="4"/>
              <a:endCxn id="1125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1255" name="Google Shape;11255;p57"/>
            <p:cNvCxnSpPr>
              <a:stCxn id="11254" idx="6"/>
              <a:endCxn id="1125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1256" name="Google Shape;11256;p57"/>
            <p:cNvCxnSpPr>
              <a:stCxn id="11251" idx="4"/>
              <a:endCxn id="1125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1254" name="Google Shape;11254;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9" name="Google Shape;11259;p57"/>
            <p:cNvCxnSpPr>
              <a:endCxn id="1125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1260" name="Google Shape;11260;p57"/>
          <p:cNvGrpSpPr/>
          <p:nvPr/>
        </p:nvGrpSpPr>
        <p:grpSpPr>
          <a:xfrm>
            <a:off x="3481439" y="976671"/>
            <a:ext cx="1637968" cy="154942"/>
            <a:chOff x="238125" y="2506075"/>
            <a:chExt cx="7115411" cy="673075"/>
          </a:xfrm>
        </p:grpSpPr>
        <p:sp>
          <p:nvSpPr>
            <p:cNvPr id="11261" name="Google Shape;11261;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57"/>
          <p:cNvGrpSpPr/>
          <p:nvPr/>
        </p:nvGrpSpPr>
        <p:grpSpPr>
          <a:xfrm>
            <a:off x="720124" y="1298269"/>
            <a:ext cx="2476762" cy="91743"/>
            <a:chOff x="1464850" y="436376"/>
            <a:chExt cx="6001362" cy="222300"/>
          </a:xfrm>
        </p:grpSpPr>
        <p:sp>
          <p:nvSpPr>
            <p:cNvPr id="11267" name="Google Shape;11267;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72" name="Google Shape;11272;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273" name="Google Shape;11273;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274" name="Google Shape;11274;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1275" name="Google Shape;11275;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1276" name="Google Shape;11276;p57"/>
          <p:cNvGrpSpPr/>
          <p:nvPr/>
        </p:nvGrpSpPr>
        <p:grpSpPr>
          <a:xfrm>
            <a:off x="706391" y="2533734"/>
            <a:ext cx="1452862" cy="651872"/>
            <a:chOff x="803162" y="2667727"/>
            <a:chExt cx="1412054" cy="633562"/>
          </a:xfrm>
        </p:grpSpPr>
        <p:cxnSp>
          <p:nvCxnSpPr>
            <p:cNvPr id="11277" name="Google Shape;11277;p57"/>
            <p:cNvCxnSpPr>
              <a:stCxn id="11278" idx="2"/>
              <a:endCxn id="11279"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280" name="Google Shape;11280;p57"/>
            <p:cNvCxnSpPr>
              <a:stCxn id="11281" idx="0"/>
              <a:endCxn id="11278"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282" name="Google Shape;11282;p57"/>
            <p:cNvCxnSpPr>
              <a:stCxn id="11281" idx="2"/>
              <a:endCxn id="11283"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284" name="Google Shape;11284;p57"/>
            <p:cNvCxnSpPr>
              <a:stCxn id="11285" idx="0"/>
              <a:endCxn id="11281"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286" name="Google Shape;11286;p57"/>
            <p:cNvCxnSpPr>
              <a:stCxn id="11279" idx="2"/>
              <a:endCxn id="11287"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1288" name="Google Shape;11288;p57"/>
            <p:cNvCxnSpPr>
              <a:stCxn id="11289" idx="0"/>
              <a:endCxn id="11279"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1285" name="Google Shape;11285;p57"/>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283" name="Google Shape;11283;p57"/>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289" name="Google Shape;11289;p57"/>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287" name="Google Shape;11287;p57"/>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279" name="Google Shape;11279;p57"/>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281" name="Google Shape;11281;p57"/>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1278" name="Google Shape;11278;p57"/>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1290" name="Google Shape;11290;p57"/>
          <p:cNvGrpSpPr/>
          <p:nvPr/>
        </p:nvGrpSpPr>
        <p:grpSpPr>
          <a:xfrm>
            <a:off x="706383" y="969273"/>
            <a:ext cx="2518423" cy="209218"/>
            <a:chOff x="803154" y="1111966"/>
            <a:chExt cx="2447684" cy="203341"/>
          </a:xfrm>
        </p:grpSpPr>
        <p:grpSp>
          <p:nvGrpSpPr>
            <p:cNvPr id="11291" name="Google Shape;11291;p57"/>
            <p:cNvGrpSpPr/>
            <p:nvPr/>
          </p:nvGrpSpPr>
          <p:grpSpPr>
            <a:xfrm>
              <a:off x="1958180" y="1111966"/>
              <a:ext cx="588019" cy="121396"/>
              <a:chOff x="4808316" y="2800065"/>
              <a:chExt cx="1999386" cy="412910"/>
            </a:xfrm>
          </p:grpSpPr>
          <p:sp>
            <p:nvSpPr>
              <p:cNvPr id="11292" name="Google Shape;11292;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3" name="Google Shape;11293;p57"/>
              <p:cNvGrpSpPr/>
              <p:nvPr/>
            </p:nvGrpSpPr>
            <p:grpSpPr>
              <a:xfrm>
                <a:off x="4808316" y="2800065"/>
                <a:ext cx="92400" cy="411825"/>
                <a:chOff x="845575" y="2563700"/>
                <a:chExt cx="92400" cy="411825"/>
              </a:xfrm>
            </p:grpSpPr>
            <p:cxnSp>
              <p:nvCxnSpPr>
                <p:cNvPr id="11294" name="Google Shape;11294;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295" name="Google Shape;11295;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1296" name="Google Shape;11296;p57"/>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11297" name="Google Shape;11297;p57"/>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8" name="Google Shape;11298;p57"/>
            <p:cNvGrpSpPr/>
            <p:nvPr/>
          </p:nvGrpSpPr>
          <p:grpSpPr>
            <a:xfrm>
              <a:off x="803154" y="1112063"/>
              <a:ext cx="591111" cy="121410"/>
              <a:chOff x="803154" y="1112063"/>
              <a:chExt cx="591111" cy="121410"/>
            </a:xfrm>
          </p:grpSpPr>
          <p:grpSp>
            <p:nvGrpSpPr>
              <p:cNvPr id="11299" name="Google Shape;11299;p57"/>
              <p:cNvGrpSpPr/>
              <p:nvPr/>
            </p:nvGrpSpPr>
            <p:grpSpPr>
              <a:xfrm>
                <a:off x="803154" y="1112063"/>
                <a:ext cx="27174" cy="121091"/>
                <a:chOff x="845575" y="2563700"/>
                <a:chExt cx="92400" cy="411825"/>
              </a:xfrm>
            </p:grpSpPr>
            <p:cxnSp>
              <p:nvCxnSpPr>
                <p:cNvPr id="11300" name="Google Shape;11300;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301" name="Google Shape;11301;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2" name="Google Shape;11302;p57"/>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57"/>
            <p:cNvGrpSpPr/>
            <p:nvPr/>
          </p:nvGrpSpPr>
          <p:grpSpPr>
            <a:xfrm>
              <a:off x="1381934" y="1194217"/>
              <a:ext cx="588259" cy="121091"/>
              <a:chOff x="1381934" y="1194217"/>
              <a:chExt cx="588259" cy="121091"/>
            </a:xfrm>
          </p:grpSpPr>
          <p:grpSp>
            <p:nvGrpSpPr>
              <p:cNvPr id="11304" name="Google Shape;11304;p57"/>
              <p:cNvGrpSpPr/>
              <p:nvPr/>
            </p:nvGrpSpPr>
            <p:grpSpPr>
              <a:xfrm rot="10800000">
                <a:off x="1381934" y="1194217"/>
                <a:ext cx="27174" cy="121091"/>
                <a:chOff x="2070100" y="2563700"/>
                <a:chExt cx="92400" cy="411825"/>
              </a:xfrm>
            </p:grpSpPr>
            <p:cxnSp>
              <p:nvCxnSpPr>
                <p:cNvPr id="11305" name="Google Shape;11305;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306" name="Google Shape;11306;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7" name="Google Shape;11307;p57"/>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57"/>
            <p:cNvGrpSpPr/>
            <p:nvPr/>
          </p:nvGrpSpPr>
          <p:grpSpPr>
            <a:xfrm>
              <a:off x="2532104" y="1194217"/>
              <a:ext cx="704905" cy="121091"/>
              <a:chOff x="2532104" y="1194217"/>
              <a:chExt cx="704905" cy="121091"/>
            </a:xfrm>
          </p:grpSpPr>
          <p:grpSp>
            <p:nvGrpSpPr>
              <p:cNvPr id="11309" name="Google Shape;11309;p57"/>
              <p:cNvGrpSpPr/>
              <p:nvPr/>
            </p:nvGrpSpPr>
            <p:grpSpPr>
              <a:xfrm rot="10800000">
                <a:off x="2532104" y="1194217"/>
                <a:ext cx="27174" cy="121091"/>
                <a:chOff x="2070100" y="2563700"/>
                <a:chExt cx="92400" cy="411825"/>
              </a:xfrm>
            </p:grpSpPr>
            <p:cxnSp>
              <p:nvCxnSpPr>
                <p:cNvPr id="11310" name="Google Shape;11310;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311" name="Google Shape;11311;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2" name="Google Shape;11312;p57"/>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13" name="Google Shape;11313;p57"/>
          <p:cNvGrpSpPr/>
          <p:nvPr/>
        </p:nvGrpSpPr>
        <p:grpSpPr>
          <a:xfrm>
            <a:off x="3499403" y="3665904"/>
            <a:ext cx="1567778" cy="491677"/>
            <a:chOff x="5194708" y="3484366"/>
            <a:chExt cx="3148148" cy="987304"/>
          </a:xfrm>
        </p:grpSpPr>
        <p:grpSp>
          <p:nvGrpSpPr>
            <p:cNvPr id="11314" name="Google Shape;11314;p57"/>
            <p:cNvGrpSpPr/>
            <p:nvPr/>
          </p:nvGrpSpPr>
          <p:grpSpPr>
            <a:xfrm>
              <a:off x="7531521" y="3484366"/>
              <a:ext cx="811335" cy="987304"/>
              <a:chOff x="3379425" y="1617275"/>
              <a:chExt cx="1090650" cy="1327200"/>
            </a:xfrm>
          </p:grpSpPr>
          <p:sp>
            <p:nvSpPr>
              <p:cNvPr id="11315" name="Google Shape;11315;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57"/>
            <p:cNvGrpSpPr/>
            <p:nvPr/>
          </p:nvGrpSpPr>
          <p:grpSpPr>
            <a:xfrm>
              <a:off x="6752546" y="3484366"/>
              <a:ext cx="811428" cy="987304"/>
              <a:chOff x="2332275" y="1617275"/>
              <a:chExt cx="1090775" cy="1327200"/>
            </a:xfrm>
          </p:grpSpPr>
          <p:sp>
            <p:nvSpPr>
              <p:cNvPr id="11319" name="Google Shape;11319;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57"/>
            <p:cNvGrpSpPr/>
            <p:nvPr/>
          </p:nvGrpSpPr>
          <p:grpSpPr>
            <a:xfrm>
              <a:off x="5973664" y="3484366"/>
              <a:ext cx="811335" cy="987304"/>
              <a:chOff x="1285250" y="1617275"/>
              <a:chExt cx="1090650" cy="1327200"/>
            </a:xfrm>
          </p:grpSpPr>
          <p:sp>
            <p:nvSpPr>
              <p:cNvPr id="11323" name="Google Shape;11323;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57"/>
            <p:cNvGrpSpPr/>
            <p:nvPr/>
          </p:nvGrpSpPr>
          <p:grpSpPr>
            <a:xfrm>
              <a:off x="5194708" y="3484366"/>
              <a:ext cx="811409" cy="987304"/>
              <a:chOff x="238125" y="1617275"/>
              <a:chExt cx="1090750" cy="1327200"/>
            </a:xfrm>
          </p:grpSpPr>
          <p:sp>
            <p:nvSpPr>
              <p:cNvPr id="11327" name="Google Shape;11327;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30" name="Google Shape;11330;p57"/>
          <p:cNvGrpSpPr/>
          <p:nvPr/>
        </p:nvGrpSpPr>
        <p:grpSpPr>
          <a:xfrm>
            <a:off x="3460012" y="3146315"/>
            <a:ext cx="1616964" cy="346256"/>
            <a:chOff x="1808063" y="4294338"/>
            <a:chExt cx="3370782" cy="721817"/>
          </a:xfrm>
        </p:grpSpPr>
        <p:sp>
          <p:nvSpPr>
            <p:cNvPr id="11331" name="Google Shape;11331;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57"/>
          <p:cNvGrpSpPr/>
          <p:nvPr/>
        </p:nvGrpSpPr>
        <p:grpSpPr>
          <a:xfrm>
            <a:off x="738224" y="3432344"/>
            <a:ext cx="1295882" cy="646587"/>
            <a:chOff x="834100" y="3642869"/>
            <a:chExt cx="1259483" cy="628426"/>
          </a:xfrm>
        </p:grpSpPr>
        <p:sp>
          <p:nvSpPr>
            <p:cNvPr id="11342" name="Google Shape;11342;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7" name="Google Shape;11367;p57"/>
            <p:cNvGrpSpPr/>
            <p:nvPr/>
          </p:nvGrpSpPr>
          <p:grpSpPr>
            <a:xfrm>
              <a:off x="1360364" y="3847835"/>
              <a:ext cx="208119" cy="224359"/>
              <a:chOff x="1360769" y="3847100"/>
              <a:chExt cx="208119" cy="224359"/>
            </a:xfrm>
          </p:grpSpPr>
          <p:sp>
            <p:nvSpPr>
              <p:cNvPr id="11368" name="Google Shape;11368;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8" name="Google Shape;11388;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2" name="Google Shape;11402;p57"/>
          <p:cNvGrpSpPr/>
          <p:nvPr/>
        </p:nvGrpSpPr>
        <p:grpSpPr>
          <a:xfrm rot="5400000">
            <a:off x="5951337" y="3228841"/>
            <a:ext cx="164064" cy="1414916"/>
            <a:chOff x="4428249" y="1369375"/>
            <a:chExt cx="36905" cy="429569"/>
          </a:xfrm>
        </p:grpSpPr>
        <p:sp>
          <p:nvSpPr>
            <p:cNvPr id="11403" name="Google Shape;11403;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57"/>
          <p:cNvGrpSpPr/>
          <p:nvPr/>
        </p:nvGrpSpPr>
        <p:grpSpPr>
          <a:xfrm flipH="1" rot="10800000">
            <a:off x="5323766" y="2817385"/>
            <a:ext cx="1419207" cy="24808"/>
            <a:chOff x="219558" y="4738465"/>
            <a:chExt cx="5852400" cy="102300"/>
          </a:xfrm>
        </p:grpSpPr>
        <p:cxnSp>
          <p:nvCxnSpPr>
            <p:cNvPr id="11436" name="Google Shape;11436;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1437" name="Google Shape;11437;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57"/>
          <p:cNvGrpSpPr/>
          <p:nvPr/>
        </p:nvGrpSpPr>
        <p:grpSpPr>
          <a:xfrm>
            <a:off x="5335084" y="3190448"/>
            <a:ext cx="1396570" cy="385016"/>
            <a:chOff x="5286284" y="2966544"/>
            <a:chExt cx="1396570" cy="385016"/>
          </a:xfrm>
        </p:grpSpPr>
        <p:cxnSp>
          <p:nvCxnSpPr>
            <p:cNvPr id="11443" name="Google Shape;11443;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1444" name="Google Shape;11444;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1445" name="Google Shape;11445;p57"/>
            <p:cNvGrpSpPr/>
            <p:nvPr/>
          </p:nvGrpSpPr>
          <p:grpSpPr>
            <a:xfrm>
              <a:off x="5287688" y="3173364"/>
              <a:ext cx="1395166" cy="74015"/>
              <a:chOff x="5287688" y="3173364"/>
              <a:chExt cx="1395166" cy="74015"/>
            </a:xfrm>
          </p:grpSpPr>
          <p:cxnSp>
            <p:nvCxnSpPr>
              <p:cNvPr id="11446" name="Google Shape;11446;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1447" name="Google Shape;11447;p57"/>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11448" name="Google Shape;11448;p57"/>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11449" name="Google Shape;11449;p57"/>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11450" name="Google Shape;11450;p57"/>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11451" name="Google Shape;11451;p57"/>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11452" name="Google Shape;11452;p57"/>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11453" name="Google Shape;11453;p57"/>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11454" name="Google Shape;11454;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1455" name="Google Shape;11455;p57"/>
          <p:cNvGrpSpPr/>
          <p:nvPr/>
        </p:nvGrpSpPr>
        <p:grpSpPr>
          <a:xfrm>
            <a:off x="2021150" y="1609224"/>
            <a:ext cx="1182276" cy="662027"/>
            <a:chOff x="2029517" y="1732295"/>
            <a:chExt cx="1149068" cy="643432"/>
          </a:xfrm>
        </p:grpSpPr>
        <p:grpSp>
          <p:nvGrpSpPr>
            <p:cNvPr id="11456" name="Google Shape;11456;p57"/>
            <p:cNvGrpSpPr/>
            <p:nvPr/>
          </p:nvGrpSpPr>
          <p:grpSpPr>
            <a:xfrm>
              <a:off x="2708660" y="1746937"/>
              <a:ext cx="455427" cy="244429"/>
              <a:chOff x="2700693" y="1746937"/>
              <a:chExt cx="455427" cy="244429"/>
            </a:xfrm>
          </p:grpSpPr>
          <p:grpSp>
            <p:nvGrpSpPr>
              <p:cNvPr id="11457" name="Google Shape;11457;p57"/>
              <p:cNvGrpSpPr/>
              <p:nvPr/>
            </p:nvGrpSpPr>
            <p:grpSpPr>
              <a:xfrm>
                <a:off x="2905682" y="1782817"/>
                <a:ext cx="250438" cy="208549"/>
                <a:chOff x="2905682" y="1782817"/>
                <a:chExt cx="250438" cy="208549"/>
              </a:xfrm>
            </p:grpSpPr>
            <p:cxnSp>
              <p:nvCxnSpPr>
                <p:cNvPr id="11458" name="Google Shape;11458;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459" name="Google Shape;11459;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0" name="Google Shape;11460;p57"/>
              <p:cNvGrpSpPr/>
              <p:nvPr/>
            </p:nvGrpSpPr>
            <p:grpSpPr>
              <a:xfrm>
                <a:off x="2700693" y="1746937"/>
                <a:ext cx="449967" cy="72374"/>
                <a:chOff x="2700693" y="1746937"/>
                <a:chExt cx="449967" cy="72374"/>
              </a:xfrm>
            </p:grpSpPr>
            <p:cxnSp>
              <p:nvCxnSpPr>
                <p:cNvPr id="11461" name="Google Shape;11461;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462" name="Google Shape;11462;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63" name="Google Shape;11463;p57"/>
            <p:cNvGrpSpPr/>
            <p:nvPr/>
          </p:nvGrpSpPr>
          <p:grpSpPr>
            <a:xfrm>
              <a:off x="2029517" y="1732295"/>
              <a:ext cx="1149068" cy="643432"/>
              <a:chOff x="2029517" y="1732295"/>
              <a:chExt cx="1149068" cy="643432"/>
            </a:xfrm>
          </p:grpSpPr>
          <p:grpSp>
            <p:nvGrpSpPr>
              <p:cNvPr id="11464" name="Google Shape;11464;p57"/>
              <p:cNvGrpSpPr/>
              <p:nvPr/>
            </p:nvGrpSpPr>
            <p:grpSpPr>
              <a:xfrm>
                <a:off x="2703618" y="2103152"/>
                <a:ext cx="474966" cy="260017"/>
                <a:chOff x="2703618" y="2103152"/>
                <a:chExt cx="474966" cy="260017"/>
              </a:xfrm>
            </p:grpSpPr>
            <p:grpSp>
              <p:nvGrpSpPr>
                <p:cNvPr id="11465" name="Google Shape;11465;p57"/>
                <p:cNvGrpSpPr/>
                <p:nvPr/>
              </p:nvGrpSpPr>
              <p:grpSpPr>
                <a:xfrm>
                  <a:off x="2703618" y="2290640"/>
                  <a:ext cx="450291" cy="72529"/>
                  <a:chOff x="2703618" y="2290640"/>
                  <a:chExt cx="450291" cy="72529"/>
                </a:xfrm>
              </p:grpSpPr>
              <p:cxnSp>
                <p:nvCxnSpPr>
                  <p:cNvPr id="11466" name="Google Shape;11466;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467" name="Google Shape;11467;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57"/>
                <p:cNvGrpSpPr/>
                <p:nvPr/>
              </p:nvGrpSpPr>
              <p:grpSpPr>
                <a:xfrm>
                  <a:off x="2908607" y="2103152"/>
                  <a:ext cx="269977" cy="223538"/>
                  <a:chOff x="2908607" y="2103152"/>
                  <a:chExt cx="269977" cy="223538"/>
                </a:xfrm>
              </p:grpSpPr>
              <p:cxnSp>
                <p:nvCxnSpPr>
                  <p:cNvPr id="11469" name="Google Shape;11469;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470" name="Google Shape;11470;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71" name="Google Shape;11471;p57"/>
              <p:cNvGrpSpPr/>
              <p:nvPr/>
            </p:nvGrpSpPr>
            <p:grpSpPr>
              <a:xfrm>
                <a:off x="2029517" y="1732295"/>
                <a:ext cx="685827" cy="643432"/>
                <a:chOff x="2029517" y="1732295"/>
                <a:chExt cx="685827" cy="643432"/>
              </a:xfrm>
            </p:grpSpPr>
            <p:sp>
              <p:nvSpPr>
                <p:cNvPr id="11472" name="Google Shape;11472;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3" name="Google Shape;11473;p57"/>
                <p:cNvGrpSpPr/>
                <p:nvPr/>
              </p:nvGrpSpPr>
              <p:grpSpPr>
                <a:xfrm>
                  <a:off x="2158948" y="1732295"/>
                  <a:ext cx="556396" cy="333108"/>
                  <a:chOff x="2158948" y="1732295"/>
                  <a:chExt cx="556396" cy="333108"/>
                </a:xfrm>
              </p:grpSpPr>
              <p:cxnSp>
                <p:nvCxnSpPr>
                  <p:cNvPr id="11474" name="Google Shape;11474;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1475" name="Google Shape;11475;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57"/>
                <p:cNvGrpSpPr/>
                <p:nvPr/>
              </p:nvGrpSpPr>
              <p:grpSpPr>
                <a:xfrm>
                  <a:off x="2159908" y="2065057"/>
                  <a:ext cx="550884" cy="310670"/>
                  <a:chOff x="2159908" y="2065057"/>
                  <a:chExt cx="550884" cy="310670"/>
                </a:xfrm>
              </p:grpSpPr>
              <p:cxnSp>
                <p:nvCxnSpPr>
                  <p:cNvPr id="11477" name="Google Shape;11477;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1478" name="Google Shape;11478;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1479" name="Google Shape;11479;p57"/>
          <p:cNvGrpSpPr/>
          <p:nvPr/>
        </p:nvGrpSpPr>
        <p:grpSpPr>
          <a:xfrm>
            <a:off x="706399" y="1556837"/>
            <a:ext cx="962651" cy="810058"/>
            <a:chOff x="732462" y="1766083"/>
            <a:chExt cx="962651" cy="810058"/>
          </a:xfrm>
        </p:grpSpPr>
        <p:grpSp>
          <p:nvGrpSpPr>
            <p:cNvPr id="11480" name="Google Shape;11480;p57"/>
            <p:cNvGrpSpPr/>
            <p:nvPr/>
          </p:nvGrpSpPr>
          <p:grpSpPr>
            <a:xfrm>
              <a:off x="732462" y="1908333"/>
              <a:ext cx="339364" cy="524749"/>
              <a:chOff x="844912" y="1819635"/>
              <a:chExt cx="329831" cy="510010"/>
            </a:xfrm>
          </p:grpSpPr>
          <p:sp>
            <p:nvSpPr>
              <p:cNvPr id="11481" name="Google Shape;11481;p57"/>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7"/>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7"/>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7"/>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7"/>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7"/>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57"/>
            <p:cNvGrpSpPr/>
            <p:nvPr/>
          </p:nvGrpSpPr>
          <p:grpSpPr>
            <a:xfrm>
              <a:off x="1184858" y="2256650"/>
              <a:ext cx="510255" cy="319491"/>
              <a:chOff x="1284601" y="2158168"/>
              <a:chExt cx="495923" cy="310517"/>
            </a:xfrm>
          </p:grpSpPr>
          <p:sp>
            <p:nvSpPr>
              <p:cNvPr id="11488" name="Google Shape;11488;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9" name="Google Shape;11489;p57"/>
              <p:cNvGrpSpPr/>
              <p:nvPr/>
            </p:nvGrpSpPr>
            <p:grpSpPr>
              <a:xfrm>
                <a:off x="1507666" y="2158168"/>
                <a:ext cx="272858" cy="310517"/>
                <a:chOff x="1507666" y="2158168"/>
                <a:chExt cx="272858" cy="310517"/>
              </a:xfrm>
            </p:grpSpPr>
            <p:grpSp>
              <p:nvGrpSpPr>
                <p:cNvPr id="11490" name="Google Shape;11490;p57"/>
                <p:cNvGrpSpPr/>
                <p:nvPr/>
              </p:nvGrpSpPr>
              <p:grpSpPr>
                <a:xfrm>
                  <a:off x="1507666" y="2176104"/>
                  <a:ext cx="166390" cy="273143"/>
                  <a:chOff x="1507666" y="2176104"/>
                  <a:chExt cx="166390" cy="273143"/>
                </a:xfrm>
              </p:grpSpPr>
              <p:sp>
                <p:nvSpPr>
                  <p:cNvPr id="11491" name="Google Shape;11491;p57"/>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7"/>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7"/>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7"/>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7"/>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7"/>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7"/>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8" name="Google Shape;11498;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00" name="Google Shape;11500;p57"/>
            <p:cNvGrpSpPr/>
            <p:nvPr/>
          </p:nvGrpSpPr>
          <p:grpSpPr>
            <a:xfrm>
              <a:off x="1184858" y="1766083"/>
              <a:ext cx="510255" cy="319491"/>
              <a:chOff x="1284601" y="1681380"/>
              <a:chExt cx="495923" cy="310517"/>
            </a:xfrm>
          </p:grpSpPr>
          <p:sp>
            <p:nvSpPr>
              <p:cNvPr id="11501" name="Google Shape;11501;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2" name="Google Shape;11502;p57"/>
              <p:cNvGrpSpPr/>
              <p:nvPr/>
            </p:nvGrpSpPr>
            <p:grpSpPr>
              <a:xfrm>
                <a:off x="1507666" y="1681380"/>
                <a:ext cx="272858" cy="310517"/>
                <a:chOff x="1507666" y="1681380"/>
                <a:chExt cx="272858" cy="310517"/>
              </a:xfrm>
            </p:grpSpPr>
            <p:grpSp>
              <p:nvGrpSpPr>
                <p:cNvPr id="11503" name="Google Shape;11503;p57"/>
                <p:cNvGrpSpPr/>
                <p:nvPr/>
              </p:nvGrpSpPr>
              <p:grpSpPr>
                <a:xfrm>
                  <a:off x="1507666" y="1700120"/>
                  <a:ext cx="166390" cy="272978"/>
                  <a:chOff x="1507666" y="1700120"/>
                  <a:chExt cx="166390" cy="272978"/>
                </a:xfrm>
              </p:grpSpPr>
              <p:sp>
                <p:nvSpPr>
                  <p:cNvPr id="11504" name="Google Shape;11504;p57"/>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7"/>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7"/>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7"/>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7"/>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7"/>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7"/>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1" name="Google Shape;11511;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513" name="Google Shape;11513;p57"/>
          <p:cNvGrpSpPr/>
          <p:nvPr/>
        </p:nvGrpSpPr>
        <p:grpSpPr>
          <a:xfrm>
            <a:off x="6815339" y="2324267"/>
            <a:ext cx="1622269" cy="552443"/>
            <a:chOff x="6894650" y="2574740"/>
            <a:chExt cx="1445100" cy="492111"/>
          </a:xfrm>
        </p:grpSpPr>
        <p:sp>
          <p:nvSpPr>
            <p:cNvPr id="11514" name="Google Shape;11514;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19" name="Google Shape;11519;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1520" name="Google Shape;11520;p57"/>
          <p:cNvGrpSpPr/>
          <p:nvPr/>
        </p:nvGrpSpPr>
        <p:grpSpPr>
          <a:xfrm>
            <a:off x="6834859" y="3698386"/>
            <a:ext cx="1583229" cy="475842"/>
            <a:chOff x="6953899" y="3907783"/>
            <a:chExt cx="1377320" cy="475842"/>
          </a:xfrm>
        </p:grpSpPr>
        <p:cxnSp>
          <p:nvCxnSpPr>
            <p:cNvPr id="11521" name="Google Shape;11521;p57"/>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11522" name="Google Shape;11522;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1523" name="Google Shape;11523;p57"/>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11524" name="Google Shape;11524;p57"/>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11525" name="Google Shape;11525;p57"/>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11526" name="Google Shape;11526;p57"/>
          <p:cNvGrpSpPr/>
          <p:nvPr/>
        </p:nvGrpSpPr>
        <p:grpSpPr>
          <a:xfrm>
            <a:off x="2338470" y="2459668"/>
            <a:ext cx="836286" cy="824529"/>
            <a:chOff x="2389399" y="2595741"/>
            <a:chExt cx="812796" cy="801369"/>
          </a:xfrm>
        </p:grpSpPr>
        <p:grpSp>
          <p:nvGrpSpPr>
            <p:cNvPr id="11527" name="Google Shape;11527;p57"/>
            <p:cNvGrpSpPr/>
            <p:nvPr/>
          </p:nvGrpSpPr>
          <p:grpSpPr>
            <a:xfrm>
              <a:off x="2492145" y="2881565"/>
              <a:ext cx="607243" cy="229690"/>
              <a:chOff x="2492145" y="2881565"/>
              <a:chExt cx="607243" cy="229690"/>
            </a:xfrm>
          </p:grpSpPr>
          <p:sp>
            <p:nvSpPr>
              <p:cNvPr id="11528" name="Google Shape;11528;p57"/>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7"/>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7"/>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57"/>
            <p:cNvGrpSpPr/>
            <p:nvPr/>
          </p:nvGrpSpPr>
          <p:grpSpPr>
            <a:xfrm>
              <a:off x="2389399" y="2595741"/>
              <a:ext cx="812737" cy="296821"/>
              <a:chOff x="2389399" y="2595741"/>
              <a:chExt cx="812737" cy="296821"/>
            </a:xfrm>
          </p:grpSpPr>
          <p:grpSp>
            <p:nvGrpSpPr>
              <p:cNvPr id="11532" name="Google Shape;11532;p57"/>
              <p:cNvGrpSpPr/>
              <p:nvPr/>
            </p:nvGrpSpPr>
            <p:grpSpPr>
              <a:xfrm>
                <a:off x="2389399" y="2595741"/>
                <a:ext cx="363634" cy="296821"/>
                <a:chOff x="2389399" y="2595741"/>
                <a:chExt cx="363634" cy="296821"/>
              </a:xfrm>
            </p:grpSpPr>
            <p:grpSp>
              <p:nvGrpSpPr>
                <p:cNvPr id="11533" name="Google Shape;11533;p57"/>
                <p:cNvGrpSpPr/>
                <p:nvPr/>
              </p:nvGrpSpPr>
              <p:grpSpPr>
                <a:xfrm>
                  <a:off x="2493852" y="2794333"/>
                  <a:ext cx="259181" cy="98228"/>
                  <a:chOff x="2493852" y="2794333"/>
                  <a:chExt cx="259181" cy="98228"/>
                </a:xfrm>
              </p:grpSpPr>
              <p:sp>
                <p:nvSpPr>
                  <p:cNvPr id="11534" name="Google Shape;11534;p57"/>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7"/>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7"/>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57"/>
                <p:cNvGrpSpPr/>
                <p:nvPr/>
              </p:nvGrpSpPr>
              <p:grpSpPr>
                <a:xfrm>
                  <a:off x="2389399" y="2595741"/>
                  <a:ext cx="224284" cy="182006"/>
                  <a:chOff x="2389399" y="2595741"/>
                  <a:chExt cx="224284" cy="182006"/>
                </a:xfrm>
              </p:grpSpPr>
              <p:sp>
                <p:nvSpPr>
                  <p:cNvPr id="11538" name="Google Shape;11538;p57"/>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7"/>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40" name="Google Shape;11540;p57"/>
              <p:cNvGrpSpPr/>
              <p:nvPr/>
            </p:nvGrpSpPr>
            <p:grpSpPr>
              <a:xfrm>
                <a:off x="2683630" y="2595741"/>
                <a:ext cx="224274" cy="296821"/>
                <a:chOff x="2683630" y="2595741"/>
                <a:chExt cx="224274" cy="296821"/>
              </a:xfrm>
            </p:grpSpPr>
            <p:grpSp>
              <p:nvGrpSpPr>
                <p:cNvPr id="11541" name="Google Shape;11541;p57"/>
                <p:cNvGrpSpPr/>
                <p:nvPr/>
              </p:nvGrpSpPr>
              <p:grpSpPr>
                <a:xfrm>
                  <a:off x="2788083" y="2794333"/>
                  <a:ext cx="15352" cy="98228"/>
                  <a:chOff x="2788083" y="2794333"/>
                  <a:chExt cx="15352" cy="98228"/>
                </a:xfrm>
              </p:grpSpPr>
              <p:sp>
                <p:nvSpPr>
                  <p:cNvPr id="11542" name="Google Shape;11542;p57"/>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7"/>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7"/>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57"/>
                <p:cNvGrpSpPr/>
                <p:nvPr/>
              </p:nvGrpSpPr>
              <p:grpSpPr>
                <a:xfrm>
                  <a:off x="2683630" y="2595741"/>
                  <a:ext cx="224274" cy="182006"/>
                  <a:chOff x="2683630" y="2595741"/>
                  <a:chExt cx="224274" cy="182006"/>
                </a:xfrm>
              </p:grpSpPr>
              <p:sp>
                <p:nvSpPr>
                  <p:cNvPr id="11546" name="Google Shape;11546;p57"/>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7"/>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48" name="Google Shape;11548;p57"/>
              <p:cNvGrpSpPr/>
              <p:nvPr/>
            </p:nvGrpSpPr>
            <p:grpSpPr>
              <a:xfrm>
                <a:off x="2838475" y="2595741"/>
                <a:ext cx="363660" cy="296821"/>
                <a:chOff x="2838475" y="2595741"/>
                <a:chExt cx="363660" cy="296821"/>
              </a:xfrm>
            </p:grpSpPr>
            <p:grpSp>
              <p:nvGrpSpPr>
                <p:cNvPr id="11549" name="Google Shape;11549;p57"/>
                <p:cNvGrpSpPr/>
                <p:nvPr/>
              </p:nvGrpSpPr>
              <p:grpSpPr>
                <a:xfrm>
                  <a:off x="2838475" y="2794333"/>
                  <a:ext cx="259181" cy="98228"/>
                  <a:chOff x="2838475" y="2794333"/>
                  <a:chExt cx="259181" cy="98228"/>
                </a:xfrm>
              </p:grpSpPr>
              <p:sp>
                <p:nvSpPr>
                  <p:cNvPr id="11550" name="Google Shape;11550;p57"/>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7"/>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7"/>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57"/>
                <p:cNvGrpSpPr/>
                <p:nvPr/>
              </p:nvGrpSpPr>
              <p:grpSpPr>
                <a:xfrm>
                  <a:off x="2977852" y="2595741"/>
                  <a:ext cx="224284" cy="182006"/>
                  <a:chOff x="2977852" y="2595741"/>
                  <a:chExt cx="224284" cy="182006"/>
                </a:xfrm>
              </p:grpSpPr>
              <p:sp>
                <p:nvSpPr>
                  <p:cNvPr id="11554" name="Google Shape;11554;p57"/>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7"/>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556" name="Google Shape;11556;p57"/>
            <p:cNvGrpSpPr/>
            <p:nvPr/>
          </p:nvGrpSpPr>
          <p:grpSpPr>
            <a:xfrm>
              <a:off x="2389399" y="3100241"/>
              <a:ext cx="812796" cy="296869"/>
              <a:chOff x="2389399" y="3100241"/>
              <a:chExt cx="812796" cy="296869"/>
            </a:xfrm>
          </p:grpSpPr>
          <p:grpSp>
            <p:nvGrpSpPr>
              <p:cNvPr id="11557" name="Google Shape;11557;p57"/>
              <p:cNvGrpSpPr/>
              <p:nvPr/>
            </p:nvGrpSpPr>
            <p:grpSpPr>
              <a:xfrm>
                <a:off x="2683630" y="3100241"/>
                <a:ext cx="224334" cy="296869"/>
                <a:chOff x="2683630" y="3100241"/>
                <a:chExt cx="224334" cy="296869"/>
              </a:xfrm>
            </p:grpSpPr>
            <p:grpSp>
              <p:nvGrpSpPr>
                <p:cNvPr id="11558" name="Google Shape;11558;p57"/>
                <p:cNvGrpSpPr/>
                <p:nvPr/>
              </p:nvGrpSpPr>
              <p:grpSpPr>
                <a:xfrm>
                  <a:off x="2788083" y="3100241"/>
                  <a:ext cx="15356" cy="98237"/>
                  <a:chOff x="2788083" y="3100241"/>
                  <a:chExt cx="15356" cy="98237"/>
                </a:xfrm>
              </p:grpSpPr>
              <p:sp>
                <p:nvSpPr>
                  <p:cNvPr id="11559" name="Google Shape;11559;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57"/>
                <p:cNvGrpSpPr/>
                <p:nvPr/>
              </p:nvGrpSpPr>
              <p:grpSpPr>
                <a:xfrm>
                  <a:off x="2683630" y="3215065"/>
                  <a:ext cx="224334" cy="182045"/>
                  <a:chOff x="2683630" y="3215065"/>
                  <a:chExt cx="224334" cy="182045"/>
                </a:xfrm>
              </p:grpSpPr>
              <p:sp>
                <p:nvSpPr>
                  <p:cNvPr id="11563" name="Google Shape;11563;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65" name="Google Shape;11565;p57"/>
              <p:cNvGrpSpPr/>
              <p:nvPr/>
            </p:nvGrpSpPr>
            <p:grpSpPr>
              <a:xfrm>
                <a:off x="2389399" y="3100241"/>
                <a:ext cx="363638" cy="296869"/>
                <a:chOff x="2389399" y="3100241"/>
                <a:chExt cx="363638" cy="296869"/>
              </a:xfrm>
            </p:grpSpPr>
            <p:grpSp>
              <p:nvGrpSpPr>
                <p:cNvPr id="11566" name="Google Shape;11566;p57"/>
                <p:cNvGrpSpPr/>
                <p:nvPr/>
              </p:nvGrpSpPr>
              <p:grpSpPr>
                <a:xfrm>
                  <a:off x="2493852" y="3100241"/>
                  <a:ext cx="259185" cy="98237"/>
                  <a:chOff x="2493852" y="3100241"/>
                  <a:chExt cx="259185" cy="98237"/>
                </a:xfrm>
              </p:grpSpPr>
              <p:sp>
                <p:nvSpPr>
                  <p:cNvPr id="11567" name="Google Shape;11567;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57"/>
                <p:cNvGrpSpPr/>
                <p:nvPr/>
              </p:nvGrpSpPr>
              <p:grpSpPr>
                <a:xfrm>
                  <a:off x="2389399" y="3215065"/>
                  <a:ext cx="224343" cy="182045"/>
                  <a:chOff x="2389399" y="3215065"/>
                  <a:chExt cx="224343" cy="182045"/>
                </a:xfrm>
              </p:grpSpPr>
              <p:sp>
                <p:nvSpPr>
                  <p:cNvPr id="11571" name="Google Shape;11571;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73" name="Google Shape;11573;p57"/>
              <p:cNvGrpSpPr/>
              <p:nvPr/>
            </p:nvGrpSpPr>
            <p:grpSpPr>
              <a:xfrm>
                <a:off x="2838475" y="3100241"/>
                <a:ext cx="363719" cy="296869"/>
                <a:chOff x="2838475" y="3100241"/>
                <a:chExt cx="363719" cy="296869"/>
              </a:xfrm>
            </p:grpSpPr>
            <p:grpSp>
              <p:nvGrpSpPr>
                <p:cNvPr id="11574" name="Google Shape;11574;p57"/>
                <p:cNvGrpSpPr/>
                <p:nvPr/>
              </p:nvGrpSpPr>
              <p:grpSpPr>
                <a:xfrm>
                  <a:off x="2838475" y="3100241"/>
                  <a:ext cx="259185" cy="98237"/>
                  <a:chOff x="2838475" y="3100241"/>
                  <a:chExt cx="259185" cy="98237"/>
                </a:xfrm>
              </p:grpSpPr>
              <p:sp>
                <p:nvSpPr>
                  <p:cNvPr id="11575" name="Google Shape;11575;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57"/>
                <p:cNvGrpSpPr/>
                <p:nvPr/>
              </p:nvGrpSpPr>
              <p:grpSpPr>
                <a:xfrm>
                  <a:off x="2977852" y="3215065"/>
                  <a:ext cx="224343" cy="182045"/>
                  <a:chOff x="2977852" y="3215065"/>
                  <a:chExt cx="224343" cy="182045"/>
                </a:xfrm>
              </p:grpSpPr>
              <p:sp>
                <p:nvSpPr>
                  <p:cNvPr id="11579" name="Google Shape;11579;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4" name="Shape 11584"/>
        <p:cNvGrpSpPr/>
        <p:nvPr/>
      </p:nvGrpSpPr>
      <p:grpSpPr>
        <a:xfrm>
          <a:off x="0" y="0"/>
          <a:ext cx="0" cy="0"/>
          <a:chOff x="0" y="0"/>
          <a:chExt cx="0" cy="0"/>
        </a:xfrm>
      </p:grpSpPr>
      <p:grpSp>
        <p:nvGrpSpPr>
          <p:cNvPr id="11585" name="Google Shape;11585;p58"/>
          <p:cNvGrpSpPr/>
          <p:nvPr/>
        </p:nvGrpSpPr>
        <p:grpSpPr>
          <a:xfrm>
            <a:off x="702088" y="3155922"/>
            <a:ext cx="2390414" cy="1024800"/>
            <a:chOff x="728925" y="3296613"/>
            <a:chExt cx="2390414" cy="1024800"/>
          </a:xfrm>
        </p:grpSpPr>
        <p:grpSp>
          <p:nvGrpSpPr>
            <p:cNvPr id="11586" name="Google Shape;11586;p58"/>
            <p:cNvGrpSpPr/>
            <p:nvPr/>
          </p:nvGrpSpPr>
          <p:grpSpPr>
            <a:xfrm>
              <a:off x="728925" y="3619800"/>
              <a:ext cx="2390414" cy="500893"/>
              <a:chOff x="728925" y="3619800"/>
              <a:chExt cx="2390414" cy="500893"/>
            </a:xfrm>
          </p:grpSpPr>
          <p:sp>
            <p:nvSpPr>
              <p:cNvPr id="11587" name="Google Shape;11587;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588" name="Google Shape;11588;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1589" name="Google Shape;11589;p58"/>
            <p:cNvGrpSpPr/>
            <p:nvPr/>
          </p:nvGrpSpPr>
          <p:grpSpPr>
            <a:xfrm>
              <a:off x="1348050" y="3296613"/>
              <a:ext cx="1706152" cy="1024800"/>
              <a:chOff x="1348050" y="3296613"/>
              <a:chExt cx="1706152" cy="1024800"/>
            </a:xfrm>
          </p:grpSpPr>
          <p:sp>
            <p:nvSpPr>
              <p:cNvPr id="11590" name="Google Shape;11590;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591" name="Google Shape;11591;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592" name="Google Shape;11592;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593" name="Google Shape;11593;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594" name="Google Shape;11594;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1595" name="Google Shape;11595;p58"/>
            <p:cNvGrpSpPr/>
            <p:nvPr/>
          </p:nvGrpSpPr>
          <p:grpSpPr>
            <a:xfrm>
              <a:off x="1455707" y="3654858"/>
              <a:ext cx="1491150" cy="417657"/>
              <a:chOff x="1455707" y="3654858"/>
              <a:chExt cx="1491150" cy="417657"/>
            </a:xfrm>
          </p:grpSpPr>
          <p:sp>
            <p:nvSpPr>
              <p:cNvPr id="11596" name="Google Shape;11596;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1616" name="Google Shape;11616;p58"/>
          <p:cNvGraphicFramePr/>
          <p:nvPr/>
        </p:nvGraphicFramePr>
        <p:xfrm>
          <a:off x="5937787" y="2153834"/>
          <a:ext cx="3000000" cy="3000000"/>
        </p:xfrm>
        <a:graphic>
          <a:graphicData uri="http://schemas.openxmlformats.org/drawingml/2006/table">
            <a:tbl>
              <a:tblPr>
                <a:noFill/>
                <a:tableStyleId>{5F7B4E2F-3B07-4C3A-8842-AD736FFBE103}</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1617" name="Google Shape;11617;p58"/>
          <p:cNvGrpSpPr/>
          <p:nvPr/>
        </p:nvGrpSpPr>
        <p:grpSpPr>
          <a:xfrm>
            <a:off x="710464" y="981599"/>
            <a:ext cx="2396505" cy="976502"/>
            <a:chOff x="749309" y="1112739"/>
            <a:chExt cx="2371603" cy="976502"/>
          </a:xfrm>
        </p:grpSpPr>
        <p:grpSp>
          <p:nvGrpSpPr>
            <p:cNvPr id="11618" name="Google Shape;11618;p58"/>
            <p:cNvGrpSpPr/>
            <p:nvPr/>
          </p:nvGrpSpPr>
          <p:grpSpPr>
            <a:xfrm>
              <a:off x="1092126" y="1112739"/>
              <a:ext cx="2028786" cy="975464"/>
              <a:chOff x="1092126" y="1112739"/>
              <a:chExt cx="2028786" cy="975464"/>
            </a:xfrm>
          </p:grpSpPr>
          <p:sp>
            <p:nvSpPr>
              <p:cNvPr id="11619" name="Google Shape;11619;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3" name="Google Shape;11643;p58"/>
            <p:cNvGrpSpPr/>
            <p:nvPr/>
          </p:nvGrpSpPr>
          <p:grpSpPr>
            <a:xfrm>
              <a:off x="749309" y="1112739"/>
              <a:ext cx="314700" cy="975464"/>
              <a:chOff x="749309" y="1112739"/>
              <a:chExt cx="314700" cy="975464"/>
            </a:xfrm>
          </p:grpSpPr>
          <p:sp>
            <p:nvSpPr>
              <p:cNvPr id="11644" name="Google Shape;11644;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8" name="Google Shape;11648;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1652" name="Google Shape;11652;p58"/>
          <p:cNvGraphicFramePr/>
          <p:nvPr/>
        </p:nvGraphicFramePr>
        <p:xfrm>
          <a:off x="5937812" y="981584"/>
          <a:ext cx="3000000" cy="3000000"/>
        </p:xfrm>
        <a:graphic>
          <a:graphicData uri="http://schemas.openxmlformats.org/drawingml/2006/table">
            <a:tbl>
              <a:tblPr>
                <a:noFill/>
                <a:tableStyleId>{5F7B4E2F-3B07-4C3A-8842-AD736FFBE103}</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1653" name="Google Shape;11653;p58"/>
          <p:cNvGraphicFramePr/>
          <p:nvPr/>
        </p:nvGraphicFramePr>
        <p:xfrm>
          <a:off x="3358675" y="2153834"/>
          <a:ext cx="3000000" cy="3000000"/>
        </p:xfrm>
        <a:graphic>
          <a:graphicData uri="http://schemas.openxmlformats.org/drawingml/2006/table">
            <a:tbl>
              <a:tblPr>
                <a:noFill/>
                <a:tableStyleId>{5F7B4E2F-3B07-4C3A-8842-AD736FFBE103}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1654" name="Google Shape;11654;p58"/>
          <p:cNvGrpSpPr/>
          <p:nvPr/>
        </p:nvGrpSpPr>
        <p:grpSpPr>
          <a:xfrm>
            <a:off x="3360661" y="3144795"/>
            <a:ext cx="2363377" cy="1047062"/>
            <a:chOff x="3358399" y="3285485"/>
            <a:chExt cx="2363377" cy="1047062"/>
          </a:xfrm>
        </p:grpSpPr>
        <p:grpSp>
          <p:nvGrpSpPr>
            <p:cNvPr id="11655" name="Google Shape;11655;p58"/>
            <p:cNvGrpSpPr/>
            <p:nvPr/>
          </p:nvGrpSpPr>
          <p:grpSpPr>
            <a:xfrm>
              <a:off x="3358412" y="3285485"/>
              <a:ext cx="2363244" cy="139500"/>
              <a:chOff x="3358412" y="3285485"/>
              <a:chExt cx="2363244" cy="139500"/>
            </a:xfrm>
          </p:grpSpPr>
          <p:sp>
            <p:nvSpPr>
              <p:cNvPr id="11656" name="Google Shape;11656;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58"/>
            <p:cNvGrpSpPr/>
            <p:nvPr/>
          </p:nvGrpSpPr>
          <p:grpSpPr>
            <a:xfrm>
              <a:off x="3358412" y="3466996"/>
              <a:ext cx="2363244" cy="139500"/>
              <a:chOff x="3358412" y="3466996"/>
              <a:chExt cx="2363244" cy="139500"/>
            </a:xfrm>
          </p:grpSpPr>
          <p:sp>
            <p:nvSpPr>
              <p:cNvPr id="11662" name="Google Shape;11662;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58"/>
            <p:cNvGrpSpPr/>
            <p:nvPr/>
          </p:nvGrpSpPr>
          <p:grpSpPr>
            <a:xfrm>
              <a:off x="3358412" y="3648507"/>
              <a:ext cx="2363244" cy="139500"/>
              <a:chOff x="3358412" y="3648507"/>
              <a:chExt cx="2363244" cy="139500"/>
            </a:xfrm>
          </p:grpSpPr>
          <p:sp>
            <p:nvSpPr>
              <p:cNvPr id="11668" name="Google Shape;11668;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58"/>
            <p:cNvGrpSpPr/>
            <p:nvPr/>
          </p:nvGrpSpPr>
          <p:grpSpPr>
            <a:xfrm>
              <a:off x="3358412" y="3830018"/>
              <a:ext cx="2363244" cy="139500"/>
              <a:chOff x="3358412" y="3830018"/>
              <a:chExt cx="2363244" cy="139500"/>
            </a:xfrm>
          </p:grpSpPr>
          <p:sp>
            <p:nvSpPr>
              <p:cNvPr id="11674" name="Google Shape;11674;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58"/>
            <p:cNvGrpSpPr/>
            <p:nvPr/>
          </p:nvGrpSpPr>
          <p:grpSpPr>
            <a:xfrm>
              <a:off x="3358399" y="4011514"/>
              <a:ext cx="2363377" cy="139537"/>
              <a:chOff x="3294800" y="4134603"/>
              <a:chExt cx="2638876" cy="152400"/>
            </a:xfrm>
          </p:grpSpPr>
          <p:sp>
            <p:nvSpPr>
              <p:cNvPr id="11680" name="Google Shape;11680;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58"/>
            <p:cNvGrpSpPr/>
            <p:nvPr/>
          </p:nvGrpSpPr>
          <p:grpSpPr>
            <a:xfrm>
              <a:off x="3358399" y="4193010"/>
              <a:ext cx="2363377" cy="139537"/>
              <a:chOff x="3294800" y="4134603"/>
              <a:chExt cx="2638876" cy="152400"/>
            </a:xfrm>
          </p:grpSpPr>
          <p:sp>
            <p:nvSpPr>
              <p:cNvPr id="11686" name="Google Shape;11686;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1691" name="Google Shape;11691;p58"/>
          <p:cNvGraphicFramePr/>
          <p:nvPr/>
        </p:nvGraphicFramePr>
        <p:xfrm>
          <a:off x="711463" y="2153834"/>
          <a:ext cx="3000000" cy="3000000"/>
        </p:xfrm>
        <a:graphic>
          <a:graphicData uri="http://schemas.openxmlformats.org/drawingml/2006/table">
            <a:tbl>
              <a:tblPr>
                <a:noFill/>
                <a:tableStyleId>{5F7B4E2F-3B07-4C3A-8842-AD736FFBE103}</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1692" name="Google Shape;11692;p58"/>
          <p:cNvGrpSpPr/>
          <p:nvPr/>
        </p:nvGrpSpPr>
        <p:grpSpPr>
          <a:xfrm>
            <a:off x="4161132" y="2557649"/>
            <a:ext cx="1302095" cy="60959"/>
            <a:chOff x="3558802" y="4011427"/>
            <a:chExt cx="1866000" cy="111300"/>
          </a:xfrm>
        </p:grpSpPr>
        <p:sp>
          <p:nvSpPr>
            <p:cNvPr id="11693" name="Google Shape;11693;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5" name="Google Shape;11695;p58"/>
          <p:cNvGrpSpPr/>
          <p:nvPr/>
        </p:nvGrpSpPr>
        <p:grpSpPr>
          <a:xfrm>
            <a:off x="4706620" y="2839808"/>
            <a:ext cx="914340" cy="60959"/>
            <a:chOff x="3558802" y="4011427"/>
            <a:chExt cx="1866000" cy="111300"/>
          </a:xfrm>
        </p:grpSpPr>
        <p:sp>
          <p:nvSpPr>
            <p:cNvPr id="11696" name="Google Shape;11696;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58"/>
          <p:cNvGrpSpPr/>
          <p:nvPr/>
        </p:nvGrpSpPr>
        <p:grpSpPr>
          <a:xfrm>
            <a:off x="5871419" y="3167606"/>
            <a:ext cx="2522867" cy="1001454"/>
            <a:chOff x="1904318" y="789980"/>
            <a:chExt cx="1489472" cy="606868"/>
          </a:xfrm>
        </p:grpSpPr>
        <p:cxnSp>
          <p:nvCxnSpPr>
            <p:cNvPr id="11699" name="Google Shape;11699;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1700" name="Google Shape;11700;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1701" name="Google Shape;11701;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1702" name="Google Shape;11702;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11703" name="Google Shape;11703;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11704" name="Google Shape;11704;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11705" name="Google Shape;11705;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11706" name="Google Shape;11706;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11713" name="Google Shape;11713;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1714" name="Google Shape;11714;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1715" name="Google Shape;11715;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58"/>
          <p:cNvGrpSpPr/>
          <p:nvPr/>
        </p:nvGrpSpPr>
        <p:grpSpPr>
          <a:xfrm>
            <a:off x="3355824" y="951642"/>
            <a:ext cx="2363393" cy="1005865"/>
            <a:chOff x="3292400" y="1193188"/>
            <a:chExt cx="2615240" cy="1131075"/>
          </a:xfrm>
        </p:grpSpPr>
        <p:sp>
          <p:nvSpPr>
            <p:cNvPr id="11717" name="Google Shape;11717;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18" name="Google Shape;11718;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19" name="Google Shape;11719;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11720" name="Google Shape;11720;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11721" name="Google Shape;11721;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11722" name="Google Shape;11722;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11723" name="Google Shape;11723;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11724" name="Google Shape;11724;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11725" name="Google Shape;11725;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11726" name="Google Shape;11726;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11727" name="Google Shape;11727;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1728" name="Google Shape;11728;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1729" name="Google Shape;11729;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1730" name="Google Shape;11730;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1731" name="Google Shape;11731;p58"/>
            <p:cNvGrpSpPr/>
            <p:nvPr/>
          </p:nvGrpSpPr>
          <p:grpSpPr>
            <a:xfrm>
              <a:off x="3748438" y="1378608"/>
              <a:ext cx="2159202" cy="903971"/>
              <a:chOff x="1683525" y="2179850"/>
              <a:chExt cx="4519050" cy="2134525"/>
            </a:xfrm>
          </p:grpSpPr>
          <p:sp>
            <p:nvSpPr>
              <p:cNvPr id="11732" name="Google Shape;11732;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33" name="Google Shape;11733;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34" name="Google Shape;11734;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35" name="Google Shape;11735;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36" name="Google Shape;11736;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37" name="Google Shape;11737;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38" name="Google Shape;11738;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39" name="Google Shape;11739;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40" name="Google Shape;11740;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41" name="Google Shape;11741;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42" name="Google Shape;11742;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1743" name="Google Shape;11743;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47" name="Shape 11747"/>
        <p:cNvGrpSpPr/>
        <p:nvPr/>
      </p:nvGrpSpPr>
      <p:grpSpPr>
        <a:xfrm>
          <a:off x="0" y="0"/>
          <a:ext cx="0" cy="0"/>
          <a:chOff x="0" y="0"/>
          <a:chExt cx="0" cy="0"/>
        </a:xfrm>
      </p:grpSpPr>
      <p:grpSp>
        <p:nvGrpSpPr>
          <p:cNvPr id="11748" name="Google Shape;11748;p59"/>
          <p:cNvGrpSpPr/>
          <p:nvPr/>
        </p:nvGrpSpPr>
        <p:grpSpPr>
          <a:xfrm>
            <a:off x="4796690" y="970938"/>
            <a:ext cx="745431" cy="718863"/>
            <a:chOff x="4249973" y="1201875"/>
            <a:chExt cx="1958568" cy="1888762"/>
          </a:xfrm>
        </p:grpSpPr>
        <p:sp>
          <p:nvSpPr>
            <p:cNvPr id="11749" name="Google Shape;11749;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0" name="Google Shape;11750;p59"/>
            <p:cNvGrpSpPr/>
            <p:nvPr/>
          </p:nvGrpSpPr>
          <p:grpSpPr>
            <a:xfrm>
              <a:off x="5853086" y="1789142"/>
              <a:ext cx="355454" cy="1048099"/>
              <a:chOff x="5576108" y="2016725"/>
              <a:chExt cx="565200" cy="1666560"/>
            </a:xfrm>
          </p:grpSpPr>
          <p:sp>
            <p:nvSpPr>
              <p:cNvPr id="11751" name="Google Shape;11751;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752" name="Google Shape;11752;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59"/>
            <p:cNvGrpSpPr/>
            <p:nvPr/>
          </p:nvGrpSpPr>
          <p:grpSpPr>
            <a:xfrm>
              <a:off x="4869455" y="2691676"/>
              <a:ext cx="1013897" cy="398961"/>
              <a:chOff x="4012057" y="3451825"/>
              <a:chExt cx="1612175" cy="634379"/>
            </a:xfrm>
          </p:grpSpPr>
          <p:sp>
            <p:nvSpPr>
              <p:cNvPr id="11754" name="Google Shape;11754;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755" name="Google Shape;11755;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6" name="Google Shape;11756;p59"/>
            <p:cNvGrpSpPr/>
            <p:nvPr/>
          </p:nvGrpSpPr>
          <p:grpSpPr>
            <a:xfrm>
              <a:off x="4276937" y="2155961"/>
              <a:ext cx="651965" cy="891358"/>
              <a:chOff x="3069908" y="2599997"/>
              <a:chExt cx="1036675" cy="1417328"/>
            </a:xfrm>
          </p:grpSpPr>
          <p:sp>
            <p:nvSpPr>
              <p:cNvPr id="11757" name="Google Shape;11757;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758" name="Google Shape;11758;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59"/>
            <p:cNvGrpSpPr/>
            <p:nvPr/>
          </p:nvGrpSpPr>
          <p:grpSpPr>
            <a:xfrm>
              <a:off x="5054918" y="1201875"/>
              <a:ext cx="999548" cy="602711"/>
              <a:chOff x="4306958" y="1082925"/>
              <a:chExt cx="1589359" cy="958358"/>
            </a:xfrm>
          </p:grpSpPr>
          <p:sp>
            <p:nvSpPr>
              <p:cNvPr id="11760" name="Google Shape;11760;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761" name="Google Shape;11761;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59"/>
            <p:cNvGrpSpPr/>
            <p:nvPr/>
          </p:nvGrpSpPr>
          <p:grpSpPr>
            <a:xfrm>
              <a:off x="4249973" y="1303451"/>
              <a:ext cx="799317" cy="841334"/>
              <a:chOff x="3027033" y="1244439"/>
              <a:chExt cx="1270977" cy="1337786"/>
            </a:xfrm>
          </p:grpSpPr>
          <p:sp>
            <p:nvSpPr>
              <p:cNvPr id="11763" name="Google Shape;11763;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764" name="Google Shape;11764;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65" name="Google Shape;11765;p59"/>
          <p:cNvGrpSpPr/>
          <p:nvPr/>
        </p:nvGrpSpPr>
        <p:grpSpPr>
          <a:xfrm>
            <a:off x="713063" y="1849388"/>
            <a:ext cx="761767" cy="729896"/>
            <a:chOff x="2657744" y="2337745"/>
            <a:chExt cx="832987" cy="798137"/>
          </a:xfrm>
        </p:grpSpPr>
        <p:sp>
          <p:nvSpPr>
            <p:cNvPr id="11766" name="Google Shape;11766;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59"/>
          <p:cNvGrpSpPr/>
          <p:nvPr/>
        </p:nvGrpSpPr>
        <p:grpSpPr>
          <a:xfrm>
            <a:off x="3224027" y="1852492"/>
            <a:ext cx="685569" cy="723689"/>
            <a:chOff x="3398134" y="2057650"/>
            <a:chExt cx="704087" cy="743236"/>
          </a:xfrm>
        </p:grpSpPr>
        <p:grpSp>
          <p:nvGrpSpPr>
            <p:cNvPr id="11773" name="Google Shape;11773;p59"/>
            <p:cNvGrpSpPr/>
            <p:nvPr/>
          </p:nvGrpSpPr>
          <p:grpSpPr>
            <a:xfrm>
              <a:off x="3398134" y="2290183"/>
              <a:ext cx="315181" cy="219781"/>
              <a:chOff x="3398134" y="2290183"/>
              <a:chExt cx="315181" cy="219781"/>
            </a:xfrm>
          </p:grpSpPr>
          <p:sp>
            <p:nvSpPr>
              <p:cNvPr id="11774" name="Google Shape;11774;p59"/>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775" name="Google Shape;11775;p59"/>
              <p:cNvCxnSpPr>
                <a:stCxn id="11774"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1776" name="Google Shape;11776;p59"/>
            <p:cNvGrpSpPr/>
            <p:nvPr/>
          </p:nvGrpSpPr>
          <p:grpSpPr>
            <a:xfrm>
              <a:off x="3547823" y="2467358"/>
              <a:ext cx="219781" cy="333527"/>
              <a:chOff x="3547823" y="2467358"/>
              <a:chExt cx="219781" cy="333527"/>
            </a:xfrm>
          </p:grpSpPr>
          <p:sp>
            <p:nvSpPr>
              <p:cNvPr id="11777" name="Google Shape;11777;p59"/>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778" name="Google Shape;11778;p59"/>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11779" name="Google Shape;11779;p59"/>
            <p:cNvGrpSpPr/>
            <p:nvPr/>
          </p:nvGrpSpPr>
          <p:grpSpPr>
            <a:xfrm>
              <a:off x="3734138" y="2467358"/>
              <a:ext cx="219781" cy="333527"/>
              <a:chOff x="3734138" y="2467358"/>
              <a:chExt cx="219781" cy="333527"/>
            </a:xfrm>
          </p:grpSpPr>
          <p:sp>
            <p:nvSpPr>
              <p:cNvPr id="11780" name="Google Shape;11780;p59"/>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781" name="Google Shape;11781;p59"/>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11782" name="Google Shape;11782;p59"/>
            <p:cNvGrpSpPr/>
            <p:nvPr/>
          </p:nvGrpSpPr>
          <p:grpSpPr>
            <a:xfrm>
              <a:off x="3787560" y="2288011"/>
              <a:ext cx="314661" cy="219781"/>
              <a:chOff x="3787560" y="2288011"/>
              <a:chExt cx="314661" cy="219781"/>
            </a:xfrm>
          </p:grpSpPr>
          <p:sp>
            <p:nvSpPr>
              <p:cNvPr id="11783" name="Google Shape;11783;p59"/>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784" name="Google Shape;11784;p59"/>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11785" name="Google Shape;11785;p59"/>
            <p:cNvGrpSpPr/>
            <p:nvPr/>
          </p:nvGrpSpPr>
          <p:grpSpPr>
            <a:xfrm>
              <a:off x="3637290" y="2057650"/>
              <a:ext cx="219781" cy="335485"/>
              <a:chOff x="3637290" y="2057650"/>
              <a:chExt cx="219781" cy="335485"/>
            </a:xfrm>
          </p:grpSpPr>
          <p:sp>
            <p:nvSpPr>
              <p:cNvPr id="11786" name="Google Shape;11786;p59"/>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1787" name="Google Shape;11787;p59"/>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11788" name="Google Shape;11788;p59"/>
          <p:cNvGrpSpPr/>
          <p:nvPr/>
        </p:nvGrpSpPr>
        <p:grpSpPr>
          <a:xfrm>
            <a:off x="4899249" y="1859290"/>
            <a:ext cx="710255" cy="710092"/>
            <a:chOff x="5007123" y="2079403"/>
            <a:chExt cx="687698" cy="687541"/>
          </a:xfrm>
        </p:grpSpPr>
        <p:sp>
          <p:nvSpPr>
            <p:cNvPr id="11789" name="Google Shape;11789;p59"/>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9"/>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9"/>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9"/>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59"/>
          <p:cNvGrpSpPr/>
          <p:nvPr/>
        </p:nvGrpSpPr>
        <p:grpSpPr>
          <a:xfrm>
            <a:off x="5708687" y="1853796"/>
            <a:ext cx="721079" cy="721079"/>
            <a:chOff x="5797446" y="2063053"/>
            <a:chExt cx="698179" cy="698179"/>
          </a:xfrm>
        </p:grpSpPr>
        <p:sp>
          <p:nvSpPr>
            <p:cNvPr id="11794" name="Google Shape;11794;p59"/>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9"/>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9"/>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9"/>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59"/>
          <p:cNvGrpSpPr/>
          <p:nvPr/>
        </p:nvGrpSpPr>
        <p:grpSpPr>
          <a:xfrm>
            <a:off x="8153834" y="3499401"/>
            <a:ext cx="280576" cy="673160"/>
            <a:chOff x="8075075" y="3754290"/>
            <a:chExt cx="255604" cy="613190"/>
          </a:xfrm>
        </p:grpSpPr>
        <p:grpSp>
          <p:nvGrpSpPr>
            <p:cNvPr id="11799" name="Google Shape;11799;p59"/>
            <p:cNvGrpSpPr/>
            <p:nvPr/>
          </p:nvGrpSpPr>
          <p:grpSpPr>
            <a:xfrm>
              <a:off x="8075075" y="3754290"/>
              <a:ext cx="255604" cy="613190"/>
              <a:chOff x="8075075" y="3754290"/>
              <a:chExt cx="255604" cy="613190"/>
            </a:xfrm>
          </p:grpSpPr>
          <p:sp>
            <p:nvSpPr>
              <p:cNvPr id="11800" name="Google Shape;11800;p59"/>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9"/>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2" name="Google Shape;11802;p59"/>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3" name="Google Shape;11803;p59"/>
          <p:cNvGrpSpPr/>
          <p:nvPr/>
        </p:nvGrpSpPr>
        <p:grpSpPr>
          <a:xfrm>
            <a:off x="5270892" y="3488198"/>
            <a:ext cx="470352" cy="683745"/>
            <a:chOff x="1697726" y="3244179"/>
            <a:chExt cx="788124" cy="1146069"/>
          </a:xfrm>
        </p:grpSpPr>
        <p:sp>
          <p:nvSpPr>
            <p:cNvPr id="11804" name="Google Shape;11804;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6" name="Google Shape;11806;p59"/>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7" name="Google Shape;11807;p59"/>
          <p:cNvGrpSpPr/>
          <p:nvPr/>
        </p:nvGrpSpPr>
        <p:grpSpPr>
          <a:xfrm>
            <a:off x="5892043" y="3499400"/>
            <a:ext cx="293891" cy="293845"/>
            <a:chOff x="6134814" y="3754290"/>
            <a:chExt cx="293891" cy="293845"/>
          </a:xfrm>
        </p:grpSpPr>
        <p:sp>
          <p:nvSpPr>
            <p:cNvPr id="11808" name="Google Shape;11808;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0" name="Google Shape;11810;p59"/>
          <p:cNvGrpSpPr/>
          <p:nvPr/>
        </p:nvGrpSpPr>
        <p:grpSpPr>
          <a:xfrm>
            <a:off x="5892043" y="3878071"/>
            <a:ext cx="293891" cy="293891"/>
            <a:chOff x="6134814" y="4086186"/>
            <a:chExt cx="293891" cy="293891"/>
          </a:xfrm>
        </p:grpSpPr>
        <p:sp>
          <p:nvSpPr>
            <p:cNvPr id="11811" name="Google Shape;11811;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3" name="Google Shape;11813;p59"/>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9"/>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5" name="Google Shape;11815;p59"/>
          <p:cNvGrpSpPr/>
          <p:nvPr/>
        </p:nvGrpSpPr>
        <p:grpSpPr>
          <a:xfrm>
            <a:off x="7817018" y="2706764"/>
            <a:ext cx="622883" cy="621944"/>
            <a:chOff x="1187048" y="238125"/>
            <a:chExt cx="5256397" cy="5248476"/>
          </a:xfrm>
        </p:grpSpPr>
        <p:sp>
          <p:nvSpPr>
            <p:cNvPr id="11816" name="Google Shape;11816;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59"/>
          <p:cNvGrpSpPr/>
          <p:nvPr/>
        </p:nvGrpSpPr>
        <p:grpSpPr>
          <a:xfrm>
            <a:off x="2274123" y="2716372"/>
            <a:ext cx="1310987" cy="612407"/>
            <a:chOff x="238125" y="1188750"/>
            <a:chExt cx="7140450" cy="3335550"/>
          </a:xfrm>
        </p:grpSpPr>
        <p:sp>
          <p:nvSpPr>
            <p:cNvPr id="11821" name="Google Shape;11821;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59"/>
          <p:cNvGrpSpPr/>
          <p:nvPr/>
        </p:nvGrpSpPr>
        <p:grpSpPr>
          <a:xfrm>
            <a:off x="6599995" y="2706927"/>
            <a:ext cx="1110299" cy="621702"/>
            <a:chOff x="238125" y="1335475"/>
            <a:chExt cx="5418735" cy="3034175"/>
          </a:xfrm>
        </p:grpSpPr>
        <p:sp>
          <p:nvSpPr>
            <p:cNvPr id="11827" name="Google Shape;11827;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59"/>
          <p:cNvGrpSpPr/>
          <p:nvPr/>
        </p:nvGrpSpPr>
        <p:grpSpPr>
          <a:xfrm>
            <a:off x="5416490" y="2703824"/>
            <a:ext cx="1076781" cy="624726"/>
            <a:chOff x="5357937" y="2910889"/>
            <a:chExt cx="1100103" cy="638322"/>
          </a:xfrm>
        </p:grpSpPr>
        <p:grpSp>
          <p:nvGrpSpPr>
            <p:cNvPr id="11831" name="Google Shape;11831;p59"/>
            <p:cNvGrpSpPr/>
            <p:nvPr/>
          </p:nvGrpSpPr>
          <p:grpSpPr>
            <a:xfrm>
              <a:off x="5929791" y="3263088"/>
              <a:ext cx="528250" cy="286122"/>
              <a:chOff x="5929791" y="3263088"/>
              <a:chExt cx="528250" cy="286122"/>
            </a:xfrm>
          </p:grpSpPr>
          <p:sp>
            <p:nvSpPr>
              <p:cNvPr id="11832" name="Google Shape;11832;p59"/>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833" name="Google Shape;11833;p59"/>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834" name="Google Shape;11834;p59"/>
            <p:cNvGrpSpPr/>
            <p:nvPr/>
          </p:nvGrpSpPr>
          <p:grpSpPr>
            <a:xfrm>
              <a:off x="5357937" y="3263089"/>
              <a:ext cx="529488" cy="286122"/>
              <a:chOff x="5357937" y="3263089"/>
              <a:chExt cx="529488" cy="286122"/>
            </a:xfrm>
          </p:grpSpPr>
          <p:sp>
            <p:nvSpPr>
              <p:cNvPr id="11835" name="Google Shape;11835;p59"/>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836" name="Google Shape;11836;p59"/>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837" name="Google Shape;11837;p59"/>
            <p:cNvGrpSpPr/>
            <p:nvPr/>
          </p:nvGrpSpPr>
          <p:grpSpPr>
            <a:xfrm>
              <a:off x="5550335" y="2910889"/>
              <a:ext cx="523962" cy="611903"/>
              <a:chOff x="5550335" y="2910889"/>
              <a:chExt cx="523962" cy="611903"/>
            </a:xfrm>
          </p:grpSpPr>
          <p:sp>
            <p:nvSpPr>
              <p:cNvPr id="11838" name="Google Shape;11838;p59"/>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839" name="Google Shape;11839;p59"/>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840" name="Google Shape;11840;p59"/>
            <p:cNvGrpSpPr/>
            <p:nvPr/>
          </p:nvGrpSpPr>
          <p:grpSpPr>
            <a:xfrm>
              <a:off x="5743962" y="2919100"/>
              <a:ext cx="624099" cy="286122"/>
              <a:chOff x="5743962" y="2919100"/>
              <a:chExt cx="624099" cy="286122"/>
            </a:xfrm>
          </p:grpSpPr>
          <p:sp>
            <p:nvSpPr>
              <p:cNvPr id="11841" name="Google Shape;11841;p59"/>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842" name="Google Shape;11842;p59"/>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1843" name="Google Shape;11843;p59"/>
          <p:cNvGrpSpPr/>
          <p:nvPr/>
        </p:nvGrpSpPr>
        <p:grpSpPr>
          <a:xfrm>
            <a:off x="7568868" y="1854536"/>
            <a:ext cx="874976" cy="719600"/>
            <a:chOff x="7608988" y="2093194"/>
            <a:chExt cx="817276" cy="672147"/>
          </a:xfrm>
        </p:grpSpPr>
        <p:cxnSp>
          <p:nvCxnSpPr>
            <p:cNvPr id="11844" name="Google Shape;11844;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845" name="Google Shape;11845;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846" name="Google Shape;11846;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847" name="Google Shape;11847;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848" name="Google Shape;11848;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1849" name="Google Shape;11849;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1850" name="Google Shape;11850;p59"/>
            <p:cNvGrpSpPr/>
            <p:nvPr/>
          </p:nvGrpSpPr>
          <p:grpSpPr>
            <a:xfrm>
              <a:off x="7721175" y="2093194"/>
              <a:ext cx="599587" cy="623846"/>
              <a:chOff x="7721175" y="2093194"/>
              <a:chExt cx="599587" cy="623846"/>
            </a:xfrm>
          </p:grpSpPr>
          <p:grpSp>
            <p:nvGrpSpPr>
              <p:cNvPr id="11851" name="Google Shape;11851;p59"/>
              <p:cNvGrpSpPr/>
              <p:nvPr/>
            </p:nvGrpSpPr>
            <p:grpSpPr>
              <a:xfrm>
                <a:off x="7721175" y="2093194"/>
                <a:ext cx="291605" cy="623846"/>
                <a:chOff x="9405575" y="2061418"/>
                <a:chExt cx="291605" cy="623846"/>
              </a:xfrm>
            </p:grpSpPr>
            <p:sp>
              <p:nvSpPr>
                <p:cNvPr id="11852" name="Google Shape;11852;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9" name="Google Shape;11859;p59"/>
              <p:cNvGrpSpPr/>
              <p:nvPr/>
            </p:nvGrpSpPr>
            <p:grpSpPr>
              <a:xfrm flipH="1">
                <a:off x="8029157" y="2093194"/>
                <a:ext cx="291605" cy="623846"/>
                <a:chOff x="9405575" y="2061418"/>
                <a:chExt cx="291605" cy="623846"/>
              </a:xfrm>
            </p:grpSpPr>
            <p:sp>
              <p:nvSpPr>
                <p:cNvPr id="11860" name="Google Shape;11860;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867" name="Google Shape;11867;p59"/>
          <p:cNvGrpSpPr/>
          <p:nvPr/>
        </p:nvGrpSpPr>
        <p:grpSpPr>
          <a:xfrm>
            <a:off x="4013304" y="970938"/>
            <a:ext cx="712557" cy="785901"/>
            <a:chOff x="4206459" y="1191441"/>
            <a:chExt cx="712557" cy="785901"/>
          </a:xfrm>
        </p:grpSpPr>
        <p:sp>
          <p:nvSpPr>
            <p:cNvPr id="11868" name="Google Shape;11868;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2" name="Google Shape;11872;p59"/>
            <p:cNvGrpSpPr/>
            <p:nvPr/>
          </p:nvGrpSpPr>
          <p:grpSpPr>
            <a:xfrm>
              <a:off x="4644280" y="1290523"/>
              <a:ext cx="143716" cy="29463"/>
              <a:chOff x="4644280" y="1290523"/>
              <a:chExt cx="143716" cy="29463"/>
            </a:xfrm>
          </p:grpSpPr>
          <p:sp>
            <p:nvSpPr>
              <p:cNvPr id="11873" name="Google Shape;11873;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59"/>
            <p:cNvGrpSpPr/>
            <p:nvPr/>
          </p:nvGrpSpPr>
          <p:grpSpPr>
            <a:xfrm>
              <a:off x="4356567" y="1191441"/>
              <a:ext cx="143690" cy="29488"/>
              <a:chOff x="4356567" y="1191441"/>
              <a:chExt cx="143690" cy="29488"/>
            </a:xfrm>
          </p:grpSpPr>
          <p:sp>
            <p:nvSpPr>
              <p:cNvPr id="11878" name="Google Shape;11878;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59"/>
            <p:cNvGrpSpPr/>
            <p:nvPr/>
          </p:nvGrpSpPr>
          <p:grpSpPr>
            <a:xfrm>
              <a:off x="4339009" y="1863727"/>
              <a:ext cx="143703" cy="29476"/>
              <a:chOff x="4339009" y="1863727"/>
              <a:chExt cx="143703" cy="29476"/>
            </a:xfrm>
          </p:grpSpPr>
          <p:sp>
            <p:nvSpPr>
              <p:cNvPr id="11883" name="Google Shape;11883;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59"/>
            <p:cNvGrpSpPr/>
            <p:nvPr/>
          </p:nvGrpSpPr>
          <p:grpSpPr>
            <a:xfrm>
              <a:off x="4206459" y="1607315"/>
              <a:ext cx="29539" cy="142899"/>
              <a:chOff x="4206459" y="1607315"/>
              <a:chExt cx="29539" cy="142899"/>
            </a:xfrm>
          </p:grpSpPr>
          <p:sp>
            <p:nvSpPr>
              <p:cNvPr id="11888" name="Google Shape;11888;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2" name="Google Shape;11892;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6" name="Google Shape;11896;p59"/>
            <p:cNvGrpSpPr/>
            <p:nvPr/>
          </p:nvGrpSpPr>
          <p:grpSpPr>
            <a:xfrm>
              <a:off x="4889463" y="1423737"/>
              <a:ext cx="29552" cy="142899"/>
              <a:chOff x="4889463" y="1423737"/>
              <a:chExt cx="29552" cy="142899"/>
            </a:xfrm>
          </p:grpSpPr>
          <p:sp>
            <p:nvSpPr>
              <p:cNvPr id="11897" name="Google Shape;11897;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1" name="Google Shape;11901;p59"/>
            <p:cNvGrpSpPr/>
            <p:nvPr/>
          </p:nvGrpSpPr>
          <p:grpSpPr>
            <a:xfrm>
              <a:off x="4771663" y="1876896"/>
              <a:ext cx="108651" cy="100447"/>
              <a:chOff x="4771663" y="1876896"/>
              <a:chExt cx="108651" cy="100447"/>
            </a:xfrm>
          </p:grpSpPr>
          <p:sp>
            <p:nvSpPr>
              <p:cNvPr id="11902" name="Google Shape;11902;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06" name="Google Shape;11906;p59"/>
          <p:cNvGrpSpPr/>
          <p:nvPr/>
        </p:nvGrpSpPr>
        <p:grpSpPr>
          <a:xfrm>
            <a:off x="4008780" y="1854161"/>
            <a:ext cx="791287" cy="720350"/>
            <a:chOff x="267375" y="1071875"/>
            <a:chExt cx="470500" cy="428550"/>
          </a:xfrm>
        </p:grpSpPr>
        <p:sp>
          <p:nvSpPr>
            <p:cNvPr id="11907" name="Google Shape;11907;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59"/>
          <p:cNvGrpSpPr/>
          <p:nvPr/>
        </p:nvGrpSpPr>
        <p:grpSpPr>
          <a:xfrm>
            <a:off x="709275" y="3498791"/>
            <a:ext cx="1408444" cy="673166"/>
            <a:chOff x="712664" y="3693287"/>
            <a:chExt cx="1460738" cy="698160"/>
          </a:xfrm>
        </p:grpSpPr>
        <p:grpSp>
          <p:nvGrpSpPr>
            <p:cNvPr id="11916" name="Google Shape;11916;p59"/>
            <p:cNvGrpSpPr/>
            <p:nvPr/>
          </p:nvGrpSpPr>
          <p:grpSpPr>
            <a:xfrm>
              <a:off x="1380079" y="4133090"/>
              <a:ext cx="234048" cy="258099"/>
              <a:chOff x="1380079" y="4133090"/>
              <a:chExt cx="234048" cy="258099"/>
            </a:xfrm>
          </p:grpSpPr>
          <p:sp>
            <p:nvSpPr>
              <p:cNvPr id="11917" name="Google Shape;11917;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59"/>
            <p:cNvGrpSpPr/>
            <p:nvPr/>
          </p:nvGrpSpPr>
          <p:grpSpPr>
            <a:xfrm>
              <a:off x="884610" y="3864082"/>
              <a:ext cx="1118583" cy="527293"/>
              <a:chOff x="890961" y="3865463"/>
              <a:chExt cx="1115237" cy="525715"/>
            </a:xfrm>
          </p:grpSpPr>
          <p:sp>
            <p:nvSpPr>
              <p:cNvPr id="11921" name="Google Shape;11921;p59"/>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9"/>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9"/>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4" name="Google Shape;11924;p59"/>
            <p:cNvGrpSpPr/>
            <p:nvPr/>
          </p:nvGrpSpPr>
          <p:grpSpPr>
            <a:xfrm>
              <a:off x="712664" y="3693287"/>
              <a:ext cx="1460738" cy="698160"/>
              <a:chOff x="712664" y="3693025"/>
              <a:chExt cx="1460738" cy="698160"/>
            </a:xfrm>
          </p:grpSpPr>
          <p:sp>
            <p:nvSpPr>
              <p:cNvPr id="11925" name="Google Shape;11925;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31" name="Google Shape;11931;p59"/>
          <p:cNvGrpSpPr/>
          <p:nvPr/>
        </p:nvGrpSpPr>
        <p:grpSpPr>
          <a:xfrm>
            <a:off x="3146990" y="970938"/>
            <a:ext cx="795485" cy="738831"/>
            <a:chOff x="3348603" y="1236445"/>
            <a:chExt cx="749256" cy="695894"/>
          </a:xfrm>
        </p:grpSpPr>
        <p:grpSp>
          <p:nvGrpSpPr>
            <p:cNvPr id="11932" name="Google Shape;11932;p59"/>
            <p:cNvGrpSpPr/>
            <p:nvPr/>
          </p:nvGrpSpPr>
          <p:grpSpPr>
            <a:xfrm>
              <a:off x="3583779" y="1236445"/>
              <a:ext cx="293795" cy="285811"/>
              <a:chOff x="3750225" y="1774000"/>
              <a:chExt cx="149575" cy="145525"/>
            </a:xfrm>
          </p:grpSpPr>
          <p:sp>
            <p:nvSpPr>
              <p:cNvPr id="11933" name="Google Shape;11933;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5" name="Google Shape;11935;p59"/>
            <p:cNvGrpSpPr/>
            <p:nvPr/>
          </p:nvGrpSpPr>
          <p:grpSpPr>
            <a:xfrm>
              <a:off x="3775534" y="1462599"/>
              <a:ext cx="322325" cy="285958"/>
              <a:chOff x="3847850" y="1889150"/>
              <a:chExt cx="164100" cy="145600"/>
            </a:xfrm>
          </p:grpSpPr>
          <p:sp>
            <p:nvSpPr>
              <p:cNvPr id="11936" name="Google Shape;11936;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59"/>
            <p:cNvGrpSpPr/>
            <p:nvPr/>
          </p:nvGrpSpPr>
          <p:grpSpPr>
            <a:xfrm>
              <a:off x="3545329" y="1646528"/>
              <a:ext cx="293746" cy="285811"/>
              <a:chOff x="3730650" y="1982800"/>
              <a:chExt cx="149550" cy="145525"/>
            </a:xfrm>
          </p:grpSpPr>
          <p:sp>
            <p:nvSpPr>
              <p:cNvPr id="11939" name="Google Shape;11939;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59"/>
            <p:cNvGrpSpPr/>
            <p:nvPr/>
          </p:nvGrpSpPr>
          <p:grpSpPr>
            <a:xfrm>
              <a:off x="3348603" y="1415046"/>
              <a:ext cx="294384" cy="284387"/>
              <a:chOff x="3630494" y="1864938"/>
              <a:chExt cx="149875" cy="144800"/>
            </a:xfrm>
          </p:grpSpPr>
          <p:sp>
            <p:nvSpPr>
              <p:cNvPr id="11942" name="Google Shape;11942;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44" name="Google Shape;11944;p59"/>
          <p:cNvGrpSpPr/>
          <p:nvPr/>
        </p:nvGrpSpPr>
        <p:grpSpPr>
          <a:xfrm>
            <a:off x="2268517" y="3493834"/>
            <a:ext cx="1324924" cy="678123"/>
            <a:chOff x="2413923" y="3711366"/>
            <a:chExt cx="1374117" cy="703301"/>
          </a:xfrm>
        </p:grpSpPr>
        <p:grpSp>
          <p:nvGrpSpPr>
            <p:cNvPr id="11945" name="Google Shape;11945;p59"/>
            <p:cNvGrpSpPr/>
            <p:nvPr/>
          </p:nvGrpSpPr>
          <p:grpSpPr>
            <a:xfrm>
              <a:off x="2413923" y="3711366"/>
              <a:ext cx="1374117" cy="703301"/>
              <a:chOff x="2413923" y="3711366"/>
              <a:chExt cx="1374117" cy="703301"/>
            </a:xfrm>
          </p:grpSpPr>
          <p:sp>
            <p:nvSpPr>
              <p:cNvPr id="11946" name="Google Shape;11946;p59"/>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7" name="Google Shape;11947;p59"/>
              <p:cNvGrpSpPr/>
              <p:nvPr/>
            </p:nvGrpSpPr>
            <p:grpSpPr>
              <a:xfrm>
                <a:off x="2600284" y="3808654"/>
                <a:ext cx="234394" cy="137897"/>
                <a:chOff x="2600284" y="3808654"/>
                <a:chExt cx="234394" cy="137897"/>
              </a:xfrm>
            </p:grpSpPr>
            <p:sp>
              <p:nvSpPr>
                <p:cNvPr id="11948" name="Google Shape;11948;p59"/>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49" name="Google Shape;11949;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950" name="Google Shape;11950;p59"/>
              <p:cNvGrpSpPr/>
              <p:nvPr/>
            </p:nvGrpSpPr>
            <p:grpSpPr>
              <a:xfrm>
                <a:off x="3359659" y="3805664"/>
                <a:ext cx="232294" cy="140888"/>
                <a:chOff x="3359659" y="3805664"/>
                <a:chExt cx="232294" cy="140888"/>
              </a:xfrm>
            </p:grpSpPr>
            <p:sp>
              <p:nvSpPr>
                <p:cNvPr id="11951" name="Google Shape;11951;p59"/>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52" name="Google Shape;11952;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953" name="Google Shape;11953;p59"/>
              <p:cNvGrpSpPr/>
              <p:nvPr/>
            </p:nvGrpSpPr>
            <p:grpSpPr>
              <a:xfrm>
                <a:off x="3067316" y="3711366"/>
                <a:ext cx="66788" cy="166697"/>
                <a:chOff x="3067316" y="3711366"/>
                <a:chExt cx="66788" cy="166697"/>
              </a:xfrm>
            </p:grpSpPr>
            <p:sp>
              <p:nvSpPr>
                <p:cNvPr id="11954" name="Google Shape;11954;p59"/>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55" name="Google Shape;11955;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956" name="Google Shape;11956;p59"/>
              <p:cNvGrpSpPr/>
              <p:nvPr/>
            </p:nvGrpSpPr>
            <p:grpSpPr>
              <a:xfrm>
                <a:off x="2413923" y="4058666"/>
                <a:ext cx="224007" cy="66788"/>
                <a:chOff x="2413923" y="4058666"/>
                <a:chExt cx="224007" cy="66788"/>
              </a:xfrm>
            </p:grpSpPr>
            <p:sp>
              <p:nvSpPr>
                <p:cNvPr id="11957" name="Google Shape;11957;p59"/>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58" name="Google Shape;11958;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959" name="Google Shape;11959;p59"/>
              <p:cNvGrpSpPr/>
              <p:nvPr/>
            </p:nvGrpSpPr>
            <p:grpSpPr>
              <a:xfrm>
                <a:off x="3564643" y="4058666"/>
                <a:ext cx="223397" cy="66788"/>
                <a:chOff x="3564643" y="4058666"/>
                <a:chExt cx="223397" cy="66788"/>
              </a:xfrm>
            </p:grpSpPr>
            <p:sp>
              <p:nvSpPr>
                <p:cNvPr id="11960" name="Google Shape;11960;p59"/>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61" name="Google Shape;11961;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1962" name="Google Shape;11962;p59"/>
            <p:cNvGrpSpPr/>
            <p:nvPr/>
          </p:nvGrpSpPr>
          <p:grpSpPr>
            <a:xfrm>
              <a:off x="2633353" y="3965763"/>
              <a:ext cx="934017" cy="445681"/>
              <a:chOff x="2633353" y="3965763"/>
              <a:chExt cx="934017" cy="445681"/>
            </a:xfrm>
          </p:grpSpPr>
          <p:sp>
            <p:nvSpPr>
              <p:cNvPr id="11963" name="Google Shape;11963;p59"/>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9"/>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65" name="Google Shape;11965;p59"/>
          <p:cNvGrpSpPr/>
          <p:nvPr/>
        </p:nvGrpSpPr>
        <p:grpSpPr>
          <a:xfrm>
            <a:off x="6392789" y="1044382"/>
            <a:ext cx="1131087" cy="587383"/>
            <a:chOff x="238125" y="999450"/>
            <a:chExt cx="7140700" cy="3708225"/>
          </a:xfrm>
        </p:grpSpPr>
        <p:sp>
          <p:nvSpPr>
            <p:cNvPr id="11966" name="Google Shape;11966;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59"/>
          <p:cNvGrpSpPr/>
          <p:nvPr/>
        </p:nvGrpSpPr>
        <p:grpSpPr>
          <a:xfrm>
            <a:off x="3744240" y="3493876"/>
            <a:ext cx="1375854" cy="678131"/>
            <a:chOff x="3913765" y="3641905"/>
            <a:chExt cx="1522805" cy="750560"/>
          </a:xfrm>
        </p:grpSpPr>
        <p:grpSp>
          <p:nvGrpSpPr>
            <p:cNvPr id="11976" name="Google Shape;11976;p59"/>
            <p:cNvGrpSpPr/>
            <p:nvPr/>
          </p:nvGrpSpPr>
          <p:grpSpPr>
            <a:xfrm>
              <a:off x="3913765" y="3997002"/>
              <a:ext cx="1522805" cy="395463"/>
              <a:chOff x="3913765" y="3997002"/>
              <a:chExt cx="1522805" cy="395463"/>
            </a:xfrm>
          </p:grpSpPr>
          <p:grpSp>
            <p:nvGrpSpPr>
              <p:cNvPr id="11977" name="Google Shape;11977;p59"/>
              <p:cNvGrpSpPr/>
              <p:nvPr/>
            </p:nvGrpSpPr>
            <p:grpSpPr>
              <a:xfrm>
                <a:off x="3913765" y="4138659"/>
                <a:ext cx="507602" cy="253806"/>
                <a:chOff x="3913765" y="4138659"/>
                <a:chExt cx="507602" cy="253806"/>
              </a:xfrm>
            </p:grpSpPr>
            <p:sp>
              <p:nvSpPr>
                <p:cNvPr id="11978" name="Google Shape;11978;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1980" name="Google Shape;11980;p59"/>
              <p:cNvGrpSpPr/>
              <p:nvPr/>
            </p:nvGrpSpPr>
            <p:grpSpPr>
              <a:xfrm>
                <a:off x="4421361" y="3997002"/>
                <a:ext cx="507618" cy="395463"/>
                <a:chOff x="4421361" y="3997002"/>
                <a:chExt cx="507618" cy="395463"/>
              </a:xfrm>
            </p:grpSpPr>
            <p:sp>
              <p:nvSpPr>
                <p:cNvPr id="11981" name="Google Shape;11981;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59"/>
              <p:cNvGrpSpPr/>
              <p:nvPr/>
            </p:nvGrpSpPr>
            <p:grpSpPr>
              <a:xfrm>
                <a:off x="4928973" y="4189418"/>
                <a:ext cx="507596" cy="203047"/>
                <a:chOff x="4928973" y="4189418"/>
                <a:chExt cx="507596" cy="203047"/>
              </a:xfrm>
            </p:grpSpPr>
            <p:sp>
              <p:nvSpPr>
                <p:cNvPr id="11984" name="Google Shape;11984;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86" name="Google Shape;11986;p59"/>
            <p:cNvGrpSpPr/>
            <p:nvPr/>
          </p:nvGrpSpPr>
          <p:grpSpPr>
            <a:xfrm>
              <a:off x="4482186" y="3641905"/>
              <a:ext cx="397605" cy="349784"/>
              <a:chOff x="2906375" y="1159725"/>
              <a:chExt cx="1860575" cy="1636800"/>
            </a:xfrm>
          </p:grpSpPr>
          <p:sp>
            <p:nvSpPr>
              <p:cNvPr id="11987" name="Google Shape;11987;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91" name="Google Shape;11991;p59"/>
          <p:cNvGrpSpPr/>
          <p:nvPr/>
        </p:nvGrpSpPr>
        <p:grpSpPr>
          <a:xfrm>
            <a:off x="6528949" y="1853803"/>
            <a:ext cx="940737" cy="721067"/>
            <a:chOff x="6599718" y="2068734"/>
            <a:chExt cx="940737" cy="721067"/>
          </a:xfrm>
        </p:grpSpPr>
        <p:sp>
          <p:nvSpPr>
            <p:cNvPr id="11992" name="Google Shape;11992;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8" name="Google Shape;11998;p59"/>
            <p:cNvGrpSpPr/>
            <p:nvPr/>
          </p:nvGrpSpPr>
          <p:grpSpPr>
            <a:xfrm>
              <a:off x="6836957" y="2068734"/>
              <a:ext cx="461892" cy="721067"/>
              <a:chOff x="6836957" y="2068734"/>
              <a:chExt cx="461892" cy="721067"/>
            </a:xfrm>
          </p:grpSpPr>
          <p:sp>
            <p:nvSpPr>
              <p:cNvPr id="11999" name="Google Shape;11999;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5" name="Google Shape;12005;p59"/>
              <p:cNvGrpSpPr/>
              <p:nvPr/>
            </p:nvGrpSpPr>
            <p:grpSpPr>
              <a:xfrm>
                <a:off x="6836957" y="2068734"/>
                <a:ext cx="461892" cy="721067"/>
                <a:chOff x="6836957" y="2068734"/>
                <a:chExt cx="461892" cy="721067"/>
              </a:xfrm>
            </p:grpSpPr>
            <p:sp>
              <p:nvSpPr>
                <p:cNvPr id="12006" name="Google Shape;12006;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013" name="Google Shape;12013;p59"/>
          <p:cNvGrpSpPr/>
          <p:nvPr/>
        </p:nvGrpSpPr>
        <p:grpSpPr>
          <a:xfrm>
            <a:off x="2412267" y="1858149"/>
            <a:ext cx="712577" cy="712374"/>
            <a:chOff x="2559249" y="2069323"/>
            <a:chExt cx="685566" cy="685634"/>
          </a:xfrm>
        </p:grpSpPr>
        <p:sp>
          <p:nvSpPr>
            <p:cNvPr id="12014" name="Google Shape;12014;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59"/>
          <p:cNvGrpSpPr/>
          <p:nvPr/>
        </p:nvGrpSpPr>
        <p:grpSpPr>
          <a:xfrm>
            <a:off x="7594705" y="970938"/>
            <a:ext cx="845645" cy="711911"/>
            <a:chOff x="951975" y="315800"/>
            <a:chExt cx="5860325" cy="4933550"/>
          </a:xfrm>
        </p:grpSpPr>
        <p:sp>
          <p:nvSpPr>
            <p:cNvPr id="12028" name="Google Shape;12028;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59"/>
          <p:cNvGrpSpPr/>
          <p:nvPr/>
        </p:nvGrpSpPr>
        <p:grpSpPr>
          <a:xfrm>
            <a:off x="3691834" y="2707047"/>
            <a:ext cx="1617932" cy="621701"/>
            <a:chOff x="3862800" y="3038525"/>
            <a:chExt cx="1329006" cy="510680"/>
          </a:xfrm>
        </p:grpSpPr>
        <p:sp>
          <p:nvSpPr>
            <p:cNvPr id="12037" name="Google Shape;12037;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9" name="Google Shape;12039;p59"/>
            <p:cNvGrpSpPr/>
            <p:nvPr/>
          </p:nvGrpSpPr>
          <p:grpSpPr>
            <a:xfrm>
              <a:off x="3967075" y="3040337"/>
              <a:ext cx="1019927" cy="402126"/>
              <a:chOff x="3967075" y="3040337"/>
              <a:chExt cx="1019927" cy="402126"/>
            </a:xfrm>
          </p:grpSpPr>
          <p:sp>
            <p:nvSpPr>
              <p:cNvPr id="12040" name="Google Shape;12040;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59"/>
            <p:cNvGrpSpPr/>
            <p:nvPr/>
          </p:nvGrpSpPr>
          <p:grpSpPr>
            <a:xfrm>
              <a:off x="4186700" y="3040337"/>
              <a:ext cx="390475" cy="183289"/>
              <a:chOff x="4186700" y="3040337"/>
              <a:chExt cx="390475" cy="183289"/>
            </a:xfrm>
          </p:grpSpPr>
          <p:sp>
            <p:nvSpPr>
              <p:cNvPr id="12043" name="Google Shape;12043;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5" name="Google Shape;12045;p59"/>
            <p:cNvGrpSpPr/>
            <p:nvPr/>
          </p:nvGrpSpPr>
          <p:grpSpPr>
            <a:xfrm>
              <a:off x="4073727" y="3040337"/>
              <a:ext cx="697794" cy="296263"/>
              <a:chOff x="4073727" y="3040337"/>
              <a:chExt cx="697794" cy="296263"/>
            </a:xfrm>
          </p:grpSpPr>
          <p:sp>
            <p:nvSpPr>
              <p:cNvPr id="12046" name="Google Shape;12046;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59"/>
            <p:cNvGrpSpPr/>
            <p:nvPr/>
          </p:nvGrpSpPr>
          <p:grpSpPr>
            <a:xfrm>
              <a:off x="3862800" y="3038525"/>
              <a:ext cx="1329006" cy="510680"/>
              <a:chOff x="3862800" y="3038525"/>
              <a:chExt cx="1329006" cy="510680"/>
            </a:xfrm>
          </p:grpSpPr>
          <p:sp>
            <p:nvSpPr>
              <p:cNvPr id="12049" name="Google Shape;12049;p59"/>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9"/>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51" name="Google Shape;12051;p59"/>
          <p:cNvGrpSpPr/>
          <p:nvPr/>
        </p:nvGrpSpPr>
        <p:grpSpPr>
          <a:xfrm>
            <a:off x="700156" y="970938"/>
            <a:ext cx="883205" cy="775176"/>
            <a:chOff x="649648" y="271400"/>
            <a:chExt cx="6215377" cy="5455143"/>
          </a:xfrm>
        </p:grpSpPr>
        <p:sp>
          <p:nvSpPr>
            <p:cNvPr id="12052" name="Google Shape;12052;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59"/>
          <p:cNvGrpSpPr/>
          <p:nvPr/>
        </p:nvGrpSpPr>
        <p:grpSpPr>
          <a:xfrm>
            <a:off x="2308457" y="970938"/>
            <a:ext cx="767704" cy="815489"/>
            <a:chOff x="2499700" y="1135950"/>
            <a:chExt cx="732402" cy="777990"/>
          </a:xfrm>
        </p:grpSpPr>
        <p:grpSp>
          <p:nvGrpSpPr>
            <p:cNvPr id="12065" name="Google Shape;12065;p59"/>
            <p:cNvGrpSpPr/>
            <p:nvPr/>
          </p:nvGrpSpPr>
          <p:grpSpPr>
            <a:xfrm>
              <a:off x="2499700" y="1135950"/>
              <a:ext cx="732402" cy="694705"/>
              <a:chOff x="2499700" y="1135950"/>
              <a:chExt cx="732402" cy="694705"/>
            </a:xfrm>
          </p:grpSpPr>
          <p:sp>
            <p:nvSpPr>
              <p:cNvPr id="12066" name="Google Shape;12066;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59"/>
            <p:cNvGrpSpPr/>
            <p:nvPr/>
          </p:nvGrpSpPr>
          <p:grpSpPr>
            <a:xfrm>
              <a:off x="2517909" y="1188726"/>
              <a:ext cx="702702" cy="725214"/>
              <a:chOff x="2517909" y="1188726"/>
              <a:chExt cx="702702" cy="725214"/>
            </a:xfrm>
          </p:grpSpPr>
          <p:sp>
            <p:nvSpPr>
              <p:cNvPr id="12094" name="Google Shape;12094;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99" name="Google Shape;12099;p59"/>
          <p:cNvGrpSpPr/>
          <p:nvPr/>
        </p:nvGrpSpPr>
        <p:grpSpPr>
          <a:xfrm>
            <a:off x="1654189" y="970938"/>
            <a:ext cx="583439" cy="870229"/>
            <a:chOff x="1716825" y="1121550"/>
            <a:chExt cx="622800" cy="928938"/>
          </a:xfrm>
        </p:grpSpPr>
        <p:grpSp>
          <p:nvGrpSpPr>
            <p:cNvPr id="12100" name="Google Shape;12100;p59"/>
            <p:cNvGrpSpPr/>
            <p:nvPr/>
          </p:nvGrpSpPr>
          <p:grpSpPr>
            <a:xfrm>
              <a:off x="1716825" y="1121550"/>
              <a:ext cx="622800" cy="928938"/>
              <a:chOff x="1716825" y="1121550"/>
              <a:chExt cx="622800" cy="928938"/>
            </a:xfrm>
          </p:grpSpPr>
          <p:cxnSp>
            <p:nvCxnSpPr>
              <p:cNvPr id="12101" name="Google Shape;12101;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2102" name="Google Shape;12102;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59"/>
            <p:cNvGrpSpPr/>
            <p:nvPr/>
          </p:nvGrpSpPr>
          <p:grpSpPr>
            <a:xfrm>
              <a:off x="1768050" y="1172775"/>
              <a:ext cx="520200" cy="832000"/>
              <a:chOff x="1768050" y="1172775"/>
              <a:chExt cx="520200" cy="832000"/>
            </a:xfrm>
          </p:grpSpPr>
          <p:cxnSp>
            <p:nvCxnSpPr>
              <p:cNvPr id="12104" name="Google Shape;12104;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2105" name="Google Shape;12105;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59"/>
            <p:cNvGrpSpPr/>
            <p:nvPr/>
          </p:nvGrpSpPr>
          <p:grpSpPr>
            <a:xfrm>
              <a:off x="1820100" y="1225475"/>
              <a:ext cx="416400" cy="729575"/>
              <a:chOff x="1820100" y="1225475"/>
              <a:chExt cx="416400" cy="729575"/>
            </a:xfrm>
          </p:grpSpPr>
          <p:cxnSp>
            <p:nvCxnSpPr>
              <p:cNvPr id="12107" name="Google Shape;12107;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2108" name="Google Shape;12108;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59"/>
            <p:cNvGrpSpPr/>
            <p:nvPr/>
          </p:nvGrpSpPr>
          <p:grpSpPr>
            <a:xfrm>
              <a:off x="1874250" y="1278825"/>
              <a:ext cx="308100" cy="605275"/>
              <a:chOff x="1874250" y="1278825"/>
              <a:chExt cx="308100" cy="605275"/>
            </a:xfrm>
          </p:grpSpPr>
          <p:cxnSp>
            <p:nvCxnSpPr>
              <p:cNvPr id="12110" name="Google Shape;12110;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2111" name="Google Shape;12111;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2" name="Google Shape;12112;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3" name="Google Shape;12113;p59"/>
          <p:cNvGrpSpPr/>
          <p:nvPr/>
        </p:nvGrpSpPr>
        <p:grpSpPr>
          <a:xfrm>
            <a:off x="1574012" y="1857260"/>
            <a:ext cx="739072" cy="714152"/>
            <a:chOff x="4334725" y="1355875"/>
            <a:chExt cx="3106650" cy="3001900"/>
          </a:xfrm>
        </p:grpSpPr>
        <p:grpSp>
          <p:nvGrpSpPr>
            <p:cNvPr id="12114" name="Google Shape;12114;p59"/>
            <p:cNvGrpSpPr/>
            <p:nvPr/>
          </p:nvGrpSpPr>
          <p:grpSpPr>
            <a:xfrm>
              <a:off x="4516050" y="1724875"/>
              <a:ext cx="2693725" cy="2632900"/>
              <a:chOff x="4516050" y="1724875"/>
              <a:chExt cx="2693725" cy="2632900"/>
            </a:xfrm>
          </p:grpSpPr>
          <p:sp>
            <p:nvSpPr>
              <p:cNvPr id="12115" name="Google Shape;12115;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59"/>
            <p:cNvGrpSpPr/>
            <p:nvPr/>
          </p:nvGrpSpPr>
          <p:grpSpPr>
            <a:xfrm>
              <a:off x="4334725" y="1355875"/>
              <a:ext cx="3106650" cy="2709650"/>
              <a:chOff x="4334725" y="1355875"/>
              <a:chExt cx="3106650" cy="2709650"/>
            </a:xfrm>
          </p:grpSpPr>
          <p:sp>
            <p:nvSpPr>
              <p:cNvPr id="12119" name="Google Shape;12119;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22" name="Google Shape;12122;p59"/>
          <p:cNvGrpSpPr/>
          <p:nvPr/>
        </p:nvGrpSpPr>
        <p:grpSpPr>
          <a:xfrm>
            <a:off x="7690961" y="3488031"/>
            <a:ext cx="312074" cy="684173"/>
            <a:chOff x="7645573" y="3754300"/>
            <a:chExt cx="293855" cy="644170"/>
          </a:xfrm>
        </p:grpSpPr>
        <p:sp>
          <p:nvSpPr>
            <p:cNvPr id="12123" name="Google Shape;12123;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5" name="Google Shape;12125;p59"/>
          <p:cNvGrpSpPr/>
          <p:nvPr/>
        </p:nvGrpSpPr>
        <p:grpSpPr>
          <a:xfrm>
            <a:off x="5612949" y="970938"/>
            <a:ext cx="709011" cy="739359"/>
            <a:chOff x="5830645" y="1256617"/>
            <a:chExt cx="530340" cy="553040"/>
          </a:xfrm>
        </p:grpSpPr>
        <p:grpSp>
          <p:nvGrpSpPr>
            <p:cNvPr id="12126" name="Google Shape;12126;p59"/>
            <p:cNvGrpSpPr/>
            <p:nvPr/>
          </p:nvGrpSpPr>
          <p:grpSpPr>
            <a:xfrm>
              <a:off x="5830645" y="1256617"/>
              <a:ext cx="259743" cy="269909"/>
              <a:chOff x="5830645" y="1256617"/>
              <a:chExt cx="259743" cy="269909"/>
            </a:xfrm>
          </p:grpSpPr>
          <p:sp>
            <p:nvSpPr>
              <p:cNvPr id="12127" name="Google Shape;12127;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9" name="Google Shape;12129;p59"/>
            <p:cNvGrpSpPr/>
            <p:nvPr/>
          </p:nvGrpSpPr>
          <p:grpSpPr>
            <a:xfrm>
              <a:off x="6101293" y="1256617"/>
              <a:ext cx="259692" cy="269909"/>
              <a:chOff x="6101293" y="1256617"/>
              <a:chExt cx="259692" cy="269909"/>
            </a:xfrm>
          </p:grpSpPr>
          <p:sp>
            <p:nvSpPr>
              <p:cNvPr id="12130" name="Google Shape;12130;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2" name="Google Shape;12132;p59"/>
            <p:cNvGrpSpPr/>
            <p:nvPr/>
          </p:nvGrpSpPr>
          <p:grpSpPr>
            <a:xfrm>
              <a:off x="5830645" y="1539749"/>
              <a:ext cx="259692" cy="269909"/>
              <a:chOff x="5830645" y="1539749"/>
              <a:chExt cx="259692" cy="269909"/>
            </a:xfrm>
          </p:grpSpPr>
          <p:sp>
            <p:nvSpPr>
              <p:cNvPr id="12133" name="Google Shape;12133;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59"/>
            <p:cNvGrpSpPr/>
            <p:nvPr/>
          </p:nvGrpSpPr>
          <p:grpSpPr>
            <a:xfrm>
              <a:off x="6101293" y="1539749"/>
              <a:ext cx="259692" cy="269909"/>
              <a:chOff x="6101293" y="1539749"/>
              <a:chExt cx="259692" cy="269909"/>
            </a:xfrm>
          </p:grpSpPr>
          <p:sp>
            <p:nvSpPr>
              <p:cNvPr id="12136" name="Google Shape;12136;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8" name="Google Shape;12138;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9" name="Google Shape;12139;p59"/>
          <p:cNvGrpSpPr/>
          <p:nvPr/>
        </p:nvGrpSpPr>
        <p:grpSpPr>
          <a:xfrm>
            <a:off x="714444" y="2707054"/>
            <a:ext cx="1452955" cy="621360"/>
            <a:chOff x="732422" y="2990152"/>
            <a:chExt cx="1337773" cy="572102"/>
          </a:xfrm>
        </p:grpSpPr>
        <p:sp>
          <p:nvSpPr>
            <p:cNvPr id="12140" name="Google Shape;12140;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49" name="Shape 12149"/>
        <p:cNvGrpSpPr/>
        <p:nvPr/>
      </p:nvGrpSpPr>
      <p:grpSpPr>
        <a:xfrm>
          <a:off x="0" y="0"/>
          <a:ext cx="0" cy="0"/>
          <a:chOff x="0" y="0"/>
          <a:chExt cx="0" cy="0"/>
        </a:xfrm>
      </p:grpSpPr>
      <p:grpSp>
        <p:nvGrpSpPr>
          <p:cNvPr id="12150" name="Google Shape;12150;p60"/>
          <p:cNvGrpSpPr/>
          <p:nvPr/>
        </p:nvGrpSpPr>
        <p:grpSpPr>
          <a:xfrm>
            <a:off x="708579" y="965872"/>
            <a:ext cx="1636188" cy="1526215"/>
            <a:chOff x="729238" y="1179665"/>
            <a:chExt cx="1636188" cy="1526215"/>
          </a:xfrm>
        </p:grpSpPr>
        <p:grpSp>
          <p:nvGrpSpPr>
            <p:cNvPr id="12151" name="Google Shape;12151;p60"/>
            <p:cNvGrpSpPr/>
            <p:nvPr/>
          </p:nvGrpSpPr>
          <p:grpSpPr>
            <a:xfrm>
              <a:off x="729238" y="1179665"/>
              <a:ext cx="80771" cy="1526215"/>
              <a:chOff x="729238" y="1179665"/>
              <a:chExt cx="80771" cy="1526215"/>
            </a:xfrm>
          </p:grpSpPr>
          <p:sp>
            <p:nvSpPr>
              <p:cNvPr id="12152" name="Google Shape;12152;p60"/>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0"/>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0"/>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0"/>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0"/>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0"/>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0"/>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0"/>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0"/>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0"/>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60"/>
            <p:cNvGrpSpPr/>
            <p:nvPr/>
          </p:nvGrpSpPr>
          <p:grpSpPr>
            <a:xfrm>
              <a:off x="903098" y="1179665"/>
              <a:ext cx="80771" cy="1526215"/>
              <a:chOff x="903098" y="1179665"/>
              <a:chExt cx="80771" cy="1526215"/>
            </a:xfrm>
          </p:grpSpPr>
          <p:sp>
            <p:nvSpPr>
              <p:cNvPr id="12163" name="Google Shape;12163;p60"/>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0"/>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0"/>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0"/>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0"/>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0"/>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0"/>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0"/>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0"/>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0"/>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60"/>
            <p:cNvGrpSpPr/>
            <p:nvPr/>
          </p:nvGrpSpPr>
          <p:grpSpPr>
            <a:xfrm>
              <a:off x="1076958" y="1179665"/>
              <a:ext cx="80771" cy="1526215"/>
              <a:chOff x="1076958" y="1179665"/>
              <a:chExt cx="80771" cy="1526215"/>
            </a:xfrm>
          </p:grpSpPr>
          <p:sp>
            <p:nvSpPr>
              <p:cNvPr id="12174" name="Google Shape;12174;p60"/>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0"/>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0"/>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0"/>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0"/>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0"/>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0"/>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0"/>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0"/>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0"/>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60"/>
            <p:cNvGrpSpPr/>
            <p:nvPr/>
          </p:nvGrpSpPr>
          <p:grpSpPr>
            <a:xfrm>
              <a:off x="1247707" y="1179665"/>
              <a:ext cx="80771" cy="1526215"/>
              <a:chOff x="1247707" y="1179665"/>
              <a:chExt cx="80771" cy="1526215"/>
            </a:xfrm>
          </p:grpSpPr>
          <p:sp>
            <p:nvSpPr>
              <p:cNvPr id="12185" name="Google Shape;12185;p60"/>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0"/>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0"/>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0"/>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0"/>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0"/>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0"/>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0"/>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0"/>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0"/>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5" name="Google Shape;12195;p60"/>
            <p:cNvGrpSpPr/>
            <p:nvPr/>
          </p:nvGrpSpPr>
          <p:grpSpPr>
            <a:xfrm>
              <a:off x="1421567" y="1179665"/>
              <a:ext cx="80771" cy="1526215"/>
              <a:chOff x="1421567" y="1179665"/>
              <a:chExt cx="80771" cy="1526215"/>
            </a:xfrm>
          </p:grpSpPr>
          <p:sp>
            <p:nvSpPr>
              <p:cNvPr id="12196" name="Google Shape;12196;p60"/>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0"/>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0"/>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0"/>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0"/>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0"/>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0"/>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0"/>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0"/>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0"/>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60"/>
            <p:cNvGrpSpPr/>
            <p:nvPr/>
          </p:nvGrpSpPr>
          <p:grpSpPr>
            <a:xfrm>
              <a:off x="1592327" y="1179665"/>
              <a:ext cx="80771" cy="1526215"/>
              <a:chOff x="1592327" y="1179665"/>
              <a:chExt cx="80771" cy="1526215"/>
            </a:xfrm>
          </p:grpSpPr>
          <p:sp>
            <p:nvSpPr>
              <p:cNvPr id="12207" name="Google Shape;12207;p60"/>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0"/>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0"/>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0"/>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0"/>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0"/>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0"/>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0"/>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0"/>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0"/>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7" name="Google Shape;12217;p60"/>
            <p:cNvGrpSpPr/>
            <p:nvPr/>
          </p:nvGrpSpPr>
          <p:grpSpPr>
            <a:xfrm>
              <a:off x="1766187" y="1179665"/>
              <a:ext cx="80771" cy="1526215"/>
              <a:chOff x="1766187" y="1179665"/>
              <a:chExt cx="80771" cy="1526215"/>
            </a:xfrm>
          </p:grpSpPr>
          <p:sp>
            <p:nvSpPr>
              <p:cNvPr id="12218" name="Google Shape;12218;p60"/>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0"/>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0"/>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0"/>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0"/>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0"/>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0"/>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0"/>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0"/>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0"/>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60"/>
            <p:cNvGrpSpPr/>
            <p:nvPr/>
          </p:nvGrpSpPr>
          <p:grpSpPr>
            <a:xfrm>
              <a:off x="1936935" y="1179665"/>
              <a:ext cx="80771" cy="1526215"/>
              <a:chOff x="1936935" y="1179665"/>
              <a:chExt cx="80771" cy="1526215"/>
            </a:xfrm>
          </p:grpSpPr>
          <p:sp>
            <p:nvSpPr>
              <p:cNvPr id="12229" name="Google Shape;12229;p60"/>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0"/>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0"/>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0"/>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0"/>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0"/>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0"/>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0"/>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0"/>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0"/>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9" name="Google Shape;12239;p60"/>
            <p:cNvGrpSpPr/>
            <p:nvPr/>
          </p:nvGrpSpPr>
          <p:grpSpPr>
            <a:xfrm>
              <a:off x="2110795" y="1179665"/>
              <a:ext cx="80771" cy="1526215"/>
              <a:chOff x="2110795" y="1179665"/>
              <a:chExt cx="80771" cy="1526215"/>
            </a:xfrm>
          </p:grpSpPr>
          <p:sp>
            <p:nvSpPr>
              <p:cNvPr id="12240" name="Google Shape;12240;p60"/>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0"/>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0"/>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0"/>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0"/>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0"/>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0"/>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0"/>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0"/>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0"/>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0" name="Google Shape;12250;p60"/>
            <p:cNvGrpSpPr/>
            <p:nvPr/>
          </p:nvGrpSpPr>
          <p:grpSpPr>
            <a:xfrm>
              <a:off x="2284655" y="1179665"/>
              <a:ext cx="80771" cy="1526215"/>
              <a:chOff x="2284655" y="1179665"/>
              <a:chExt cx="80771" cy="1526215"/>
            </a:xfrm>
          </p:grpSpPr>
          <p:sp>
            <p:nvSpPr>
              <p:cNvPr id="12251" name="Google Shape;12251;p60"/>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0"/>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0"/>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0"/>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0"/>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0"/>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0"/>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0"/>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0"/>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0"/>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61" name="Google Shape;12261;p60"/>
          <p:cNvGrpSpPr/>
          <p:nvPr/>
        </p:nvGrpSpPr>
        <p:grpSpPr>
          <a:xfrm>
            <a:off x="2603245" y="985011"/>
            <a:ext cx="1364147" cy="1102032"/>
            <a:chOff x="2623904" y="1198803"/>
            <a:chExt cx="1364147" cy="1102032"/>
          </a:xfrm>
        </p:grpSpPr>
        <p:grpSp>
          <p:nvGrpSpPr>
            <p:cNvPr id="12262" name="Google Shape;12262;p60"/>
            <p:cNvGrpSpPr/>
            <p:nvPr/>
          </p:nvGrpSpPr>
          <p:grpSpPr>
            <a:xfrm>
              <a:off x="2623907" y="1198803"/>
              <a:ext cx="1364144" cy="272899"/>
              <a:chOff x="2623907" y="1198803"/>
              <a:chExt cx="1364144" cy="272899"/>
            </a:xfrm>
          </p:grpSpPr>
          <p:sp>
            <p:nvSpPr>
              <p:cNvPr id="12263" name="Google Shape;12263;p60"/>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0"/>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0"/>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0"/>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0"/>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60"/>
            <p:cNvGrpSpPr/>
            <p:nvPr/>
          </p:nvGrpSpPr>
          <p:grpSpPr>
            <a:xfrm>
              <a:off x="2623904" y="1476964"/>
              <a:ext cx="1364144" cy="272899"/>
              <a:chOff x="2623904" y="1476964"/>
              <a:chExt cx="1364144" cy="272899"/>
            </a:xfrm>
          </p:grpSpPr>
          <p:sp>
            <p:nvSpPr>
              <p:cNvPr id="12269" name="Google Shape;12269;p60"/>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0"/>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0"/>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0"/>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0"/>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60"/>
            <p:cNvGrpSpPr/>
            <p:nvPr/>
          </p:nvGrpSpPr>
          <p:grpSpPr>
            <a:xfrm>
              <a:off x="2623907" y="1749775"/>
              <a:ext cx="1364144" cy="272899"/>
              <a:chOff x="2623907" y="1749775"/>
              <a:chExt cx="1364144" cy="272899"/>
            </a:xfrm>
          </p:grpSpPr>
          <p:sp>
            <p:nvSpPr>
              <p:cNvPr id="12275" name="Google Shape;12275;p60"/>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0"/>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0"/>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0"/>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0"/>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0" name="Google Shape;12280;p60"/>
            <p:cNvGrpSpPr/>
            <p:nvPr/>
          </p:nvGrpSpPr>
          <p:grpSpPr>
            <a:xfrm>
              <a:off x="2623904" y="2027936"/>
              <a:ext cx="1364144" cy="272899"/>
              <a:chOff x="2623904" y="2027936"/>
              <a:chExt cx="1364144" cy="272899"/>
            </a:xfrm>
          </p:grpSpPr>
          <p:sp>
            <p:nvSpPr>
              <p:cNvPr id="12281" name="Google Shape;12281;p60"/>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0"/>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0"/>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0"/>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0"/>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86" name="Google Shape;12286;p60"/>
          <p:cNvGrpSpPr/>
          <p:nvPr/>
        </p:nvGrpSpPr>
        <p:grpSpPr>
          <a:xfrm>
            <a:off x="2592706" y="2444193"/>
            <a:ext cx="1387541" cy="159124"/>
            <a:chOff x="3200660" y="2180272"/>
            <a:chExt cx="2563824" cy="378237"/>
          </a:xfrm>
        </p:grpSpPr>
        <p:sp>
          <p:nvSpPr>
            <p:cNvPr id="12287" name="Google Shape;12287;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5" name="Google Shape;12305;p60"/>
          <p:cNvGrpSpPr/>
          <p:nvPr/>
        </p:nvGrpSpPr>
        <p:grpSpPr>
          <a:xfrm>
            <a:off x="2589231" y="2722018"/>
            <a:ext cx="1390502" cy="159625"/>
            <a:chOff x="3530150" y="2790075"/>
            <a:chExt cx="1962600" cy="225300"/>
          </a:xfrm>
        </p:grpSpPr>
        <p:sp>
          <p:nvSpPr>
            <p:cNvPr id="12306" name="Google Shape;12306;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60"/>
          <p:cNvGrpSpPr/>
          <p:nvPr/>
        </p:nvGrpSpPr>
        <p:grpSpPr>
          <a:xfrm>
            <a:off x="2589884" y="3000344"/>
            <a:ext cx="1411629" cy="153761"/>
            <a:chOff x="3558802" y="4011427"/>
            <a:chExt cx="1866000" cy="111300"/>
          </a:xfrm>
        </p:grpSpPr>
        <p:sp>
          <p:nvSpPr>
            <p:cNvPr id="12309" name="Google Shape;12309;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1" name="Google Shape;12311;p60"/>
          <p:cNvGrpSpPr/>
          <p:nvPr/>
        </p:nvGrpSpPr>
        <p:grpSpPr>
          <a:xfrm>
            <a:off x="2589576" y="2205744"/>
            <a:ext cx="1383503" cy="119749"/>
            <a:chOff x="3465975" y="2270276"/>
            <a:chExt cx="1986364" cy="171929"/>
          </a:xfrm>
        </p:grpSpPr>
        <p:sp>
          <p:nvSpPr>
            <p:cNvPr id="12312" name="Google Shape;12312;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0" name="Google Shape;12320;p60"/>
          <p:cNvGrpSpPr/>
          <p:nvPr/>
        </p:nvGrpSpPr>
        <p:grpSpPr>
          <a:xfrm>
            <a:off x="2600584" y="3569394"/>
            <a:ext cx="1369531" cy="195460"/>
            <a:chOff x="723300" y="4253549"/>
            <a:chExt cx="2276482" cy="324900"/>
          </a:xfrm>
        </p:grpSpPr>
        <p:sp>
          <p:nvSpPr>
            <p:cNvPr id="12321" name="Google Shape;12321;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6" name="Google Shape;12326;p60"/>
          <p:cNvGrpSpPr/>
          <p:nvPr/>
        </p:nvGrpSpPr>
        <p:grpSpPr>
          <a:xfrm>
            <a:off x="2590145" y="3270574"/>
            <a:ext cx="1389066" cy="180119"/>
            <a:chOff x="705948" y="3788465"/>
            <a:chExt cx="2308953" cy="299400"/>
          </a:xfrm>
        </p:grpSpPr>
        <p:sp>
          <p:nvSpPr>
            <p:cNvPr id="12327" name="Google Shape;12327;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2" name="Google Shape;12332;p60"/>
          <p:cNvGrpSpPr/>
          <p:nvPr/>
        </p:nvGrpSpPr>
        <p:grpSpPr>
          <a:xfrm>
            <a:off x="2638082" y="3883554"/>
            <a:ext cx="1304609" cy="294074"/>
            <a:chOff x="2658741" y="4097347"/>
            <a:chExt cx="1304609" cy="294074"/>
          </a:xfrm>
        </p:grpSpPr>
        <p:grpSp>
          <p:nvGrpSpPr>
            <p:cNvPr id="12333" name="Google Shape;12333;p60"/>
            <p:cNvGrpSpPr/>
            <p:nvPr/>
          </p:nvGrpSpPr>
          <p:grpSpPr>
            <a:xfrm>
              <a:off x="2658741" y="4097347"/>
              <a:ext cx="118572" cy="294074"/>
              <a:chOff x="3343310" y="4475555"/>
              <a:chExt cx="127717" cy="316753"/>
            </a:xfrm>
          </p:grpSpPr>
          <p:sp>
            <p:nvSpPr>
              <p:cNvPr id="12334" name="Google Shape;12334;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6" name="Google Shape;12336;p60"/>
            <p:cNvGrpSpPr/>
            <p:nvPr/>
          </p:nvGrpSpPr>
          <p:grpSpPr>
            <a:xfrm>
              <a:off x="3815519" y="4098388"/>
              <a:ext cx="147831" cy="291991"/>
              <a:chOff x="3527539" y="4476677"/>
              <a:chExt cx="159232" cy="314510"/>
            </a:xfrm>
          </p:grpSpPr>
          <p:sp>
            <p:nvSpPr>
              <p:cNvPr id="12337" name="Google Shape;12337;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9" name="Google Shape;12339;p60"/>
            <p:cNvGrpSpPr/>
            <p:nvPr/>
          </p:nvGrpSpPr>
          <p:grpSpPr>
            <a:xfrm>
              <a:off x="3511696" y="4098388"/>
              <a:ext cx="147831" cy="291991"/>
              <a:chOff x="3527539" y="4476677"/>
              <a:chExt cx="159232" cy="314510"/>
            </a:xfrm>
          </p:grpSpPr>
          <p:sp>
            <p:nvSpPr>
              <p:cNvPr id="12340" name="Google Shape;12340;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60"/>
            <p:cNvGrpSpPr/>
            <p:nvPr/>
          </p:nvGrpSpPr>
          <p:grpSpPr>
            <a:xfrm>
              <a:off x="3207874" y="4098388"/>
              <a:ext cx="147831" cy="291991"/>
              <a:chOff x="3527539" y="4476677"/>
              <a:chExt cx="159232" cy="314510"/>
            </a:xfrm>
          </p:grpSpPr>
          <p:sp>
            <p:nvSpPr>
              <p:cNvPr id="12343" name="Google Shape;12343;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5" name="Google Shape;12345;p60"/>
            <p:cNvGrpSpPr/>
            <p:nvPr/>
          </p:nvGrpSpPr>
          <p:grpSpPr>
            <a:xfrm>
              <a:off x="2933305" y="4097347"/>
              <a:ext cx="118572" cy="294074"/>
              <a:chOff x="3343310" y="4475555"/>
              <a:chExt cx="127717" cy="316753"/>
            </a:xfrm>
          </p:grpSpPr>
          <p:sp>
            <p:nvSpPr>
              <p:cNvPr id="12346" name="Google Shape;12346;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48" name="Google Shape;12348;p60"/>
          <p:cNvGrpSpPr/>
          <p:nvPr/>
        </p:nvGrpSpPr>
        <p:grpSpPr>
          <a:xfrm>
            <a:off x="4256912" y="1866676"/>
            <a:ext cx="1433821" cy="191501"/>
            <a:chOff x="4273350" y="2080469"/>
            <a:chExt cx="1433821" cy="191501"/>
          </a:xfrm>
        </p:grpSpPr>
        <p:grpSp>
          <p:nvGrpSpPr>
            <p:cNvPr id="12349" name="Google Shape;12349;p60"/>
            <p:cNvGrpSpPr/>
            <p:nvPr/>
          </p:nvGrpSpPr>
          <p:grpSpPr>
            <a:xfrm>
              <a:off x="4273350" y="2080469"/>
              <a:ext cx="1433821" cy="0"/>
              <a:chOff x="5224975" y="2962250"/>
              <a:chExt cx="1544400" cy="0"/>
            </a:xfrm>
          </p:grpSpPr>
          <p:cxnSp>
            <p:nvCxnSpPr>
              <p:cNvPr id="12350" name="Google Shape;12350;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2351" name="Google Shape;12351;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2352" name="Google Shape;12352;p60"/>
            <p:cNvGrpSpPr/>
            <p:nvPr/>
          </p:nvGrpSpPr>
          <p:grpSpPr>
            <a:xfrm>
              <a:off x="4273350" y="2271969"/>
              <a:ext cx="1433821" cy="0"/>
              <a:chOff x="5224975" y="2962250"/>
              <a:chExt cx="1544400" cy="0"/>
            </a:xfrm>
          </p:grpSpPr>
          <p:cxnSp>
            <p:nvCxnSpPr>
              <p:cNvPr id="12353" name="Google Shape;12353;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2354" name="Google Shape;12354;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2355" name="Google Shape;12355;p60"/>
          <p:cNvGrpSpPr/>
          <p:nvPr/>
        </p:nvGrpSpPr>
        <p:grpSpPr>
          <a:xfrm>
            <a:off x="4258467" y="969244"/>
            <a:ext cx="1430711" cy="743389"/>
            <a:chOff x="5159450" y="1919950"/>
            <a:chExt cx="1541050" cy="862500"/>
          </a:xfrm>
        </p:grpSpPr>
        <p:sp>
          <p:nvSpPr>
            <p:cNvPr id="12356" name="Google Shape;12356;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2357" name="Google Shape;12357;p60"/>
            <p:cNvGrpSpPr/>
            <p:nvPr/>
          </p:nvGrpSpPr>
          <p:grpSpPr>
            <a:xfrm>
              <a:off x="5159450" y="1919950"/>
              <a:ext cx="1541050" cy="862500"/>
              <a:chOff x="5159450" y="1919950"/>
              <a:chExt cx="1541050" cy="862500"/>
            </a:xfrm>
          </p:grpSpPr>
          <p:cxnSp>
            <p:nvCxnSpPr>
              <p:cNvPr id="12358" name="Google Shape;12358;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2359" name="Google Shape;12359;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2360" name="Google Shape;12360;p60"/>
          <p:cNvGrpSpPr/>
          <p:nvPr/>
        </p:nvGrpSpPr>
        <p:grpSpPr>
          <a:xfrm>
            <a:off x="4248581" y="2192571"/>
            <a:ext cx="1450484" cy="1052087"/>
            <a:chOff x="5230575" y="1554475"/>
            <a:chExt cx="2137150" cy="1550150"/>
          </a:xfrm>
        </p:grpSpPr>
        <p:sp>
          <p:nvSpPr>
            <p:cNvPr id="12361" name="Google Shape;12361;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60"/>
          <p:cNvGrpSpPr/>
          <p:nvPr/>
        </p:nvGrpSpPr>
        <p:grpSpPr>
          <a:xfrm rot="10800000">
            <a:off x="4265131" y="3284761"/>
            <a:ext cx="1417383" cy="887946"/>
            <a:chOff x="5645403" y="2920021"/>
            <a:chExt cx="2650800" cy="2180614"/>
          </a:xfrm>
        </p:grpSpPr>
        <p:sp>
          <p:nvSpPr>
            <p:cNvPr id="12375" name="Google Shape;12375;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76" name="Google Shape;12376;p60"/>
            <p:cNvCxnSpPr>
              <a:stCxn id="1237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2377" name="Google Shape;12377;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78" name="Google Shape;12378;p60"/>
            <p:cNvCxnSpPr>
              <a:endCxn id="12377"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2379" name="Google Shape;12379;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80" name="Google Shape;12380;p60"/>
            <p:cNvCxnSpPr>
              <a:stCxn id="12379"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2381" name="Google Shape;12381;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82" name="Google Shape;12382;p60"/>
            <p:cNvCxnSpPr>
              <a:endCxn id="1238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2383" name="Google Shape;12383;p60"/>
          <p:cNvGrpSpPr/>
          <p:nvPr/>
        </p:nvGrpSpPr>
        <p:grpSpPr>
          <a:xfrm>
            <a:off x="7365491" y="2188116"/>
            <a:ext cx="1071743" cy="1021579"/>
            <a:chOff x="7189833" y="2022667"/>
            <a:chExt cx="1251159" cy="1192597"/>
          </a:xfrm>
        </p:grpSpPr>
        <p:sp>
          <p:nvSpPr>
            <p:cNvPr id="12384" name="Google Shape;12384;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8" name="Google Shape;12388;p60"/>
          <p:cNvGrpSpPr/>
          <p:nvPr/>
        </p:nvGrpSpPr>
        <p:grpSpPr>
          <a:xfrm>
            <a:off x="706762" y="2614523"/>
            <a:ext cx="1695374" cy="1560837"/>
            <a:chOff x="727421" y="2828315"/>
            <a:chExt cx="1695374" cy="1560837"/>
          </a:xfrm>
        </p:grpSpPr>
        <p:grpSp>
          <p:nvGrpSpPr>
            <p:cNvPr id="12389" name="Google Shape;12389;p60"/>
            <p:cNvGrpSpPr/>
            <p:nvPr/>
          </p:nvGrpSpPr>
          <p:grpSpPr>
            <a:xfrm>
              <a:off x="819108" y="2882501"/>
              <a:ext cx="103104" cy="1426186"/>
              <a:chOff x="4674013" y="3100904"/>
              <a:chExt cx="122758" cy="1698043"/>
            </a:xfrm>
          </p:grpSpPr>
          <p:sp>
            <p:nvSpPr>
              <p:cNvPr id="12390" name="Google Shape;12390;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7" name="Google Shape;12397;p60"/>
            <p:cNvGrpSpPr/>
            <p:nvPr/>
          </p:nvGrpSpPr>
          <p:grpSpPr>
            <a:xfrm>
              <a:off x="1062475" y="2882501"/>
              <a:ext cx="103104" cy="1426186"/>
              <a:chOff x="4940438" y="3100904"/>
              <a:chExt cx="122758" cy="1698043"/>
            </a:xfrm>
          </p:grpSpPr>
          <p:sp>
            <p:nvSpPr>
              <p:cNvPr id="12398" name="Google Shape;12398;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5" name="Google Shape;12405;p60"/>
            <p:cNvGrpSpPr/>
            <p:nvPr/>
          </p:nvGrpSpPr>
          <p:grpSpPr>
            <a:xfrm>
              <a:off x="1299324" y="2882501"/>
              <a:ext cx="103104" cy="1426186"/>
              <a:chOff x="5206863" y="3100904"/>
              <a:chExt cx="122758" cy="1698043"/>
            </a:xfrm>
          </p:grpSpPr>
          <p:sp>
            <p:nvSpPr>
              <p:cNvPr id="12406" name="Google Shape;12406;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60"/>
            <p:cNvGrpSpPr/>
            <p:nvPr/>
          </p:nvGrpSpPr>
          <p:grpSpPr>
            <a:xfrm>
              <a:off x="1786057" y="2882501"/>
              <a:ext cx="103104" cy="1426186"/>
              <a:chOff x="6006138" y="3143629"/>
              <a:chExt cx="122758" cy="1698043"/>
            </a:xfrm>
          </p:grpSpPr>
          <p:sp>
            <p:nvSpPr>
              <p:cNvPr id="12414" name="Google Shape;12414;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1" name="Google Shape;12421;p60"/>
            <p:cNvGrpSpPr/>
            <p:nvPr/>
          </p:nvGrpSpPr>
          <p:grpSpPr>
            <a:xfrm>
              <a:off x="2029422" y="2882501"/>
              <a:ext cx="103104" cy="1426186"/>
              <a:chOff x="6805413" y="3100904"/>
              <a:chExt cx="122758" cy="1698043"/>
            </a:xfrm>
          </p:grpSpPr>
          <p:sp>
            <p:nvSpPr>
              <p:cNvPr id="12422" name="Google Shape;12422;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60"/>
            <p:cNvGrpSpPr/>
            <p:nvPr/>
          </p:nvGrpSpPr>
          <p:grpSpPr>
            <a:xfrm>
              <a:off x="727421" y="2828315"/>
              <a:ext cx="1695374" cy="1560837"/>
              <a:chOff x="734799" y="2782450"/>
              <a:chExt cx="1571100" cy="1577400"/>
            </a:xfrm>
          </p:grpSpPr>
          <p:cxnSp>
            <p:nvCxnSpPr>
              <p:cNvPr id="12430" name="Google Shape;12430;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2431" name="Google Shape;12431;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2432" name="Google Shape;12432;p60"/>
            <p:cNvGrpSpPr/>
            <p:nvPr/>
          </p:nvGrpSpPr>
          <p:grpSpPr>
            <a:xfrm>
              <a:off x="2272795" y="2882501"/>
              <a:ext cx="103104" cy="1426186"/>
              <a:chOff x="5206863" y="3100904"/>
              <a:chExt cx="122758" cy="1698043"/>
            </a:xfrm>
          </p:grpSpPr>
          <p:sp>
            <p:nvSpPr>
              <p:cNvPr id="12433" name="Google Shape;12433;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60"/>
            <p:cNvGrpSpPr/>
            <p:nvPr/>
          </p:nvGrpSpPr>
          <p:grpSpPr>
            <a:xfrm>
              <a:off x="1542694" y="2882501"/>
              <a:ext cx="103104" cy="1426186"/>
              <a:chOff x="6006138" y="3143629"/>
              <a:chExt cx="122758" cy="1698043"/>
            </a:xfrm>
          </p:grpSpPr>
          <p:sp>
            <p:nvSpPr>
              <p:cNvPr id="12441" name="Google Shape;12441;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48" name="Google Shape;12448;p60"/>
          <p:cNvGrpSpPr/>
          <p:nvPr/>
        </p:nvGrpSpPr>
        <p:grpSpPr>
          <a:xfrm>
            <a:off x="5915341" y="2192094"/>
            <a:ext cx="1248543" cy="1025319"/>
            <a:chOff x="5183758" y="1210600"/>
            <a:chExt cx="3605380" cy="2960783"/>
          </a:xfrm>
        </p:grpSpPr>
        <p:sp>
          <p:nvSpPr>
            <p:cNvPr id="12449" name="Google Shape;12449;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53" name="Google Shape;12453;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2454" name="Google Shape;12454;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2455" name="Google Shape;12455;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2456" name="Google Shape;12456;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2457" name="Google Shape;12457;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8" name="Google Shape;12458;p60"/>
          <p:cNvGrpSpPr/>
          <p:nvPr/>
        </p:nvGrpSpPr>
        <p:grpSpPr>
          <a:xfrm>
            <a:off x="5772403" y="3330411"/>
            <a:ext cx="2664831" cy="843440"/>
            <a:chOff x="5916567" y="1099697"/>
            <a:chExt cx="2556683" cy="809211"/>
          </a:xfrm>
        </p:grpSpPr>
        <p:sp>
          <p:nvSpPr>
            <p:cNvPr id="12459" name="Google Shape;12459;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7" name="Google Shape;12467;p60"/>
          <p:cNvGrpSpPr/>
          <p:nvPr/>
        </p:nvGrpSpPr>
        <p:grpSpPr>
          <a:xfrm>
            <a:off x="5879943" y="979270"/>
            <a:ext cx="1299869" cy="1023338"/>
            <a:chOff x="5900602" y="1193063"/>
            <a:chExt cx="1299869" cy="1023338"/>
          </a:xfrm>
        </p:grpSpPr>
        <p:grpSp>
          <p:nvGrpSpPr>
            <p:cNvPr id="12468" name="Google Shape;12468;p60"/>
            <p:cNvGrpSpPr/>
            <p:nvPr/>
          </p:nvGrpSpPr>
          <p:grpSpPr>
            <a:xfrm>
              <a:off x="6743564" y="1193063"/>
              <a:ext cx="456907" cy="700379"/>
              <a:chOff x="6743564" y="1193063"/>
              <a:chExt cx="456907" cy="700379"/>
            </a:xfrm>
          </p:grpSpPr>
          <p:grpSp>
            <p:nvGrpSpPr>
              <p:cNvPr id="12469" name="Google Shape;12469;p60"/>
              <p:cNvGrpSpPr/>
              <p:nvPr/>
            </p:nvGrpSpPr>
            <p:grpSpPr>
              <a:xfrm>
                <a:off x="6743564" y="1690724"/>
                <a:ext cx="214416" cy="202717"/>
                <a:chOff x="6743564" y="1690724"/>
                <a:chExt cx="214416" cy="202717"/>
              </a:xfrm>
            </p:grpSpPr>
            <p:sp>
              <p:nvSpPr>
                <p:cNvPr id="12470" name="Google Shape;12470;p60"/>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0"/>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60"/>
              <p:cNvGrpSpPr/>
              <p:nvPr/>
            </p:nvGrpSpPr>
            <p:grpSpPr>
              <a:xfrm>
                <a:off x="6915505" y="1193063"/>
                <a:ext cx="284966" cy="589637"/>
                <a:chOff x="6915505" y="1193063"/>
                <a:chExt cx="284966" cy="589637"/>
              </a:xfrm>
            </p:grpSpPr>
            <p:sp>
              <p:nvSpPr>
                <p:cNvPr id="12473" name="Google Shape;12473;p60"/>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74" name="Google Shape;12474;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2475" name="Google Shape;12475;p60"/>
            <p:cNvGrpSpPr/>
            <p:nvPr/>
          </p:nvGrpSpPr>
          <p:grpSpPr>
            <a:xfrm>
              <a:off x="6520337" y="1193063"/>
              <a:ext cx="341833" cy="801589"/>
              <a:chOff x="6520337" y="1193063"/>
              <a:chExt cx="341833" cy="801589"/>
            </a:xfrm>
          </p:grpSpPr>
          <p:grpSp>
            <p:nvGrpSpPr>
              <p:cNvPr id="12476" name="Google Shape;12476;p60"/>
              <p:cNvGrpSpPr/>
              <p:nvPr/>
            </p:nvGrpSpPr>
            <p:grpSpPr>
              <a:xfrm>
                <a:off x="6520337" y="1589514"/>
                <a:ext cx="213964" cy="405138"/>
                <a:chOff x="6520337" y="1589514"/>
                <a:chExt cx="213964" cy="405138"/>
              </a:xfrm>
            </p:grpSpPr>
            <p:sp>
              <p:nvSpPr>
                <p:cNvPr id="12477" name="Google Shape;12477;p60"/>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0"/>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60"/>
              <p:cNvGrpSpPr/>
              <p:nvPr/>
            </p:nvGrpSpPr>
            <p:grpSpPr>
              <a:xfrm>
                <a:off x="6577204" y="1193063"/>
                <a:ext cx="284966" cy="453562"/>
                <a:chOff x="6577204" y="1193063"/>
                <a:chExt cx="284966" cy="453562"/>
              </a:xfrm>
            </p:grpSpPr>
            <p:sp>
              <p:nvSpPr>
                <p:cNvPr id="12480" name="Google Shape;12480;p60"/>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81" name="Google Shape;12481;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2482" name="Google Shape;12482;p60"/>
            <p:cNvGrpSpPr/>
            <p:nvPr/>
          </p:nvGrpSpPr>
          <p:grpSpPr>
            <a:xfrm>
              <a:off x="6238903" y="1193063"/>
              <a:ext cx="300491" cy="901782"/>
              <a:chOff x="6238903" y="1193063"/>
              <a:chExt cx="300491" cy="901782"/>
            </a:xfrm>
          </p:grpSpPr>
          <p:grpSp>
            <p:nvGrpSpPr>
              <p:cNvPr id="12483" name="Google Shape;12483;p60"/>
              <p:cNvGrpSpPr/>
              <p:nvPr/>
            </p:nvGrpSpPr>
            <p:grpSpPr>
              <a:xfrm>
                <a:off x="6290865" y="1489295"/>
                <a:ext cx="248530" cy="605550"/>
                <a:chOff x="6290865" y="1489295"/>
                <a:chExt cx="248530" cy="605550"/>
              </a:xfrm>
            </p:grpSpPr>
            <p:sp>
              <p:nvSpPr>
                <p:cNvPr id="12484" name="Google Shape;12484;p60"/>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0"/>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6" name="Google Shape;12486;p60"/>
              <p:cNvGrpSpPr/>
              <p:nvPr/>
            </p:nvGrpSpPr>
            <p:grpSpPr>
              <a:xfrm>
                <a:off x="6238903" y="1193063"/>
                <a:ext cx="284966" cy="327512"/>
                <a:chOff x="6238903" y="1193063"/>
                <a:chExt cx="284966" cy="327512"/>
              </a:xfrm>
            </p:grpSpPr>
            <p:sp>
              <p:nvSpPr>
                <p:cNvPr id="12487" name="Google Shape;12487;p60"/>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88" name="Google Shape;12488;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2489" name="Google Shape;12489;p60"/>
            <p:cNvGrpSpPr/>
            <p:nvPr/>
          </p:nvGrpSpPr>
          <p:grpSpPr>
            <a:xfrm>
              <a:off x="5900602" y="1193063"/>
              <a:ext cx="444365" cy="1023338"/>
              <a:chOff x="5900602" y="1193063"/>
              <a:chExt cx="444365" cy="1023338"/>
            </a:xfrm>
          </p:grpSpPr>
          <p:grpSp>
            <p:nvGrpSpPr>
              <p:cNvPr id="12490" name="Google Shape;12490;p60"/>
              <p:cNvGrpSpPr/>
              <p:nvPr/>
            </p:nvGrpSpPr>
            <p:grpSpPr>
              <a:xfrm>
                <a:off x="6046501" y="1367757"/>
                <a:ext cx="298465" cy="848644"/>
                <a:chOff x="6046501" y="1367757"/>
                <a:chExt cx="298465" cy="848644"/>
              </a:xfrm>
            </p:grpSpPr>
            <p:sp>
              <p:nvSpPr>
                <p:cNvPr id="12491" name="Google Shape;12491;p60"/>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0"/>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3" name="Google Shape;12493;p60"/>
              <p:cNvGrpSpPr/>
              <p:nvPr/>
            </p:nvGrpSpPr>
            <p:grpSpPr>
              <a:xfrm>
                <a:off x="5900602" y="1193063"/>
                <a:ext cx="284966" cy="182312"/>
                <a:chOff x="5900602" y="1193063"/>
                <a:chExt cx="284966" cy="182312"/>
              </a:xfrm>
            </p:grpSpPr>
            <p:sp>
              <p:nvSpPr>
                <p:cNvPr id="12494" name="Google Shape;12494;p60"/>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95" name="Google Shape;12495;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2496" name="Google Shape;12496;p60"/>
          <p:cNvGrpSpPr/>
          <p:nvPr/>
        </p:nvGrpSpPr>
        <p:grpSpPr>
          <a:xfrm>
            <a:off x="7217825" y="979415"/>
            <a:ext cx="1219413" cy="1051379"/>
            <a:chOff x="7287122" y="1165658"/>
            <a:chExt cx="1219413" cy="1051379"/>
          </a:xfrm>
        </p:grpSpPr>
        <p:grpSp>
          <p:nvGrpSpPr>
            <p:cNvPr id="12497" name="Google Shape;12497;p60"/>
            <p:cNvGrpSpPr/>
            <p:nvPr/>
          </p:nvGrpSpPr>
          <p:grpSpPr>
            <a:xfrm>
              <a:off x="7287162" y="1969723"/>
              <a:ext cx="1219372" cy="247314"/>
              <a:chOff x="7287162" y="1969723"/>
              <a:chExt cx="1219372" cy="247314"/>
            </a:xfrm>
          </p:grpSpPr>
          <p:sp>
            <p:nvSpPr>
              <p:cNvPr id="12498" name="Google Shape;12498;p60"/>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9" name="Google Shape;12499;p60"/>
              <p:cNvGrpSpPr/>
              <p:nvPr/>
            </p:nvGrpSpPr>
            <p:grpSpPr>
              <a:xfrm>
                <a:off x="7287162" y="2063892"/>
                <a:ext cx="1151713" cy="73432"/>
                <a:chOff x="7287162" y="2063892"/>
                <a:chExt cx="1151713" cy="73432"/>
              </a:xfrm>
            </p:grpSpPr>
            <p:sp>
              <p:nvSpPr>
                <p:cNvPr id="12500" name="Google Shape;12500;p60"/>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01" name="Google Shape;12501;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2502" name="Google Shape;12502;p60"/>
            <p:cNvGrpSpPr/>
            <p:nvPr/>
          </p:nvGrpSpPr>
          <p:grpSpPr>
            <a:xfrm>
              <a:off x="7287122" y="1712201"/>
              <a:ext cx="1219403" cy="246780"/>
              <a:chOff x="7287122" y="1712201"/>
              <a:chExt cx="1219403" cy="246780"/>
            </a:xfrm>
          </p:grpSpPr>
          <p:sp>
            <p:nvSpPr>
              <p:cNvPr id="12503" name="Google Shape;12503;p60"/>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4" name="Google Shape;12504;p60"/>
              <p:cNvGrpSpPr/>
              <p:nvPr/>
            </p:nvGrpSpPr>
            <p:grpSpPr>
              <a:xfrm>
                <a:off x="7287122" y="1842861"/>
                <a:ext cx="1005303" cy="73419"/>
                <a:chOff x="7287122" y="1842861"/>
                <a:chExt cx="1005303" cy="73419"/>
              </a:xfrm>
            </p:grpSpPr>
            <p:sp>
              <p:nvSpPr>
                <p:cNvPr id="12505" name="Google Shape;12505;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06" name="Google Shape;12506;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2507" name="Google Shape;12507;p60"/>
            <p:cNvGrpSpPr/>
            <p:nvPr/>
          </p:nvGrpSpPr>
          <p:grpSpPr>
            <a:xfrm>
              <a:off x="7287162" y="1447520"/>
              <a:ext cx="1219363" cy="286683"/>
              <a:chOff x="7287162" y="1447520"/>
              <a:chExt cx="1219363" cy="286683"/>
            </a:xfrm>
          </p:grpSpPr>
          <p:sp>
            <p:nvSpPr>
              <p:cNvPr id="12508" name="Google Shape;12508;p60"/>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9" name="Google Shape;12509;p60"/>
              <p:cNvGrpSpPr/>
              <p:nvPr/>
            </p:nvGrpSpPr>
            <p:grpSpPr>
              <a:xfrm>
                <a:off x="7287162" y="1581977"/>
                <a:ext cx="852763" cy="73432"/>
                <a:chOff x="7287162" y="1581977"/>
                <a:chExt cx="852763" cy="73432"/>
              </a:xfrm>
            </p:grpSpPr>
            <p:sp>
              <p:nvSpPr>
                <p:cNvPr id="12510" name="Google Shape;12510;p60"/>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11" name="Google Shape;12511;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2512" name="Google Shape;12512;p60"/>
            <p:cNvGrpSpPr/>
            <p:nvPr/>
          </p:nvGrpSpPr>
          <p:grpSpPr>
            <a:xfrm>
              <a:off x="7287162" y="1165658"/>
              <a:ext cx="1219363" cy="344284"/>
              <a:chOff x="7287162" y="1165658"/>
              <a:chExt cx="1219363" cy="344284"/>
            </a:xfrm>
          </p:grpSpPr>
          <p:sp>
            <p:nvSpPr>
              <p:cNvPr id="12513" name="Google Shape;12513;p60"/>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4" name="Google Shape;12514;p60"/>
              <p:cNvGrpSpPr/>
              <p:nvPr/>
            </p:nvGrpSpPr>
            <p:grpSpPr>
              <a:xfrm>
                <a:off x="7287162" y="1341025"/>
                <a:ext cx="695663" cy="73423"/>
                <a:chOff x="7287162" y="1341025"/>
                <a:chExt cx="695663" cy="73423"/>
              </a:xfrm>
            </p:grpSpPr>
            <p:sp>
              <p:nvSpPr>
                <p:cNvPr id="12515" name="Google Shape;12515;p60"/>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16" name="Google Shape;12516;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20" name="Shape 12520"/>
        <p:cNvGrpSpPr/>
        <p:nvPr/>
      </p:nvGrpSpPr>
      <p:grpSpPr>
        <a:xfrm>
          <a:off x="0" y="0"/>
          <a:ext cx="0" cy="0"/>
          <a:chOff x="0" y="0"/>
          <a:chExt cx="0" cy="0"/>
        </a:xfrm>
      </p:grpSpPr>
      <p:sp>
        <p:nvSpPr>
          <p:cNvPr id="12521" name="Google Shape;12521;p61"/>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12522" name="Google Shape;12522;p61"/>
          <p:cNvGrpSpPr/>
          <p:nvPr/>
        </p:nvGrpSpPr>
        <p:grpSpPr>
          <a:xfrm>
            <a:off x="830341" y="2307733"/>
            <a:ext cx="340168" cy="298978"/>
            <a:chOff x="892750" y="267400"/>
            <a:chExt cx="483125" cy="424625"/>
          </a:xfrm>
        </p:grpSpPr>
        <p:sp>
          <p:nvSpPr>
            <p:cNvPr id="12523" name="Google Shape;12523;p61"/>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24" name="Google Shape;12524;p61"/>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25" name="Google Shape;12525;p61"/>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26" name="Google Shape;12526;p61"/>
          <p:cNvGrpSpPr/>
          <p:nvPr/>
        </p:nvGrpSpPr>
        <p:grpSpPr>
          <a:xfrm>
            <a:off x="1268776" y="2287121"/>
            <a:ext cx="298996" cy="340204"/>
            <a:chOff x="1516475" y="238075"/>
            <a:chExt cx="424650" cy="483175"/>
          </a:xfrm>
        </p:grpSpPr>
        <p:sp>
          <p:nvSpPr>
            <p:cNvPr id="12527" name="Google Shape;12527;p61"/>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28" name="Google Shape;12528;p61"/>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29" name="Google Shape;12529;p61"/>
          <p:cNvGrpSpPr/>
          <p:nvPr/>
        </p:nvGrpSpPr>
        <p:grpSpPr>
          <a:xfrm>
            <a:off x="1661867" y="2367520"/>
            <a:ext cx="341488" cy="179405"/>
            <a:chOff x="2080675" y="352325"/>
            <a:chExt cx="485000" cy="254800"/>
          </a:xfrm>
        </p:grpSpPr>
        <p:sp>
          <p:nvSpPr>
            <p:cNvPr id="12530" name="Google Shape;12530;p61"/>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1" name="Google Shape;12531;p61"/>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32" name="Google Shape;12532;p61"/>
          <p:cNvGrpSpPr/>
          <p:nvPr/>
        </p:nvGrpSpPr>
        <p:grpSpPr>
          <a:xfrm>
            <a:off x="2111046" y="2287138"/>
            <a:ext cx="298996" cy="340168"/>
            <a:chOff x="2705375" y="238125"/>
            <a:chExt cx="424650" cy="483125"/>
          </a:xfrm>
        </p:grpSpPr>
        <p:sp>
          <p:nvSpPr>
            <p:cNvPr id="12533" name="Google Shape;12533;p61"/>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4" name="Google Shape;12534;p61"/>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5" name="Google Shape;12535;p61"/>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6" name="Google Shape;12536;p61"/>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37" name="Google Shape;12537;p61"/>
          <p:cNvGrpSpPr/>
          <p:nvPr/>
        </p:nvGrpSpPr>
        <p:grpSpPr>
          <a:xfrm>
            <a:off x="2527187" y="2287455"/>
            <a:ext cx="301161" cy="339535"/>
            <a:chOff x="3299850" y="238575"/>
            <a:chExt cx="427725" cy="482225"/>
          </a:xfrm>
        </p:grpSpPr>
        <p:sp>
          <p:nvSpPr>
            <p:cNvPr id="12538" name="Google Shape;12538;p61"/>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39" name="Google Shape;12539;p61"/>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0" name="Google Shape;12540;p61"/>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1" name="Google Shape;12541;p61"/>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2" name="Google Shape;12542;p61"/>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43" name="Google Shape;12543;p61"/>
          <p:cNvGrpSpPr/>
          <p:nvPr/>
        </p:nvGrpSpPr>
        <p:grpSpPr>
          <a:xfrm>
            <a:off x="2914108" y="2287138"/>
            <a:ext cx="352455" cy="340168"/>
            <a:chOff x="3857225" y="238125"/>
            <a:chExt cx="500575" cy="483125"/>
          </a:xfrm>
        </p:grpSpPr>
        <p:sp>
          <p:nvSpPr>
            <p:cNvPr id="12544" name="Google Shape;12544;p61"/>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5" name="Google Shape;12545;p61"/>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6" name="Google Shape;12546;p61"/>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7" name="Google Shape;12547;p61"/>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8" name="Google Shape;12548;p61"/>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49" name="Google Shape;12549;p61"/>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50" name="Google Shape;12550;p61"/>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551" name="Google Shape;12551;p61"/>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552" name="Google Shape;12552;p61"/>
          <p:cNvGrpSpPr/>
          <p:nvPr/>
        </p:nvGrpSpPr>
        <p:grpSpPr>
          <a:xfrm>
            <a:off x="3760885" y="2287165"/>
            <a:ext cx="340186" cy="340116"/>
            <a:chOff x="5053900" y="238200"/>
            <a:chExt cx="483150" cy="483050"/>
          </a:xfrm>
        </p:grpSpPr>
        <p:sp>
          <p:nvSpPr>
            <p:cNvPr id="12553" name="Google Shape;12553;p61"/>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54" name="Google Shape;12554;p61"/>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55" name="Google Shape;12555;p61"/>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56" name="Google Shape;12556;p61"/>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57" name="Google Shape;12557;p61"/>
          <p:cNvGrpSpPr/>
          <p:nvPr/>
        </p:nvGrpSpPr>
        <p:grpSpPr>
          <a:xfrm>
            <a:off x="4174835" y="2287138"/>
            <a:ext cx="340168" cy="340168"/>
            <a:chOff x="5648375" y="238125"/>
            <a:chExt cx="483125" cy="483125"/>
          </a:xfrm>
        </p:grpSpPr>
        <p:sp>
          <p:nvSpPr>
            <p:cNvPr id="12558" name="Google Shape;12558;p61"/>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59" name="Google Shape;12559;p61"/>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0" name="Google Shape;12560;p61"/>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1" name="Google Shape;12561;p61"/>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2" name="Google Shape;12562;p61"/>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3" name="Google Shape;12563;p61"/>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4" name="Google Shape;12564;p61"/>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5" name="Google Shape;12565;p61"/>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6" name="Google Shape;12566;p61"/>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67" name="Google Shape;12567;p61"/>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68" name="Google Shape;12568;p61"/>
          <p:cNvGrpSpPr/>
          <p:nvPr/>
        </p:nvGrpSpPr>
        <p:grpSpPr>
          <a:xfrm>
            <a:off x="4591521" y="2287138"/>
            <a:ext cx="340168" cy="340168"/>
            <a:chOff x="6242825" y="238125"/>
            <a:chExt cx="483125" cy="483125"/>
          </a:xfrm>
        </p:grpSpPr>
        <p:sp>
          <p:nvSpPr>
            <p:cNvPr id="12569" name="Google Shape;12569;p61"/>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0" name="Google Shape;12570;p61"/>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1" name="Google Shape;12571;p61"/>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72" name="Google Shape;12572;p61"/>
          <p:cNvGrpSpPr/>
          <p:nvPr/>
        </p:nvGrpSpPr>
        <p:grpSpPr>
          <a:xfrm>
            <a:off x="828643" y="2727362"/>
            <a:ext cx="343566" cy="298943"/>
            <a:chOff x="889275" y="861850"/>
            <a:chExt cx="487950" cy="424575"/>
          </a:xfrm>
        </p:grpSpPr>
        <p:sp>
          <p:nvSpPr>
            <p:cNvPr id="12573" name="Google Shape;12573;p61"/>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4" name="Google Shape;12574;p61"/>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5" name="Google Shape;12575;p61"/>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6" name="Google Shape;12576;p61"/>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577" name="Google Shape;12577;p61"/>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78" name="Google Shape;12578;p61"/>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579" name="Google Shape;12579;p61"/>
          <p:cNvGrpSpPr/>
          <p:nvPr/>
        </p:nvGrpSpPr>
        <p:grpSpPr>
          <a:xfrm>
            <a:off x="2090460" y="2706749"/>
            <a:ext cx="340168" cy="340168"/>
            <a:chOff x="2676100" y="832575"/>
            <a:chExt cx="483125" cy="483125"/>
          </a:xfrm>
        </p:grpSpPr>
        <p:sp>
          <p:nvSpPr>
            <p:cNvPr id="12580" name="Google Shape;12580;p61"/>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81" name="Google Shape;12581;p61"/>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82" name="Google Shape;12582;p61"/>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83" name="Google Shape;12583;p61"/>
          <p:cNvGrpSpPr/>
          <p:nvPr/>
        </p:nvGrpSpPr>
        <p:grpSpPr>
          <a:xfrm>
            <a:off x="2501963" y="2706749"/>
            <a:ext cx="351610" cy="340168"/>
            <a:chOff x="3270550" y="832575"/>
            <a:chExt cx="499375" cy="483125"/>
          </a:xfrm>
        </p:grpSpPr>
        <p:sp>
          <p:nvSpPr>
            <p:cNvPr id="12584" name="Google Shape;12584;p61"/>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85" name="Google Shape;12585;p61"/>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86" name="Google Shape;12586;p61"/>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87" name="Google Shape;12587;p61"/>
          <p:cNvGrpSpPr/>
          <p:nvPr/>
        </p:nvGrpSpPr>
        <p:grpSpPr>
          <a:xfrm>
            <a:off x="2920243" y="2717381"/>
            <a:ext cx="340186" cy="318904"/>
            <a:chOff x="3865000" y="847675"/>
            <a:chExt cx="483150" cy="452925"/>
          </a:xfrm>
        </p:grpSpPr>
        <p:sp>
          <p:nvSpPr>
            <p:cNvPr id="12588" name="Google Shape;12588;p61"/>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89" name="Google Shape;12589;p61"/>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90" name="Google Shape;12590;p61"/>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91" name="Google Shape;12591;p61"/>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92" name="Google Shape;12592;p61"/>
          <p:cNvGrpSpPr/>
          <p:nvPr/>
        </p:nvGrpSpPr>
        <p:grpSpPr>
          <a:xfrm>
            <a:off x="3335925" y="2727300"/>
            <a:ext cx="344798" cy="299066"/>
            <a:chOff x="4452900" y="861750"/>
            <a:chExt cx="489700" cy="424750"/>
          </a:xfrm>
        </p:grpSpPr>
        <p:sp>
          <p:nvSpPr>
            <p:cNvPr id="12593" name="Google Shape;12593;p61"/>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94" name="Google Shape;12594;p61"/>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95" name="Google Shape;12595;p61"/>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96" name="Google Shape;12596;p61"/>
          <p:cNvGrpSpPr/>
          <p:nvPr/>
        </p:nvGrpSpPr>
        <p:grpSpPr>
          <a:xfrm>
            <a:off x="3753158" y="2706758"/>
            <a:ext cx="355641" cy="340151"/>
            <a:chOff x="5049750" y="832600"/>
            <a:chExt cx="505100" cy="483100"/>
          </a:xfrm>
        </p:grpSpPr>
        <p:sp>
          <p:nvSpPr>
            <p:cNvPr id="12597" name="Google Shape;12597;p61"/>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98" name="Google Shape;12598;p61"/>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599" name="Google Shape;12599;p61"/>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600" name="Google Shape;12600;p61"/>
          <p:cNvGrpSpPr/>
          <p:nvPr/>
        </p:nvGrpSpPr>
        <p:grpSpPr>
          <a:xfrm>
            <a:off x="4612107" y="2706749"/>
            <a:ext cx="298996" cy="340168"/>
            <a:chOff x="6272100" y="832575"/>
            <a:chExt cx="424650" cy="483125"/>
          </a:xfrm>
        </p:grpSpPr>
        <p:sp>
          <p:nvSpPr>
            <p:cNvPr id="12601" name="Google Shape;12601;p61"/>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2" name="Google Shape;12602;p61"/>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03" name="Google Shape;12603;p61"/>
          <p:cNvGrpSpPr/>
          <p:nvPr/>
        </p:nvGrpSpPr>
        <p:grpSpPr>
          <a:xfrm>
            <a:off x="830315" y="3125798"/>
            <a:ext cx="340221" cy="340186"/>
            <a:chOff x="893650" y="1428000"/>
            <a:chExt cx="483200" cy="483150"/>
          </a:xfrm>
        </p:grpSpPr>
        <p:sp>
          <p:nvSpPr>
            <p:cNvPr id="12604" name="Google Shape;12604;p61"/>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5" name="Google Shape;12605;p61"/>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6" name="Google Shape;12606;p61"/>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7" name="Google Shape;12607;p61"/>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608" name="Google Shape;12608;p61"/>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09" name="Google Shape;12609;p61"/>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610" name="Google Shape;12610;p61"/>
          <p:cNvGrpSpPr/>
          <p:nvPr/>
        </p:nvGrpSpPr>
        <p:grpSpPr>
          <a:xfrm>
            <a:off x="2084132" y="3146463"/>
            <a:ext cx="352825" cy="298855"/>
            <a:chOff x="2676100" y="1456375"/>
            <a:chExt cx="501100" cy="424450"/>
          </a:xfrm>
        </p:grpSpPr>
        <p:sp>
          <p:nvSpPr>
            <p:cNvPr id="12611" name="Google Shape;12611;p61"/>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12" name="Google Shape;12612;p61"/>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13" name="Google Shape;12613;p61"/>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14" name="Google Shape;12614;p61"/>
          <p:cNvGrpSpPr/>
          <p:nvPr/>
        </p:nvGrpSpPr>
        <p:grpSpPr>
          <a:xfrm>
            <a:off x="2507657" y="3125806"/>
            <a:ext cx="340221" cy="340168"/>
            <a:chOff x="3270475" y="1427025"/>
            <a:chExt cx="483200" cy="483125"/>
          </a:xfrm>
        </p:grpSpPr>
        <p:sp>
          <p:nvSpPr>
            <p:cNvPr id="12615" name="Google Shape;12615;p61"/>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16" name="Google Shape;12616;p61"/>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17" name="Google Shape;12617;p61"/>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18" name="Google Shape;12618;p61"/>
          <p:cNvGrpSpPr/>
          <p:nvPr/>
        </p:nvGrpSpPr>
        <p:grpSpPr>
          <a:xfrm>
            <a:off x="2918570" y="3125780"/>
            <a:ext cx="343530" cy="340221"/>
            <a:chOff x="3860250" y="1427025"/>
            <a:chExt cx="487900" cy="483200"/>
          </a:xfrm>
        </p:grpSpPr>
        <p:sp>
          <p:nvSpPr>
            <p:cNvPr id="12619" name="Google Shape;12619;p61"/>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0" name="Google Shape;12620;p61"/>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1" name="Google Shape;12621;p61"/>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622" name="Google Shape;12622;p61"/>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3" name="Google Shape;12623;p61"/>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624" name="Google Shape;12624;p61"/>
          <p:cNvGrpSpPr/>
          <p:nvPr/>
        </p:nvGrpSpPr>
        <p:grpSpPr>
          <a:xfrm>
            <a:off x="4174808" y="3125806"/>
            <a:ext cx="340221" cy="340168"/>
            <a:chOff x="5648375" y="1427025"/>
            <a:chExt cx="483200" cy="483125"/>
          </a:xfrm>
        </p:grpSpPr>
        <p:sp>
          <p:nvSpPr>
            <p:cNvPr id="12625" name="Google Shape;12625;p61"/>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6" name="Google Shape;12626;p61"/>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27" name="Google Shape;12627;p61"/>
          <p:cNvGrpSpPr/>
          <p:nvPr/>
        </p:nvGrpSpPr>
        <p:grpSpPr>
          <a:xfrm>
            <a:off x="4589294" y="3125789"/>
            <a:ext cx="344622" cy="340204"/>
            <a:chOff x="6238300" y="1426975"/>
            <a:chExt cx="489450" cy="483175"/>
          </a:xfrm>
        </p:grpSpPr>
        <p:sp>
          <p:nvSpPr>
            <p:cNvPr id="12628" name="Google Shape;12628;p61"/>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29" name="Google Shape;12629;p61"/>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0" name="Google Shape;12630;p61"/>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631" name="Google Shape;12631;p61"/>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632" name="Google Shape;12632;p61"/>
          <p:cNvGrpSpPr/>
          <p:nvPr/>
        </p:nvGrpSpPr>
        <p:grpSpPr>
          <a:xfrm>
            <a:off x="1248190" y="3544794"/>
            <a:ext cx="340168" cy="340186"/>
            <a:chOff x="1487200" y="2021475"/>
            <a:chExt cx="483125" cy="483150"/>
          </a:xfrm>
        </p:grpSpPr>
        <p:sp>
          <p:nvSpPr>
            <p:cNvPr id="12633" name="Google Shape;12633;p61"/>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4" name="Google Shape;12634;p61"/>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5" name="Google Shape;12635;p61"/>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6" name="Google Shape;12636;p61"/>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37" name="Google Shape;12637;p61"/>
          <p:cNvGrpSpPr/>
          <p:nvPr/>
        </p:nvGrpSpPr>
        <p:grpSpPr>
          <a:xfrm>
            <a:off x="1662527" y="3565398"/>
            <a:ext cx="340168" cy="298978"/>
            <a:chOff x="2081650" y="2050750"/>
            <a:chExt cx="483125" cy="424625"/>
          </a:xfrm>
        </p:grpSpPr>
        <p:sp>
          <p:nvSpPr>
            <p:cNvPr id="12638" name="Google Shape;12638;p61"/>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39" name="Google Shape;12639;p61"/>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0" name="Google Shape;12640;p61"/>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1" name="Google Shape;12641;p61"/>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2" name="Google Shape;12642;p61"/>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3" name="Google Shape;12643;p61"/>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44" name="Google Shape;12644;p61"/>
          <p:cNvGrpSpPr/>
          <p:nvPr/>
        </p:nvGrpSpPr>
        <p:grpSpPr>
          <a:xfrm>
            <a:off x="2090460" y="3588721"/>
            <a:ext cx="340168" cy="252332"/>
            <a:chOff x="2676100" y="2083800"/>
            <a:chExt cx="483125" cy="358375"/>
          </a:xfrm>
        </p:grpSpPr>
        <p:sp>
          <p:nvSpPr>
            <p:cNvPr id="12645" name="Google Shape;12645;p61"/>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6" name="Google Shape;12646;p61"/>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47" name="Google Shape;12647;p61"/>
          <p:cNvGrpSpPr/>
          <p:nvPr/>
        </p:nvGrpSpPr>
        <p:grpSpPr>
          <a:xfrm>
            <a:off x="2515974" y="3554766"/>
            <a:ext cx="323587" cy="320242"/>
            <a:chOff x="3282325" y="2035675"/>
            <a:chExt cx="459575" cy="454825"/>
          </a:xfrm>
        </p:grpSpPr>
        <p:sp>
          <p:nvSpPr>
            <p:cNvPr id="12648" name="Google Shape;12648;p61"/>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49" name="Google Shape;12649;p61"/>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0" name="Google Shape;12650;p61"/>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1" name="Google Shape;12651;p61"/>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652" name="Google Shape;12652;p61"/>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3" name="Google Shape;12653;p61"/>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654" name="Google Shape;12654;p61"/>
          <p:cNvGrpSpPr/>
          <p:nvPr/>
        </p:nvGrpSpPr>
        <p:grpSpPr>
          <a:xfrm>
            <a:off x="3760673" y="3544803"/>
            <a:ext cx="340608" cy="340168"/>
            <a:chOff x="5053900" y="2021500"/>
            <a:chExt cx="483750" cy="483125"/>
          </a:xfrm>
        </p:grpSpPr>
        <p:sp>
          <p:nvSpPr>
            <p:cNvPr id="12655" name="Google Shape;12655;p61"/>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6" name="Google Shape;12656;p61"/>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7" name="Google Shape;12657;p61"/>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8" name="Google Shape;12658;p61"/>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59" name="Google Shape;12659;p61"/>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60" name="Google Shape;12660;p61"/>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61" name="Google Shape;12661;p61"/>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62" name="Google Shape;12662;p61"/>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663" name="Google Shape;12663;p61"/>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664" name="Google Shape;12664;p61"/>
          <p:cNvGrpSpPr/>
          <p:nvPr/>
        </p:nvGrpSpPr>
        <p:grpSpPr>
          <a:xfrm>
            <a:off x="4585773" y="3547971"/>
            <a:ext cx="351663" cy="333831"/>
            <a:chOff x="6222125" y="2025975"/>
            <a:chExt cx="499450" cy="474125"/>
          </a:xfrm>
        </p:grpSpPr>
        <p:sp>
          <p:nvSpPr>
            <p:cNvPr id="12665" name="Google Shape;12665;p61"/>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66" name="Google Shape;12666;p61"/>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67" name="Google Shape;12667;p61"/>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68" name="Google Shape;12668;p61"/>
          <p:cNvGrpSpPr/>
          <p:nvPr/>
        </p:nvGrpSpPr>
        <p:grpSpPr>
          <a:xfrm>
            <a:off x="5043335" y="2364541"/>
            <a:ext cx="335504" cy="185953"/>
            <a:chOff x="896050" y="2725450"/>
            <a:chExt cx="476500" cy="264100"/>
          </a:xfrm>
        </p:grpSpPr>
        <p:sp>
          <p:nvSpPr>
            <p:cNvPr id="12669" name="Google Shape;12669;p61"/>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70" name="Google Shape;12670;p61"/>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71" name="Google Shape;12671;p61"/>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72" name="Google Shape;12672;p61"/>
          <p:cNvGrpSpPr/>
          <p:nvPr/>
        </p:nvGrpSpPr>
        <p:grpSpPr>
          <a:xfrm>
            <a:off x="5474075" y="2287425"/>
            <a:ext cx="340168" cy="340186"/>
            <a:chOff x="1487200" y="2615925"/>
            <a:chExt cx="483125" cy="483150"/>
          </a:xfrm>
        </p:grpSpPr>
        <p:sp>
          <p:nvSpPr>
            <p:cNvPr id="12673" name="Google Shape;12673;p61"/>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74" name="Google Shape;12674;p61"/>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75" name="Google Shape;12675;p61"/>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76" name="Google Shape;12676;p61"/>
          <p:cNvGrpSpPr/>
          <p:nvPr/>
        </p:nvGrpSpPr>
        <p:grpSpPr>
          <a:xfrm>
            <a:off x="5874024" y="2287425"/>
            <a:ext cx="353564" cy="340186"/>
            <a:chOff x="2077575" y="2615925"/>
            <a:chExt cx="502150" cy="483150"/>
          </a:xfrm>
        </p:grpSpPr>
        <p:sp>
          <p:nvSpPr>
            <p:cNvPr id="12677" name="Google Shape;12677;p61"/>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78" name="Google Shape;12678;p61"/>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79" name="Google Shape;12679;p61"/>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80" name="Google Shape;12680;p61"/>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81" name="Google Shape;12681;p61"/>
          <p:cNvGrpSpPr/>
          <p:nvPr/>
        </p:nvGrpSpPr>
        <p:grpSpPr>
          <a:xfrm>
            <a:off x="6297813" y="2303452"/>
            <a:ext cx="334536" cy="308132"/>
            <a:chOff x="2680100" y="2638725"/>
            <a:chExt cx="475125" cy="437625"/>
          </a:xfrm>
        </p:grpSpPr>
        <p:sp>
          <p:nvSpPr>
            <p:cNvPr id="12682" name="Google Shape;12682;p61"/>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83" name="Google Shape;12683;p61"/>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84" name="Google Shape;12684;p61"/>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85" name="Google Shape;12685;p61"/>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86" name="Google Shape;12686;p61"/>
          <p:cNvGrpSpPr/>
          <p:nvPr/>
        </p:nvGrpSpPr>
        <p:grpSpPr>
          <a:xfrm>
            <a:off x="6763452" y="2287425"/>
            <a:ext cx="239183" cy="340186"/>
            <a:chOff x="3342275" y="2615925"/>
            <a:chExt cx="339700" cy="483150"/>
          </a:xfrm>
        </p:grpSpPr>
        <p:sp>
          <p:nvSpPr>
            <p:cNvPr id="12687" name="Google Shape;12687;p61"/>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88" name="Google Shape;12688;p61"/>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689" name="Google Shape;12689;p61"/>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90" name="Google Shape;12690;p61"/>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91" name="Google Shape;12691;p61"/>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692" name="Google Shape;12692;p61"/>
          <p:cNvGrpSpPr/>
          <p:nvPr/>
        </p:nvGrpSpPr>
        <p:grpSpPr>
          <a:xfrm>
            <a:off x="5380655" y="3961361"/>
            <a:ext cx="339482" cy="339271"/>
            <a:chOff x="5648900" y="2616600"/>
            <a:chExt cx="482150" cy="481850"/>
          </a:xfrm>
        </p:grpSpPr>
        <p:sp>
          <p:nvSpPr>
            <p:cNvPr id="12693" name="Google Shape;12693;p61"/>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94" name="Google Shape;12694;p61"/>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695" name="Google Shape;12695;p61"/>
          <p:cNvGrpSpPr/>
          <p:nvPr/>
        </p:nvGrpSpPr>
        <p:grpSpPr>
          <a:xfrm>
            <a:off x="3699939" y="3968149"/>
            <a:ext cx="325626" cy="325694"/>
            <a:chOff x="6242825" y="2615925"/>
            <a:chExt cx="483125" cy="483225"/>
          </a:xfrm>
        </p:grpSpPr>
        <p:sp>
          <p:nvSpPr>
            <p:cNvPr id="12696" name="Google Shape;12696;p61"/>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97" name="Google Shape;12697;p61"/>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98" name="Google Shape;12698;p61"/>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699" name="Google Shape;12699;p61"/>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00" name="Google Shape;12700;p61"/>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701" name="Google Shape;12701;p61"/>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702" name="Google Shape;12702;p61"/>
          <p:cNvGrpSpPr/>
          <p:nvPr/>
        </p:nvGrpSpPr>
        <p:grpSpPr>
          <a:xfrm>
            <a:off x="5473116" y="2707036"/>
            <a:ext cx="342087" cy="340186"/>
            <a:chOff x="1487200" y="3210375"/>
            <a:chExt cx="485850" cy="483150"/>
          </a:xfrm>
        </p:grpSpPr>
        <p:sp>
          <p:nvSpPr>
            <p:cNvPr id="12703" name="Google Shape;12703;p61"/>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04" name="Google Shape;12704;p61"/>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05" name="Google Shape;12705;p61"/>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706" name="Google Shape;12706;p61"/>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07" name="Google Shape;12707;p61"/>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708" name="Google Shape;12708;p61"/>
          <p:cNvGrpSpPr/>
          <p:nvPr/>
        </p:nvGrpSpPr>
        <p:grpSpPr>
          <a:xfrm>
            <a:off x="6712475" y="2707027"/>
            <a:ext cx="341136" cy="340204"/>
            <a:chOff x="3269875" y="3210400"/>
            <a:chExt cx="484500" cy="483175"/>
          </a:xfrm>
        </p:grpSpPr>
        <p:sp>
          <p:nvSpPr>
            <p:cNvPr id="12709" name="Google Shape;12709;p61"/>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10" name="Google Shape;12710;p61"/>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11" name="Google Shape;12711;p61"/>
          <p:cNvGrpSpPr/>
          <p:nvPr/>
        </p:nvGrpSpPr>
        <p:grpSpPr>
          <a:xfrm>
            <a:off x="7211568" y="2706666"/>
            <a:ext cx="170216" cy="340925"/>
            <a:chOff x="3985700" y="3210375"/>
            <a:chExt cx="241750" cy="484200"/>
          </a:xfrm>
        </p:grpSpPr>
        <p:sp>
          <p:nvSpPr>
            <p:cNvPr id="12712" name="Google Shape;12712;p61"/>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13" name="Google Shape;12713;p61"/>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14" name="Google Shape;12714;p61"/>
          <p:cNvGrpSpPr/>
          <p:nvPr/>
        </p:nvGrpSpPr>
        <p:grpSpPr>
          <a:xfrm>
            <a:off x="7550838" y="2707678"/>
            <a:ext cx="339007" cy="338901"/>
            <a:chOff x="4460225" y="3211300"/>
            <a:chExt cx="481475" cy="481325"/>
          </a:xfrm>
        </p:grpSpPr>
        <p:sp>
          <p:nvSpPr>
            <p:cNvPr id="12715" name="Google Shape;12715;p61"/>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16" name="Google Shape;12716;p61"/>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717" name="Google Shape;12717;p61"/>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718" name="Google Shape;12718;p61"/>
          <p:cNvGrpSpPr/>
          <p:nvPr/>
        </p:nvGrpSpPr>
        <p:grpSpPr>
          <a:xfrm>
            <a:off x="5824496" y="3990669"/>
            <a:ext cx="342034" cy="280654"/>
            <a:chOff x="5647000" y="3252650"/>
            <a:chExt cx="485775" cy="398600"/>
          </a:xfrm>
        </p:grpSpPr>
        <p:sp>
          <p:nvSpPr>
            <p:cNvPr id="12719" name="Google Shape;12719;p61"/>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20" name="Google Shape;12720;p61"/>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21" name="Google Shape;12721;p61"/>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22" name="Google Shape;12722;p61"/>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23" name="Google Shape;12723;p61"/>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24" name="Google Shape;12724;p61"/>
          <p:cNvGrpSpPr/>
          <p:nvPr/>
        </p:nvGrpSpPr>
        <p:grpSpPr>
          <a:xfrm>
            <a:off x="4129937" y="3996769"/>
            <a:ext cx="326536" cy="268454"/>
            <a:chOff x="6242450" y="3252800"/>
            <a:chExt cx="484475" cy="398300"/>
          </a:xfrm>
        </p:grpSpPr>
        <p:sp>
          <p:nvSpPr>
            <p:cNvPr id="12725" name="Google Shape;12725;p61"/>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26" name="Google Shape;12726;p61"/>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27" name="Google Shape;12727;p61"/>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28" name="Google Shape;12728;p61"/>
          <p:cNvGrpSpPr/>
          <p:nvPr/>
        </p:nvGrpSpPr>
        <p:grpSpPr>
          <a:xfrm>
            <a:off x="5061598" y="3126102"/>
            <a:ext cx="298978" cy="340168"/>
            <a:chOff x="922025" y="3804850"/>
            <a:chExt cx="424625" cy="483125"/>
          </a:xfrm>
        </p:grpSpPr>
        <p:sp>
          <p:nvSpPr>
            <p:cNvPr id="12729" name="Google Shape;12729;p61"/>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30" name="Google Shape;12730;p61"/>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731" name="Google Shape;12731;p61"/>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732" name="Google Shape;12732;p61"/>
          <p:cNvGrpSpPr/>
          <p:nvPr/>
        </p:nvGrpSpPr>
        <p:grpSpPr>
          <a:xfrm>
            <a:off x="5894327" y="3126102"/>
            <a:ext cx="312955" cy="340168"/>
            <a:chOff x="2100300" y="3804850"/>
            <a:chExt cx="444475" cy="483125"/>
          </a:xfrm>
        </p:grpSpPr>
        <p:sp>
          <p:nvSpPr>
            <p:cNvPr id="12733" name="Google Shape;12733;p61"/>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34" name="Google Shape;12734;p61"/>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35" name="Google Shape;12735;p61"/>
          <p:cNvGrpSpPr/>
          <p:nvPr/>
        </p:nvGrpSpPr>
        <p:grpSpPr>
          <a:xfrm>
            <a:off x="6317950" y="3126102"/>
            <a:ext cx="294261" cy="340168"/>
            <a:chOff x="2708700" y="3804850"/>
            <a:chExt cx="417925" cy="483125"/>
          </a:xfrm>
        </p:grpSpPr>
        <p:sp>
          <p:nvSpPr>
            <p:cNvPr id="12736" name="Google Shape;12736;p61"/>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37" name="Google Shape;12737;p61"/>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38" name="Google Shape;12738;p61"/>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39" name="Google Shape;12739;p61"/>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740" name="Google Shape;12740;p61"/>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41" name="Google Shape;12741;p61"/>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742" name="Google Shape;12742;p61"/>
          <p:cNvGrpSpPr/>
          <p:nvPr/>
        </p:nvGrpSpPr>
        <p:grpSpPr>
          <a:xfrm>
            <a:off x="7554825" y="3127378"/>
            <a:ext cx="331033" cy="337616"/>
            <a:chOff x="4467450" y="3808475"/>
            <a:chExt cx="470150" cy="479500"/>
          </a:xfrm>
        </p:grpSpPr>
        <p:sp>
          <p:nvSpPr>
            <p:cNvPr id="12743" name="Google Shape;12743;p61"/>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44" name="Google Shape;12744;p61"/>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45" name="Google Shape;12745;p61"/>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46" name="Google Shape;12746;p61"/>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47" name="Google Shape;12747;p61"/>
          <p:cNvGrpSpPr/>
          <p:nvPr/>
        </p:nvGrpSpPr>
        <p:grpSpPr>
          <a:xfrm>
            <a:off x="7975172" y="3126102"/>
            <a:ext cx="340186" cy="340168"/>
            <a:chOff x="5053900" y="3804850"/>
            <a:chExt cx="483150" cy="483125"/>
          </a:xfrm>
        </p:grpSpPr>
        <p:sp>
          <p:nvSpPr>
            <p:cNvPr id="12748" name="Google Shape;12748;p61"/>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49" name="Google Shape;12749;p61"/>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50" name="Google Shape;12750;p61"/>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51" name="Google Shape;12751;p61"/>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52" name="Google Shape;12752;p61"/>
          <p:cNvGrpSpPr/>
          <p:nvPr/>
        </p:nvGrpSpPr>
        <p:grpSpPr>
          <a:xfrm>
            <a:off x="6270890" y="3960912"/>
            <a:ext cx="340168" cy="340168"/>
            <a:chOff x="5648375" y="3804850"/>
            <a:chExt cx="483125" cy="483125"/>
          </a:xfrm>
        </p:grpSpPr>
        <p:sp>
          <p:nvSpPr>
            <p:cNvPr id="12753" name="Google Shape;12753;p61"/>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54" name="Google Shape;12754;p61"/>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55" name="Google Shape;12755;p61"/>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56" name="Google Shape;12756;p61"/>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57" name="Google Shape;12757;p61"/>
          <p:cNvGrpSpPr/>
          <p:nvPr/>
        </p:nvGrpSpPr>
        <p:grpSpPr>
          <a:xfrm>
            <a:off x="4560845" y="3973272"/>
            <a:ext cx="280923" cy="315449"/>
            <a:chOff x="6276025" y="3812400"/>
            <a:chExt cx="416800" cy="468025"/>
          </a:xfrm>
        </p:grpSpPr>
        <p:sp>
          <p:nvSpPr>
            <p:cNvPr id="12758" name="Google Shape;12758;p61"/>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59" name="Google Shape;12759;p61"/>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60" name="Google Shape;12760;p61"/>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61" name="Google Shape;12761;p61"/>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62" name="Google Shape;12762;p61"/>
          <p:cNvGrpSpPr/>
          <p:nvPr/>
        </p:nvGrpSpPr>
        <p:grpSpPr>
          <a:xfrm>
            <a:off x="5039779" y="3545089"/>
            <a:ext cx="342615" cy="340186"/>
            <a:chOff x="890400" y="4399350"/>
            <a:chExt cx="486600" cy="483150"/>
          </a:xfrm>
        </p:grpSpPr>
        <p:sp>
          <p:nvSpPr>
            <p:cNvPr id="12763" name="Google Shape;12763;p61"/>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64" name="Google Shape;12764;p61"/>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65" name="Google Shape;12765;p61"/>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66" name="Google Shape;12766;p61"/>
          <p:cNvGrpSpPr/>
          <p:nvPr/>
        </p:nvGrpSpPr>
        <p:grpSpPr>
          <a:xfrm>
            <a:off x="5474075" y="3560368"/>
            <a:ext cx="340168" cy="309628"/>
            <a:chOff x="1487200" y="4421025"/>
            <a:chExt cx="483125" cy="439750"/>
          </a:xfrm>
        </p:grpSpPr>
        <p:sp>
          <p:nvSpPr>
            <p:cNvPr id="12767" name="Google Shape;12767;p61"/>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68" name="Google Shape;12768;p61"/>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69" name="Google Shape;12769;p61"/>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70" name="Google Shape;12770;p61"/>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71" name="Google Shape;12771;p61"/>
          <p:cNvGrpSpPr/>
          <p:nvPr/>
        </p:nvGrpSpPr>
        <p:grpSpPr>
          <a:xfrm>
            <a:off x="5878353" y="3545107"/>
            <a:ext cx="344903" cy="340151"/>
            <a:chOff x="2079300" y="4399325"/>
            <a:chExt cx="489850" cy="483100"/>
          </a:xfrm>
        </p:grpSpPr>
        <p:sp>
          <p:nvSpPr>
            <p:cNvPr id="12772" name="Google Shape;12772;p61"/>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73" name="Google Shape;12773;p61"/>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774" name="Google Shape;12774;p61"/>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775" name="Google Shape;12775;p61"/>
          <p:cNvGrpSpPr/>
          <p:nvPr/>
        </p:nvGrpSpPr>
        <p:grpSpPr>
          <a:xfrm>
            <a:off x="6744925" y="3545107"/>
            <a:ext cx="276236" cy="340151"/>
            <a:chOff x="3316000" y="4399325"/>
            <a:chExt cx="392325" cy="483100"/>
          </a:xfrm>
        </p:grpSpPr>
        <p:sp>
          <p:nvSpPr>
            <p:cNvPr id="12776" name="Google Shape;12776;p61"/>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77" name="Google Shape;12777;p61"/>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78" name="Google Shape;12778;p61"/>
          <p:cNvGrpSpPr/>
          <p:nvPr/>
        </p:nvGrpSpPr>
        <p:grpSpPr>
          <a:xfrm>
            <a:off x="7169665" y="3545089"/>
            <a:ext cx="254022" cy="340186"/>
            <a:chOff x="3926225" y="4399275"/>
            <a:chExt cx="360775" cy="483150"/>
          </a:xfrm>
        </p:grpSpPr>
        <p:sp>
          <p:nvSpPr>
            <p:cNvPr id="12779" name="Google Shape;12779;p61"/>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80" name="Google Shape;12780;p61"/>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781" name="Google Shape;12781;p61"/>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782" name="Google Shape;12782;p61"/>
          <p:cNvGrpSpPr/>
          <p:nvPr/>
        </p:nvGrpSpPr>
        <p:grpSpPr>
          <a:xfrm>
            <a:off x="7975224" y="3545151"/>
            <a:ext cx="340080" cy="340063"/>
            <a:chOff x="5053975" y="4399375"/>
            <a:chExt cx="483000" cy="482975"/>
          </a:xfrm>
        </p:grpSpPr>
        <p:sp>
          <p:nvSpPr>
            <p:cNvPr id="12783" name="Google Shape;12783;p61"/>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84" name="Google Shape;12784;p61"/>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85" name="Google Shape;12785;p61"/>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86" name="Google Shape;12786;p61"/>
          <p:cNvGrpSpPr/>
          <p:nvPr/>
        </p:nvGrpSpPr>
        <p:grpSpPr>
          <a:xfrm>
            <a:off x="6715417" y="3960912"/>
            <a:ext cx="340168" cy="340168"/>
            <a:chOff x="5648375" y="4399300"/>
            <a:chExt cx="483125" cy="483125"/>
          </a:xfrm>
        </p:grpSpPr>
        <p:sp>
          <p:nvSpPr>
            <p:cNvPr id="12787" name="Google Shape;12787;p61"/>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88" name="Google Shape;12788;p61"/>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89" name="Google Shape;12789;p61"/>
          <p:cNvGrpSpPr/>
          <p:nvPr/>
        </p:nvGrpSpPr>
        <p:grpSpPr>
          <a:xfrm>
            <a:off x="4946140" y="3979624"/>
            <a:ext cx="330007" cy="302744"/>
            <a:chOff x="6239575" y="4416275"/>
            <a:chExt cx="489625" cy="449175"/>
          </a:xfrm>
        </p:grpSpPr>
        <p:sp>
          <p:nvSpPr>
            <p:cNvPr id="12790" name="Google Shape;12790;p61"/>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91" name="Google Shape;12791;p61"/>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92" name="Google Shape;12792;p61"/>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93" name="Google Shape;12793;p61"/>
          <p:cNvGrpSpPr/>
          <p:nvPr/>
        </p:nvGrpSpPr>
        <p:grpSpPr>
          <a:xfrm>
            <a:off x="2049419" y="3976879"/>
            <a:ext cx="308234" cy="308234"/>
            <a:chOff x="892750" y="4993750"/>
            <a:chExt cx="483125" cy="483125"/>
          </a:xfrm>
        </p:grpSpPr>
        <p:sp>
          <p:nvSpPr>
            <p:cNvPr id="12794" name="Google Shape;12794;p61"/>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95" name="Google Shape;12795;p61"/>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96" name="Google Shape;12796;p61"/>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797" name="Google Shape;12797;p61"/>
          <p:cNvGrpSpPr/>
          <p:nvPr/>
        </p:nvGrpSpPr>
        <p:grpSpPr>
          <a:xfrm>
            <a:off x="853427" y="3984006"/>
            <a:ext cx="293982" cy="293982"/>
            <a:chOff x="2676100" y="4993750"/>
            <a:chExt cx="483125" cy="483125"/>
          </a:xfrm>
        </p:grpSpPr>
        <p:sp>
          <p:nvSpPr>
            <p:cNvPr id="12798" name="Google Shape;12798;p61"/>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799" name="Google Shape;12799;p61"/>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800" name="Google Shape;12800;p61"/>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801" name="Google Shape;12801;p61"/>
          <p:cNvGrpSpPr/>
          <p:nvPr/>
        </p:nvGrpSpPr>
        <p:grpSpPr>
          <a:xfrm>
            <a:off x="3287244" y="3976879"/>
            <a:ext cx="308234" cy="308234"/>
            <a:chOff x="3270550" y="4993750"/>
            <a:chExt cx="483125" cy="483125"/>
          </a:xfrm>
        </p:grpSpPr>
        <p:sp>
          <p:nvSpPr>
            <p:cNvPr id="12802" name="Google Shape;12802;p61"/>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803" name="Google Shape;12803;p61"/>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804" name="Google Shape;12804;p61"/>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805" name="Google Shape;12805;p61"/>
          <p:cNvGrpSpPr/>
          <p:nvPr/>
        </p:nvGrpSpPr>
        <p:grpSpPr>
          <a:xfrm>
            <a:off x="1271279" y="3983960"/>
            <a:ext cx="293997" cy="294073"/>
            <a:chOff x="4459450" y="4993700"/>
            <a:chExt cx="483150" cy="483275"/>
          </a:xfrm>
        </p:grpSpPr>
        <p:sp>
          <p:nvSpPr>
            <p:cNvPr id="12806" name="Google Shape;12806;p61"/>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807" name="Google Shape;12807;p61"/>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808" name="Google Shape;12808;p61"/>
          <p:cNvGrpSpPr/>
          <p:nvPr/>
        </p:nvGrpSpPr>
        <p:grpSpPr>
          <a:xfrm>
            <a:off x="2462028" y="3976879"/>
            <a:ext cx="308234" cy="308234"/>
            <a:chOff x="1487200" y="4993750"/>
            <a:chExt cx="483125" cy="483125"/>
          </a:xfrm>
        </p:grpSpPr>
        <p:sp>
          <p:nvSpPr>
            <p:cNvPr id="12809" name="Google Shape;12809;p61"/>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810" name="Google Shape;12810;p61"/>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811" name="Google Shape;12811;p61"/>
          <p:cNvGrpSpPr/>
          <p:nvPr/>
        </p:nvGrpSpPr>
        <p:grpSpPr>
          <a:xfrm>
            <a:off x="2874638" y="3976879"/>
            <a:ext cx="308234" cy="308234"/>
            <a:chOff x="2081650" y="4993750"/>
            <a:chExt cx="483125" cy="483125"/>
          </a:xfrm>
        </p:grpSpPr>
        <p:sp>
          <p:nvSpPr>
            <p:cNvPr id="12812" name="Google Shape;12812;p61"/>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813" name="Google Shape;12813;p61"/>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814" name="Google Shape;12814;p61"/>
          <p:cNvGrpSpPr/>
          <p:nvPr/>
        </p:nvGrpSpPr>
        <p:grpSpPr>
          <a:xfrm>
            <a:off x="1651280" y="3983960"/>
            <a:ext cx="293997" cy="294073"/>
            <a:chOff x="5053900" y="4993700"/>
            <a:chExt cx="483150" cy="483275"/>
          </a:xfrm>
        </p:grpSpPr>
        <p:sp>
          <p:nvSpPr>
            <p:cNvPr id="12815" name="Google Shape;12815;p61"/>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816" name="Google Shape;12816;p61"/>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817" name="Google Shape;12817;p6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12818" name="Google Shape;12818;p61"/>
          <p:cNvGrpSpPr/>
          <p:nvPr/>
        </p:nvGrpSpPr>
        <p:grpSpPr>
          <a:xfrm>
            <a:off x="7159962" y="3960299"/>
            <a:ext cx="195401" cy="341395"/>
            <a:chOff x="1426400" y="1814750"/>
            <a:chExt cx="407850" cy="712575"/>
          </a:xfrm>
        </p:grpSpPr>
        <p:sp>
          <p:nvSpPr>
            <p:cNvPr id="12819" name="Google Shape;12819;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1"/>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1"/>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2" name="Google Shape;12822;p61"/>
          <p:cNvGrpSpPr/>
          <p:nvPr/>
        </p:nvGrpSpPr>
        <p:grpSpPr>
          <a:xfrm>
            <a:off x="7494377" y="3991261"/>
            <a:ext cx="279423" cy="279471"/>
            <a:chOff x="1910075" y="2021700"/>
            <a:chExt cx="583225" cy="583325"/>
          </a:xfrm>
        </p:grpSpPr>
        <p:sp>
          <p:nvSpPr>
            <p:cNvPr id="12823" name="Google Shape;12823;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1"/>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6" name="Google Shape;12826;p61"/>
          <p:cNvGrpSpPr/>
          <p:nvPr/>
        </p:nvGrpSpPr>
        <p:grpSpPr>
          <a:xfrm>
            <a:off x="7912814" y="4026678"/>
            <a:ext cx="392874" cy="208636"/>
            <a:chOff x="2749275" y="2099575"/>
            <a:chExt cx="820025" cy="435475"/>
          </a:xfrm>
        </p:grpSpPr>
        <p:sp>
          <p:nvSpPr>
            <p:cNvPr id="12827" name="Google Shape;12827;p61"/>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1"/>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34" name="Shape 12834"/>
        <p:cNvGrpSpPr/>
        <p:nvPr/>
      </p:nvGrpSpPr>
      <p:grpSpPr>
        <a:xfrm>
          <a:off x="0" y="0"/>
          <a:ext cx="0" cy="0"/>
          <a:chOff x="0" y="0"/>
          <a:chExt cx="0" cy="0"/>
        </a:xfrm>
      </p:grpSpPr>
      <p:sp>
        <p:nvSpPr>
          <p:cNvPr id="12835" name="Google Shape;12835;p62"/>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2"/>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2"/>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8" name="Google Shape;12838;p62"/>
          <p:cNvGrpSpPr/>
          <p:nvPr/>
        </p:nvGrpSpPr>
        <p:grpSpPr>
          <a:xfrm>
            <a:off x="2987728" y="1340982"/>
            <a:ext cx="371882" cy="373766"/>
            <a:chOff x="-41270450" y="1973375"/>
            <a:chExt cx="315850" cy="317450"/>
          </a:xfrm>
        </p:grpSpPr>
        <p:sp>
          <p:nvSpPr>
            <p:cNvPr id="12839" name="Google Shape;12839;p62"/>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2"/>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2"/>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2"/>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3" name="Google Shape;12843;p62"/>
          <p:cNvGrpSpPr/>
          <p:nvPr/>
        </p:nvGrpSpPr>
        <p:grpSpPr>
          <a:xfrm>
            <a:off x="3005407" y="1787939"/>
            <a:ext cx="395871" cy="372088"/>
            <a:chOff x="-41291625" y="2339025"/>
            <a:chExt cx="336225" cy="316025"/>
          </a:xfrm>
        </p:grpSpPr>
        <p:sp>
          <p:nvSpPr>
            <p:cNvPr id="12844" name="Google Shape;12844;p62"/>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2"/>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6" name="Google Shape;12846;p62"/>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2"/>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2"/>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2"/>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2"/>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2"/>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2" name="Google Shape;12852;p62"/>
          <p:cNvGrpSpPr/>
          <p:nvPr/>
        </p:nvGrpSpPr>
        <p:grpSpPr>
          <a:xfrm>
            <a:off x="1229534" y="1312990"/>
            <a:ext cx="396931" cy="373147"/>
            <a:chOff x="-42804750" y="1949600"/>
            <a:chExt cx="337125" cy="316925"/>
          </a:xfrm>
        </p:grpSpPr>
        <p:sp>
          <p:nvSpPr>
            <p:cNvPr id="12853" name="Google Shape;12853;p62"/>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2"/>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2"/>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6" name="Google Shape;12856;p62"/>
          <p:cNvGrpSpPr/>
          <p:nvPr/>
        </p:nvGrpSpPr>
        <p:grpSpPr>
          <a:xfrm>
            <a:off x="1292211" y="1765686"/>
            <a:ext cx="335706" cy="364258"/>
            <a:chOff x="-42778750" y="2320125"/>
            <a:chExt cx="285125" cy="309375"/>
          </a:xfrm>
        </p:grpSpPr>
        <p:sp>
          <p:nvSpPr>
            <p:cNvPr id="12857" name="Google Shape;12857;p62"/>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2"/>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62"/>
          <p:cNvGrpSpPr/>
          <p:nvPr/>
        </p:nvGrpSpPr>
        <p:grpSpPr>
          <a:xfrm>
            <a:off x="1269879" y="2212691"/>
            <a:ext cx="375591" cy="374678"/>
            <a:chOff x="-42796875" y="2680675"/>
            <a:chExt cx="319000" cy="318225"/>
          </a:xfrm>
        </p:grpSpPr>
        <p:sp>
          <p:nvSpPr>
            <p:cNvPr id="12860" name="Google Shape;12860;p62"/>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2"/>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2"/>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2"/>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2"/>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5" name="Google Shape;12865;p62"/>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2"/>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2"/>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2"/>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9" name="Google Shape;12869;p62"/>
          <p:cNvGrpSpPr/>
          <p:nvPr/>
        </p:nvGrpSpPr>
        <p:grpSpPr>
          <a:xfrm>
            <a:off x="2168150" y="3090966"/>
            <a:ext cx="390426" cy="369586"/>
            <a:chOff x="-39055650" y="2315975"/>
            <a:chExt cx="331600" cy="313900"/>
          </a:xfrm>
        </p:grpSpPr>
        <p:sp>
          <p:nvSpPr>
            <p:cNvPr id="12870" name="Google Shape;12870;p62"/>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2"/>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2" name="Google Shape;12872;p62"/>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2"/>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4" name="Google Shape;12874;p62"/>
          <p:cNvGrpSpPr/>
          <p:nvPr/>
        </p:nvGrpSpPr>
        <p:grpSpPr>
          <a:xfrm>
            <a:off x="1659816" y="1313166"/>
            <a:ext cx="380241" cy="371793"/>
            <a:chOff x="-42430625" y="1949750"/>
            <a:chExt cx="322950" cy="315775"/>
          </a:xfrm>
        </p:grpSpPr>
        <p:sp>
          <p:nvSpPr>
            <p:cNvPr id="12875" name="Google Shape;12875;p62"/>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2"/>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2"/>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2"/>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9" name="Google Shape;12879;p62"/>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2"/>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2"/>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2"/>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2"/>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2"/>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5" name="Google Shape;12885;p62"/>
          <p:cNvGrpSpPr/>
          <p:nvPr/>
        </p:nvGrpSpPr>
        <p:grpSpPr>
          <a:xfrm>
            <a:off x="2623344" y="3089112"/>
            <a:ext cx="372824" cy="372058"/>
            <a:chOff x="-38686275" y="2314400"/>
            <a:chExt cx="316650" cy="316000"/>
          </a:xfrm>
        </p:grpSpPr>
        <p:sp>
          <p:nvSpPr>
            <p:cNvPr id="12886" name="Google Shape;12886;p62"/>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2"/>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8" name="Google Shape;12888;p62"/>
          <p:cNvGrpSpPr/>
          <p:nvPr/>
        </p:nvGrpSpPr>
        <p:grpSpPr>
          <a:xfrm>
            <a:off x="2621946" y="3581152"/>
            <a:ext cx="375620" cy="373736"/>
            <a:chOff x="-38686275" y="2682250"/>
            <a:chExt cx="319025" cy="317425"/>
          </a:xfrm>
        </p:grpSpPr>
        <p:sp>
          <p:nvSpPr>
            <p:cNvPr id="12889" name="Google Shape;12889;p62"/>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2"/>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1" name="Google Shape;12891;p62"/>
          <p:cNvGrpSpPr/>
          <p:nvPr/>
        </p:nvGrpSpPr>
        <p:grpSpPr>
          <a:xfrm>
            <a:off x="3940328" y="3579695"/>
            <a:ext cx="391368" cy="376650"/>
            <a:chOff x="-37534750" y="2668075"/>
            <a:chExt cx="332400" cy="319900"/>
          </a:xfrm>
        </p:grpSpPr>
        <p:sp>
          <p:nvSpPr>
            <p:cNvPr id="12892" name="Google Shape;12892;p62"/>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2"/>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4" name="Google Shape;12894;p62"/>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5" name="Google Shape;12895;p62"/>
          <p:cNvGrpSpPr/>
          <p:nvPr/>
        </p:nvGrpSpPr>
        <p:grpSpPr>
          <a:xfrm>
            <a:off x="2131694" y="1760829"/>
            <a:ext cx="375591" cy="374060"/>
            <a:chOff x="-42062025" y="2316000"/>
            <a:chExt cx="319000" cy="317700"/>
          </a:xfrm>
        </p:grpSpPr>
        <p:sp>
          <p:nvSpPr>
            <p:cNvPr id="12896" name="Google Shape;12896;p62"/>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2"/>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8" name="Google Shape;12898;p62"/>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9" name="Google Shape;12899;p62"/>
          <p:cNvGrpSpPr/>
          <p:nvPr/>
        </p:nvGrpSpPr>
        <p:grpSpPr>
          <a:xfrm>
            <a:off x="876569" y="2671933"/>
            <a:ext cx="330143" cy="368173"/>
            <a:chOff x="-40150450" y="1977325"/>
            <a:chExt cx="280400" cy="312700"/>
          </a:xfrm>
        </p:grpSpPr>
        <p:sp>
          <p:nvSpPr>
            <p:cNvPr id="12900" name="Google Shape;12900;p62"/>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2"/>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2"/>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2"/>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62"/>
          <p:cNvGrpSpPr/>
          <p:nvPr/>
        </p:nvGrpSpPr>
        <p:grpSpPr>
          <a:xfrm>
            <a:off x="870534" y="3131151"/>
            <a:ext cx="342211" cy="372824"/>
            <a:chOff x="-40160700" y="2339625"/>
            <a:chExt cx="290650" cy="316650"/>
          </a:xfrm>
        </p:grpSpPr>
        <p:sp>
          <p:nvSpPr>
            <p:cNvPr id="12905" name="Google Shape;12905;p62"/>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2"/>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2"/>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2"/>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9" name="Google Shape;12909;p62"/>
          <p:cNvGrpSpPr/>
          <p:nvPr/>
        </p:nvGrpSpPr>
        <p:grpSpPr>
          <a:xfrm>
            <a:off x="852359" y="3581608"/>
            <a:ext cx="375591" cy="372824"/>
            <a:chOff x="-40171725" y="2705875"/>
            <a:chExt cx="319000" cy="316650"/>
          </a:xfrm>
        </p:grpSpPr>
        <p:sp>
          <p:nvSpPr>
            <p:cNvPr id="12910" name="Google Shape;12910;p62"/>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2"/>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62"/>
          <p:cNvGrpSpPr/>
          <p:nvPr/>
        </p:nvGrpSpPr>
        <p:grpSpPr>
          <a:xfrm>
            <a:off x="3109957" y="2656064"/>
            <a:ext cx="272686" cy="373766"/>
            <a:chOff x="-38275925" y="1946600"/>
            <a:chExt cx="231600" cy="317450"/>
          </a:xfrm>
        </p:grpSpPr>
        <p:sp>
          <p:nvSpPr>
            <p:cNvPr id="12913" name="Google Shape;12913;p62"/>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2"/>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5" name="Google Shape;12915;p62"/>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2"/>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7" name="Google Shape;12917;p62"/>
          <p:cNvGrpSpPr/>
          <p:nvPr/>
        </p:nvGrpSpPr>
        <p:grpSpPr>
          <a:xfrm>
            <a:off x="2173841" y="4053505"/>
            <a:ext cx="382096" cy="371911"/>
            <a:chOff x="-37190575" y="1951325"/>
            <a:chExt cx="324525" cy="315875"/>
          </a:xfrm>
        </p:grpSpPr>
        <p:sp>
          <p:nvSpPr>
            <p:cNvPr id="12918" name="Google Shape;12918;p62"/>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2"/>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2"/>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2"/>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2"/>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23" name="Google Shape;12923;p62"/>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4" name="Google Shape;12924;p62"/>
          <p:cNvGrpSpPr/>
          <p:nvPr/>
        </p:nvGrpSpPr>
        <p:grpSpPr>
          <a:xfrm>
            <a:off x="2574144" y="1839656"/>
            <a:ext cx="373736" cy="293055"/>
            <a:chOff x="-41694200" y="2382950"/>
            <a:chExt cx="317425" cy="248900"/>
          </a:xfrm>
        </p:grpSpPr>
        <p:sp>
          <p:nvSpPr>
            <p:cNvPr id="12925" name="Google Shape;12925;p62"/>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2"/>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7" name="Google Shape;12927;p62"/>
          <p:cNvGrpSpPr/>
          <p:nvPr/>
        </p:nvGrpSpPr>
        <p:grpSpPr>
          <a:xfrm>
            <a:off x="2570967" y="2192964"/>
            <a:ext cx="375591" cy="373766"/>
            <a:chOff x="-41695775" y="2683025"/>
            <a:chExt cx="319000" cy="317450"/>
          </a:xfrm>
        </p:grpSpPr>
        <p:sp>
          <p:nvSpPr>
            <p:cNvPr id="12928" name="Google Shape;12928;p62"/>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2"/>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2"/>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62"/>
          <p:cNvGrpSpPr/>
          <p:nvPr/>
        </p:nvGrpSpPr>
        <p:grpSpPr>
          <a:xfrm>
            <a:off x="1313266" y="2685734"/>
            <a:ext cx="342211" cy="375620"/>
            <a:chOff x="-39792875" y="1971800"/>
            <a:chExt cx="290650" cy="319025"/>
          </a:xfrm>
        </p:grpSpPr>
        <p:sp>
          <p:nvSpPr>
            <p:cNvPr id="12932" name="Google Shape;12932;p62"/>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2"/>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4" name="Google Shape;12934;p62"/>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5" name="Google Shape;12935;p62"/>
          <p:cNvGrpSpPr/>
          <p:nvPr/>
        </p:nvGrpSpPr>
        <p:grpSpPr>
          <a:xfrm>
            <a:off x="3490328" y="2657918"/>
            <a:ext cx="383950" cy="372618"/>
            <a:chOff x="-37956150" y="1948175"/>
            <a:chExt cx="326100" cy="316475"/>
          </a:xfrm>
        </p:grpSpPr>
        <p:sp>
          <p:nvSpPr>
            <p:cNvPr id="12936" name="Google Shape;12936;p62"/>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2"/>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2"/>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62"/>
          <p:cNvGrpSpPr/>
          <p:nvPr/>
        </p:nvGrpSpPr>
        <p:grpSpPr>
          <a:xfrm>
            <a:off x="1323705" y="3133960"/>
            <a:ext cx="324609" cy="374825"/>
            <a:chOff x="-39783425" y="2337925"/>
            <a:chExt cx="275700" cy="318350"/>
          </a:xfrm>
        </p:grpSpPr>
        <p:sp>
          <p:nvSpPr>
            <p:cNvPr id="12940" name="Google Shape;12940;p62"/>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2"/>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2" name="Google Shape;12942;p62"/>
          <p:cNvGrpSpPr/>
          <p:nvPr/>
        </p:nvGrpSpPr>
        <p:grpSpPr>
          <a:xfrm>
            <a:off x="3497847" y="3165172"/>
            <a:ext cx="375620" cy="243015"/>
            <a:chOff x="-37953000" y="2379000"/>
            <a:chExt cx="319025" cy="206400"/>
          </a:xfrm>
        </p:grpSpPr>
        <p:sp>
          <p:nvSpPr>
            <p:cNvPr id="12943" name="Google Shape;12943;p62"/>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2"/>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2"/>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2"/>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2"/>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8" name="Google Shape;12948;p62"/>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2"/>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2"/>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2951" name="Google Shape;12951;p62"/>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2952" name="Google Shape;12952;p62"/>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3" name="Google Shape;12953;p62"/>
          <p:cNvGrpSpPr/>
          <p:nvPr/>
        </p:nvGrpSpPr>
        <p:grpSpPr>
          <a:xfrm>
            <a:off x="4855594" y="1782519"/>
            <a:ext cx="354107" cy="355063"/>
            <a:chOff x="-28467625" y="2331750"/>
            <a:chExt cx="296150" cy="296950"/>
          </a:xfrm>
        </p:grpSpPr>
        <p:sp>
          <p:nvSpPr>
            <p:cNvPr id="12954" name="Google Shape;12954;p62"/>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2"/>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62"/>
          <p:cNvGrpSpPr/>
          <p:nvPr/>
        </p:nvGrpSpPr>
        <p:grpSpPr>
          <a:xfrm>
            <a:off x="4869719" y="2225601"/>
            <a:ext cx="325858" cy="351327"/>
            <a:chOff x="-28461325" y="2701925"/>
            <a:chExt cx="272525" cy="293825"/>
          </a:xfrm>
        </p:grpSpPr>
        <p:sp>
          <p:nvSpPr>
            <p:cNvPr id="12957" name="Google Shape;12957;p62"/>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2"/>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2"/>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0" name="Google Shape;12960;p62"/>
          <p:cNvGrpSpPr/>
          <p:nvPr/>
        </p:nvGrpSpPr>
        <p:grpSpPr>
          <a:xfrm>
            <a:off x="7093910" y="1399238"/>
            <a:ext cx="354107" cy="226974"/>
            <a:chOff x="-26585200" y="2025375"/>
            <a:chExt cx="296150" cy="189825"/>
          </a:xfrm>
        </p:grpSpPr>
        <p:sp>
          <p:nvSpPr>
            <p:cNvPr id="12961" name="Google Shape;12961;p62"/>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2"/>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2"/>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2"/>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2"/>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6" name="Google Shape;12966;p62"/>
          <p:cNvGrpSpPr/>
          <p:nvPr/>
        </p:nvGrpSpPr>
        <p:grpSpPr>
          <a:xfrm>
            <a:off x="7094373" y="1783461"/>
            <a:ext cx="353180" cy="353180"/>
            <a:chOff x="-26584425" y="2340425"/>
            <a:chExt cx="295375" cy="295375"/>
          </a:xfrm>
        </p:grpSpPr>
        <p:sp>
          <p:nvSpPr>
            <p:cNvPr id="12967" name="Google Shape;12967;p62"/>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2"/>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2"/>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2"/>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2"/>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2" name="Google Shape;12972;p62"/>
          <p:cNvGrpSpPr/>
          <p:nvPr/>
        </p:nvGrpSpPr>
        <p:grpSpPr>
          <a:xfrm>
            <a:off x="7089202" y="2224555"/>
            <a:ext cx="363523" cy="353419"/>
            <a:chOff x="-26585200" y="2710400"/>
            <a:chExt cx="304025" cy="295575"/>
          </a:xfrm>
        </p:grpSpPr>
        <p:sp>
          <p:nvSpPr>
            <p:cNvPr id="12973" name="Google Shape;12973;p62"/>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2"/>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2"/>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2"/>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2"/>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2"/>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2"/>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2"/>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2"/>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2"/>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2"/>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2"/>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62"/>
          <p:cNvGrpSpPr/>
          <p:nvPr/>
        </p:nvGrpSpPr>
        <p:grpSpPr>
          <a:xfrm>
            <a:off x="5744337" y="2666033"/>
            <a:ext cx="354136" cy="353210"/>
            <a:chOff x="-24709875" y="1970225"/>
            <a:chExt cx="296175" cy="295400"/>
          </a:xfrm>
        </p:grpSpPr>
        <p:sp>
          <p:nvSpPr>
            <p:cNvPr id="12986" name="Google Shape;12986;p62"/>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2"/>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8" name="Google Shape;12988;p62"/>
          <p:cNvGrpSpPr/>
          <p:nvPr/>
        </p:nvGrpSpPr>
        <p:grpSpPr>
          <a:xfrm>
            <a:off x="5776352" y="3112911"/>
            <a:ext cx="290107" cy="354107"/>
            <a:chOff x="-24683100" y="2340425"/>
            <a:chExt cx="242625" cy="296150"/>
          </a:xfrm>
        </p:grpSpPr>
        <p:sp>
          <p:nvSpPr>
            <p:cNvPr id="12989" name="Google Shape;12989;p62"/>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2"/>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2"/>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2"/>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3" name="Google Shape;12993;p62"/>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4" name="Google Shape;12994;p62"/>
          <p:cNvGrpSpPr/>
          <p:nvPr/>
        </p:nvGrpSpPr>
        <p:grpSpPr>
          <a:xfrm>
            <a:off x="7982594" y="2666033"/>
            <a:ext cx="360713" cy="353210"/>
            <a:chOff x="-22881800" y="1971800"/>
            <a:chExt cx="301675" cy="295400"/>
          </a:xfrm>
        </p:grpSpPr>
        <p:sp>
          <p:nvSpPr>
            <p:cNvPr id="12995" name="Google Shape;12995;p62"/>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2"/>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2"/>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2"/>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2"/>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2"/>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1" name="Google Shape;13001;p62"/>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2"/>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3" name="Google Shape;13003;p62"/>
          <p:cNvGrpSpPr/>
          <p:nvPr/>
        </p:nvGrpSpPr>
        <p:grpSpPr>
          <a:xfrm>
            <a:off x="5358939" y="2224196"/>
            <a:ext cx="227930" cy="354136"/>
            <a:chOff x="-28043900" y="2701925"/>
            <a:chExt cx="190625" cy="296175"/>
          </a:xfrm>
        </p:grpSpPr>
        <p:sp>
          <p:nvSpPr>
            <p:cNvPr id="13004" name="Google Shape;13004;p62"/>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2"/>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2"/>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2"/>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2"/>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62"/>
          <p:cNvGrpSpPr/>
          <p:nvPr/>
        </p:nvGrpSpPr>
        <p:grpSpPr>
          <a:xfrm>
            <a:off x="7531805" y="1336135"/>
            <a:ext cx="354136" cy="353180"/>
            <a:chOff x="-26215025" y="1971025"/>
            <a:chExt cx="296175" cy="295375"/>
          </a:xfrm>
        </p:grpSpPr>
        <p:sp>
          <p:nvSpPr>
            <p:cNvPr id="13010" name="Google Shape;13010;p62"/>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2"/>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2"/>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2"/>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2"/>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2"/>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2"/>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2"/>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8" name="Google Shape;13018;p62"/>
          <p:cNvGrpSpPr/>
          <p:nvPr/>
        </p:nvGrpSpPr>
        <p:grpSpPr>
          <a:xfrm>
            <a:off x="7531327" y="1783924"/>
            <a:ext cx="355093" cy="352253"/>
            <a:chOff x="-26215825" y="2341200"/>
            <a:chExt cx="296975" cy="294600"/>
          </a:xfrm>
        </p:grpSpPr>
        <p:sp>
          <p:nvSpPr>
            <p:cNvPr id="13019" name="Google Shape;13019;p62"/>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2"/>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62"/>
          <p:cNvGrpSpPr/>
          <p:nvPr/>
        </p:nvGrpSpPr>
        <p:grpSpPr>
          <a:xfrm>
            <a:off x="7563357" y="2224674"/>
            <a:ext cx="291033" cy="353180"/>
            <a:chOff x="-26179575" y="2710600"/>
            <a:chExt cx="243400" cy="295375"/>
          </a:xfrm>
        </p:grpSpPr>
        <p:sp>
          <p:nvSpPr>
            <p:cNvPr id="13022" name="Google Shape;13022;p62"/>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2"/>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2"/>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5" name="Google Shape;13025;p62"/>
          <p:cNvGrpSpPr/>
          <p:nvPr/>
        </p:nvGrpSpPr>
        <p:grpSpPr>
          <a:xfrm>
            <a:off x="6202417" y="2666048"/>
            <a:ext cx="337187" cy="353180"/>
            <a:chOff x="-24328675" y="1971025"/>
            <a:chExt cx="282000" cy="295375"/>
          </a:xfrm>
        </p:grpSpPr>
        <p:sp>
          <p:nvSpPr>
            <p:cNvPr id="13026" name="Google Shape;13026;p62"/>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2"/>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8" name="Google Shape;13028;p62"/>
          <p:cNvGrpSpPr/>
          <p:nvPr/>
        </p:nvGrpSpPr>
        <p:grpSpPr>
          <a:xfrm>
            <a:off x="6204778" y="3113374"/>
            <a:ext cx="332464" cy="353180"/>
            <a:chOff x="-24330250" y="2340425"/>
            <a:chExt cx="278050" cy="295375"/>
          </a:xfrm>
        </p:grpSpPr>
        <p:sp>
          <p:nvSpPr>
            <p:cNvPr id="13029" name="Google Shape;13029;p62"/>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2"/>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2"/>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2"/>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2"/>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2"/>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2"/>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62"/>
          <p:cNvGrpSpPr/>
          <p:nvPr/>
        </p:nvGrpSpPr>
        <p:grpSpPr>
          <a:xfrm>
            <a:off x="6194420" y="3554587"/>
            <a:ext cx="353180" cy="353180"/>
            <a:chOff x="-24338900" y="2710600"/>
            <a:chExt cx="295375" cy="295375"/>
          </a:xfrm>
        </p:grpSpPr>
        <p:sp>
          <p:nvSpPr>
            <p:cNvPr id="13037" name="Google Shape;13037;p62"/>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2"/>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9" name="Google Shape;13039;p62"/>
          <p:cNvGrpSpPr/>
          <p:nvPr/>
        </p:nvGrpSpPr>
        <p:grpSpPr>
          <a:xfrm>
            <a:off x="7985419" y="3113972"/>
            <a:ext cx="355063" cy="351984"/>
            <a:chOff x="-22859750" y="2335900"/>
            <a:chExt cx="296950" cy="294375"/>
          </a:xfrm>
        </p:grpSpPr>
        <p:sp>
          <p:nvSpPr>
            <p:cNvPr id="13040" name="Google Shape;13040;p62"/>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2"/>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2"/>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3" name="Google Shape;13043;p62"/>
          <p:cNvGrpSpPr/>
          <p:nvPr/>
        </p:nvGrpSpPr>
        <p:grpSpPr>
          <a:xfrm>
            <a:off x="5764767" y="1336120"/>
            <a:ext cx="311749" cy="353210"/>
            <a:chOff x="-27710725" y="1959200"/>
            <a:chExt cx="260725" cy="295400"/>
          </a:xfrm>
        </p:grpSpPr>
        <p:sp>
          <p:nvSpPr>
            <p:cNvPr id="13044" name="Google Shape;13044;p62"/>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2"/>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62"/>
          <p:cNvGrpSpPr/>
          <p:nvPr/>
        </p:nvGrpSpPr>
        <p:grpSpPr>
          <a:xfrm>
            <a:off x="5742631" y="1844666"/>
            <a:ext cx="356020" cy="230770"/>
            <a:chOff x="-27728850" y="2382950"/>
            <a:chExt cx="297750" cy="193000"/>
          </a:xfrm>
        </p:grpSpPr>
        <p:sp>
          <p:nvSpPr>
            <p:cNvPr id="13047" name="Google Shape;13047;p62"/>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2"/>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2"/>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0" name="Google Shape;13050;p62"/>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2"/>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2" name="Google Shape;13052;p62"/>
          <p:cNvGrpSpPr/>
          <p:nvPr/>
        </p:nvGrpSpPr>
        <p:grpSpPr>
          <a:xfrm>
            <a:off x="7973975" y="1792877"/>
            <a:ext cx="354136" cy="334348"/>
            <a:chOff x="-25844850" y="2357750"/>
            <a:chExt cx="296175" cy="279625"/>
          </a:xfrm>
        </p:grpSpPr>
        <p:sp>
          <p:nvSpPr>
            <p:cNvPr id="13053" name="Google Shape;13053;p62"/>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2"/>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2"/>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2"/>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2"/>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2"/>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9" name="Google Shape;13059;p62"/>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0" name="Google Shape;13060;p62"/>
          <p:cNvGrpSpPr/>
          <p:nvPr/>
        </p:nvGrpSpPr>
        <p:grpSpPr>
          <a:xfrm>
            <a:off x="6702883" y="2666033"/>
            <a:ext cx="228887" cy="353210"/>
            <a:chOff x="-23917525" y="1970225"/>
            <a:chExt cx="191425" cy="295400"/>
          </a:xfrm>
        </p:grpSpPr>
        <p:sp>
          <p:nvSpPr>
            <p:cNvPr id="13061" name="Google Shape;13061;p62"/>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2"/>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2"/>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4" name="Google Shape;13064;p62"/>
          <p:cNvGrpSpPr/>
          <p:nvPr/>
        </p:nvGrpSpPr>
        <p:grpSpPr>
          <a:xfrm>
            <a:off x="6658164" y="3112911"/>
            <a:ext cx="318325" cy="354107"/>
            <a:chOff x="-23952175" y="2340425"/>
            <a:chExt cx="266225" cy="296150"/>
          </a:xfrm>
        </p:grpSpPr>
        <p:sp>
          <p:nvSpPr>
            <p:cNvPr id="13065" name="Google Shape;13065;p62"/>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2"/>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7" name="Google Shape;13067;p62"/>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8" name="Google Shape;13068;p62"/>
          <p:cNvGrpSpPr/>
          <p:nvPr/>
        </p:nvGrpSpPr>
        <p:grpSpPr>
          <a:xfrm>
            <a:off x="8043336" y="3553167"/>
            <a:ext cx="239230" cy="356020"/>
            <a:chOff x="-22811700" y="2700350"/>
            <a:chExt cx="200075" cy="297750"/>
          </a:xfrm>
        </p:grpSpPr>
        <p:sp>
          <p:nvSpPr>
            <p:cNvPr id="13069" name="Google Shape;13069;p62"/>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2"/>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2"/>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62"/>
          <p:cNvGrpSpPr/>
          <p:nvPr/>
        </p:nvGrpSpPr>
        <p:grpSpPr>
          <a:xfrm>
            <a:off x="6191787" y="1335656"/>
            <a:ext cx="355063" cy="354136"/>
            <a:chOff x="-27358650" y="1961575"/>
            <a:chExt cx="296950" cy="296175"/>
          </a:xfrm>
        </p:grpSpPr>
        <p:sp>
          <p:nvSpPr>
            <p:cNvPr id="13073" name="Google Shape;13073;p62"/>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2"/>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5" name="Google Shape;13075;p62"/>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2"/>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7" name="Google Shape;13077;p62"/>
          <p:cNvGrpSpPr/>
          <p:nvPr/>
        </p:nvGrpSpPr>
        <p:grpSpPr>
          <a:xfrm>
            <a:off x="7090357" y="2666048"/>
            <a:ext cx="354136" cy="353180"/>
            <a:chOff x="-23599325" y="1971025"/>
            <a:chExt cx="296175" cy="295375"/>
          </a:xfrm>
        </p:grpSpPr>
        <p:sp>
          <p:nvSpPr>
            <p:cNvPr id="13078" name="Google Shape;13078;p62"/>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2"/>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0" name="Google Shape;13080;p62"/>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2"/>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2"/>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3" name="Google Shape;13083;p62"/>
          <p:cNvGrpSpPr/>
          <p:nvPr/>
        </p:nvGrpSpPr>
        <p:grpSpPr>
          <a:xfrm>
            <a:off x="6634801" y="1335776"/>
            <a:ext cx="360713" cy="353897"/>
            <a:chOff x="-26993200" y="1961775"/>
            <a:chExt cx="301675" cy="295975"/>
          </a:xfrm>
        </p:grpSpPr>
        <p:sp>
          <p:nvSpPr>
            <p:cNvPr id="13084" name="Google Shape;13084;p62"/>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2"/>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2"/>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7" name="Google Shape;13087;p62"/>
          <p:cNvGrpSpPr/>
          <p:nvPr/>
        </p:nvGrpSpPr>
        <p:grpSpPr>
          <a:xfrm>
            <a:off x="6659761" y="1783461"/>
            <a:ext cx="310792" cy="353180"/>
            <a:chOff x="-26970350" y="2332550"/>
            <a:chExt cx="259925" cy="295375"/>
          </a:xfrm>
        </p:grpSpPr>
        <p:sp>
          <p:nvSpPr>
            <p:cNvPr id="13088" name="Google Shape;13088;p62"/>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2"/>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0" name="Google Shape;13090;p62"/>
          <p:cNvGrpSpPr/>
          <p:nvPr/>
        </p:nvGrpSpPr>
        <p:grpSpPr>
          <a:xfrm>
            <a:off x="6639046" y="2256226"/>
            <a:ext cx="352223" cy="290077"/>
            <a:chOff x="-26986100" y="2735800"/>
            <a:chExt cx="294575" cy="242600"/>
          </a:xfrm>
        </p:grpSpPr>
        <p:sp>
          <p:nvSpPr>
            <p:cNvPr id="13091" name="Google Shape;13091;p62"/>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2"/>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3" name="Google Shape;13093;p62"/>
          <p:cNvGrpSpPr/>
          <p:nvPr/>
        </p:nvGrpSpPr>
        <p:grpSpPr>
          <a:xfrm>
            <a:off x="7538093" y="2665569"/>
            <a:ext cx="355063" cy="354136"/>
            <a:chOff x="-23229925" y="1970225"/>
            <a:chExt cx="296950" cy="296175"/>
          </a:xfrm>
        </p:grpSpPr>
        <p:sp>
          <p:nvSpPr>
            <p:cNvPr id="13094" name="Google Shape;13094;p62"/>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2"/>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2"/>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2"/>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8" name="Google Shape;13098;p62"/>
          <p:cNvGrpSpPr/>
          <p:nvPr/>
        </p:nvGrpSpPr>
        <p:grpSpPr>
          <a:xfrm>
            <a:off x="7580466" y="3112432"/>
            <a:ext cx="270318" cy="355063"/>
            <a:chOff x="-23177950" y="2340425"/>
            <a:chExt cx="226075" cy="296950"/>
          </a:xfrm>
        </p:grpSpPr>
        <p:sp>
          <p:nvSpPr>
            <p:cNvPr id="13099" name="Google Shape;13099;p62"/>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2"/>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1" name="Google Shape;13101;p62"/>
          <p:cNvGrpSpPr/>
          <p:nvPr/>
        </p:nvGrpSpPr>
        <p:grpSpPr>
          <a:xfrm>
            <a:off x="7538556" y="3554109"/>
            <a:ext cx="354136" cy="354136"/>
            <a:chOff x="-23229150" y="2710600"/>
            <a:chExt cx="296175" cy="296175"/>
          </a:xfrm>
        </p:grpSpPr>
        <p:sp>
          <p:nvSpPr>
            <p:cNvPr id="13102" name="Google Shape;13102;p62"/>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2"/>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4" name="Google Shape;13104;p62"/>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2"/>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6" name="Google Shape;13106;p62"/>
          <p:cNvGrpSpPr/>
          <p:nvPr/>
        </p:nvGrpSpPr>
        <p:grpSpPr>
          <a:xfrm>
            <a:off x="4855631" y="3123732"/>
            <a:ext cx="356946" cy="332464"/>
            <a:chOff x="-25477800" y="2357750"/>
            <a:chExt cx="298525" cy="278050"/>
          </a:xfrm>
        </p:grpSpPr>
        <p:sp>
          <p:nvSpPr>
            <p:cNvPr id="13107" name="Google Shape;13107;p62"/>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2"/>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9" name="Google Shape;13109;p62"/>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2"/>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1" name="Google Shape;13111;p62"/>
          <p:cNvGrpSpPr/>
          <p:nvPr/>
        </p:nvGrpSpPr>
        <p:grpSpPr>
          <a:xfrm>
            <a:off x="5298265" y="3112911"/>
            <a:ext cx="353180" cy="354107"/>
            <a:chOff x="-25104475" y="2340425"/>
            <a:chExt cx="295375" cy="296150"/>
          </a:xfrm>
        </p:grpSpPr>
        <p:sp>
          <p:nvSpPr>
            <p:cNvPr id="13112" name="Google Shape;13112;p62"/>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2"/>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2"/>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2"/>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2"/>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2"/>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2"/>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2"/>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2"/>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1" name="Google Shape;13121;p62"/>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25" name="Shape 13125"/>
        <p:cNvGrpSpPr/>
        <p:nvPr/>
      </p:nvGrpSpPr>
      <p:grpSpPr>
        <a:xfrm>
          <a:off x="0" y="0"/>
          <a:ext cx="0" cy="0"/>
          <a:chOff x="0" y="0"/>
          <a:chExt cx="0" cy="0"/>
        </a:xfrm>
      </p:grpSpPr>
      <p:sp>
        <p:nvSpPr>
          <p:cNvPr id="13126" name="Google Shape;13126;p63"/>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3127" name="Google Shape;13127;p63"/>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3128" name="Google Shape;13128;p63"/>
          <p:cNvGrpSpPr/>
          <p:nvPr/>
        </p:nvGrpSpPr>
        <p:grpSpPr>
          <a:xfrm>
            <a:off x="854368" y="1313920"/>
            <a:ext cx="366269" cy="366240"/>
            <a:chOff x="-65131525" y="1914325"/>
            <a:chExt cx="316650" cy="316625"/>
          </a:xfrm>
        </p:grpSpPr>
        <p:sp>
          <p:nvSpPr>
            <p:cNvPr id="13129" name="Google Shape;13129;p63"/>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3"/>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1" name="Google Shape;13131;p63"/>
          <p:cNvGrpSpPr/>
          <p:nvPr/>
        </p:nvGrpSpPr>
        <p:grpSpPr>
          <a:xfrm>
            <a:off x="854368" y="1794207"/>
            <a:ext cx="366269" cy="366269"/>
            <a:chOff x="-65131525" y="2281350"/>
            <a:chExt cx="316650" cy="316650"/>
          </a:xfrm>
        </p:grpSpPr>
        <p:sp>
          <p:nvSpPr>
            <p:cNvPr id="13132" name="Google Shape;13132;p63"/>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3"/>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63"/>
          <p:cNvGrpSpPr/>
          <p:nvPr/>
        </p:nvGrpSpPr>
        <p:grpSpPr>
          <a:xfrm>
            <a:off x="857564" y="2259206"/>
            <a:ext cx="359878" cy="367165"/>
            <a:chOff x="-65129950" y="2646800"/>
            <a:chExt cx="311125" cy="317425"/>
          </a:xfrm>
        </p:grpSpPr>
        <p:sp>
          <p:nvSpPr>
            <p:cNvPr id="13135" name="Google Shape;13135;p63"/>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3"/>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7" name="Google Shape;13137;p63"/>
          <p:cNvGrpSpPr/>
          <p:nvPr/>
        </p:nvGrpSpPr>
        <p:grpSpPr>
          <a:xfrm>
            <a:off x="3060897" y="1312532"/>
            <a:ext cx="368987" cy="369016"/>
            <a:chOff x="-63252250" y="1930850"/>
            <a:chExt cx="319000" cy="319025"/>
          </a:xfrm>
        </p:grpSpPr>
        <p:sp>
          <p:nvSpPr>
            <p:cNvPr id="13138" name="Google Shape;13138;p63"/>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3"/>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0" name="Google Shape;13140;p63"/>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1" name="Google Shape;13141;p63"/>
          <p:cNvGrpSpPr/>
          <p:nvPr/>
        </p:nvGrpSpPr>
        <p:grpSpPr>
          <a:xfrm>
            <a:off x="3061808" y="2258743"/>
            <a:ext cx="367165" cy="368091"/>
            <a:chOff x="-63250675" y="2664125"/>
            <a:chExt cx="317425" cy="318225"/>
          </a:xfrm>
        </p:grpSpPr>
        <p:sp>
          <p:nvSpPr>
            <p:cNvPr id="13142" name="Google Shape;13142;p63"/>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3"/>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4" name="Google Shape;13144;p63"/>
          <p:cNvGrpSpPr/>
          <p:nvPr/>
        </p:nvGrpSpPr>
        <p:grpSpPr>
          <a:xfrm>
            <a:off x="1738471" y="2735150"/>
            <a:ext cx="363522" cy="361266"/>
            <a:chOff x="-61354075" y="1940500"/>
            <a:chExt cx="314275" cy="312325"/>
          </a:xfrm>
        </p:grpSpPr>
        <p:sp>
          <p:nvSpPr>
            <p:cNvPr id="13145" name="Google Shape;13145;p63"/>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3"/>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3"/>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3"/>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9" name="Google Shape;13149;p63"/>
          <p:cNvGrpSpPr/>
          <p:nvPr/>
        </p:nvGrpSpPr>
        <p:grpSpPr>
          <a:xfrm>
            <a:off x="1737098" y="3183702"/>
            <a:ext cx="366269" cy="336195"/>
            <a:chOff x="-61354875" y="2322300"/>
            <a:chExt cx="316650" cy="290650"/>
          </a:xfrm>
        </p:grpSpPr>
        <p:sp>
          <p:nvSpPr>
            <p:cNvPr id="13150" name="Google Shape;13150;p63"/>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3"/>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3"/>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63"/>
          <p:cNvGrpSpPr/>
          <p:nvPr/>
        </p:nvGrpSpPr>
        <p:grpSpPr>
          <a:xfrm>
            <a:off x="1737098" y="3611266"/>
            <a:ext cx="366269" cy="366269"/>
            <a:chOff x="-61354875" y="2671225"/>
            <a:chExt cx="316650" cy="316650"/>
          </a:xfrm>
        </p:grpSpPr>
        <p:sp>
          <p:nvSpPr>
            <p:cNvPr id="13154" name="Google Shape;13154;p63"/>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3"/>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3"/>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3"/>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3"/>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9" name="Google Shape;13159;p63"/>
          <p:cNvGrpSpPr/>
          <p:nvPr/>
        </p:nvGrpSpPr>
        <p:grpSpPr>
          <a:xfrm>
            <a:off x="3952502" y="2731001"/>
            <a:ext cx="368987" cy="369566"/>
            <a:chOff x="-59502375" y="1904375"/>
            <a:chExt cx="319000" cy="319500"/>
          </a:xfrm>
        </p:grpSpPr>
        <p:sp>
          <p:nvSpPr>
            <p:cNvPr id="13160" name="Google Shape;13160;p63"/>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3"/>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3"/>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3" name="Google Shape;13163;p63"/>
          <p:cNvGrpSpPr/>
          <p:nvPr/>
        </p:nvGrpSpPr>
        <p:grpSpPr>
          <a:xfrm>
            <a:off x="1298621" y="1315207"/>
            <a:ext cx="368987" cy="363666"/>
            <a:chOff x="-64774725" y="1916550"/>
            <a:chExt cx="319000" cy="314400"/>
          </a:xfrm>
        </p:grpSpPr>
        <p:sp>
          <p:nvSpPr>
            <p:cNvPr id="13164" name="Google Shape;13164;p63"/>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3"/>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6" name="Google Shape;13166;p63"/>
          <p:cNvGrpSpPr/>
          <p:nvPr/>
        </p:nvGrpSpPr>
        <p:grpSpPr>
          <a:xfrm>
            <a:off x="1299979" y="1792386"/>
            <a:ext cx="366269" cy="369913"/>
            <a:chOff x="-64764500" y="2280550"/>
            <a:chExt cx="316650" cy="319800"/>
          </a:xfrm>
        </p:grpSpPr>
        <p:sp>
          <p:nvSpPr>
            <p:cNvPr id="13167" name="Google Shape;13167;p63"/>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3"/>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69" name="Google Shape;13169;p63"/>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0" name="Google Shape;13170;p63"/>
          <p:cNvGrpSpPr/>
          <p:nvPr/>
        </p:nvGrpSpPr>
        <p:grpSpPr>
          <a:xfrm>
            <a:off x="3512023" y="1352163"/>
            <a:ext cx="365344" cy="289753"/>
            <a:chOff x="-62882850" y="1999375"/>
            <a:chExt cx="315850" cy="250500"/>
          </a:xfrm>
        </p:grpSpPr>
        <p:sp>
          <p:nvSpPr>
            <p:cNvPr id="13171" name="Google Shape;13171;p63"/>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3"/>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3" name="Google Shape;13173;p63"/>
          <p:cNvGrpSpPr/>
          <p:nvPr/>
        </p:nvGrpSpPr>
        <p:grpSpPr>
          <a:xfrm>
            <a:off x="3503362" y="1793745"/>
            <a:ext cx="382665" cy="367194"/>
            <a:chOff x="-62890750" y="2296300"/>
            <a:chExt cx="330825" cy="317450"/>
          </a:xfrm>
        </p:grpSpPr>
        <p:sp>
          <p:nvSpPr>
            <p:cNvPr id="13174" name="Google Shape;13174;p63"/>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3"/>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3"/>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7" name="Google Shape;13177;p63"/>
          <p:cNvGrpSpPr/>
          <p:nvPr/>
        </p:nvGrpSpPr>
        <p:grpSpPr>
          <a:xfrm>
            <a:off x="3512023" y="2259206"/>
            <a:ext cx="365344" cy="367165"/>
            <a:chOff x="-62882850" y="2664925"/>
            <a:chExt cx="315850" cy="317425"/>
          </a:xfrm>
        </p:grpSpPr>
        <p:sp>
          <p:nvSpPr>
            <p:cNvPr id="13178" name="Google Shape;13178;p63"/>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3"/>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0" name="Google Shape;13180;p63"/>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81" name="Google Shape;13181;p63"/>
          <p:cNvGrpSpPr/>
          <p:nvPr/>
        </p:nvGrpSpPr>
        <p:grpSpPr>
          <a:xfrm>
            <a:off x="2183172" y="3171846"/>
            <a:ext cx="366269" cy="359907"/>
            <a:chOff x="-60988625" y="2310475"/>
            <a:chExt cx="316650" cy="311150"/>
          </a:xfrm>
        </p:grpSpPr>
        <p:sp>
          <p:nvSpPr>
            <p:cNvPr id="13182" name="Google Shape;13182;p63"/>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3"/>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3"/>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3"/>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3"/>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3"/>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63"/>
          <p:cNvGrpSpPr/>
          <p:nvPr/>
        </p:nvGrpSpPr>
        <p:grpSpPr>
          <a:xfrm>
            <a:off x="2183634" y="3610009"/>
            <a:ext cx="365344" cy="368785"/>
            <a:chOff x="-60987050" y="2671400"/>
            <a:chExt cx="315850" cy="318825"/>
          </a:xfrm>
        </p:grpSpPr>
        <p:sp>
          <p:nvSpPr>
            <p:cNvPr id="13189" name="Google Shape;13189;p63"/>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3"/>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1" name="Google Shape;13191;p63"/>
          <p:cNvGrpSpPr/>
          <p:nvPr/>
        </p:nvGrpSpPr>
        <p:grpSpPr>
          <a:xfrm>
            <a:off x="3952500" y="3172771"/>
            <a:ext cx="368987" cy="358056"/>
            <a:chOff x="-59481900" y="2290800"/>
            <a:chExt cx="319000" cy="309550"/>
          </a:xfrm>
        </p:grpSpPr>
        <p:sp>
          <p:nvSpPr>
            <p:cNvPr id="13192" name="Google Shape;13192;p63"/>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3"/>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3"/>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3"/>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3"/>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3"/>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8" name="Google Shape;13198;p63"/>
          <p:cNvGrpSpPr/>
          <p:nvPr/>
        </p:nvGrpSpPr>
        <p:grpSpPr>
          <a:xfrm>
            <a:off x="1741805" y="1313544"/>
            <a:ext cx="368987" cy="366992"/>
            <a:chOff x="-64401400" y="1914475"/>
            <a:chExt cx="319000" cy="317275"/>
          </a:xfrm>
        </p:grpSpPr>
        <p:sp>
          <p:nvSpPr>
            <p:cNvPr id="13199" name="Google Shape;13199;p63"/>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3"/>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3"/>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2" name="Google Shape;13202;p63"/>
          <p:cNvGrpSpPr/>
          <p:nvPr/>
        </p:nvGrpSpPr>
        <p:grpSpPr>
          <a:xfrm>
            <a:off x="1806493" y="1794583"/>
            <a:ext cx="239610" cy="365517"/>
            <a:chOff x="-64343900" y="2282125"/>
            <a:chExt cx="207150" cy="316000"/>
          </a:xfrm>
        </p:grpSpPr>
        <p:sp>
          <p:nvSpPr>
            <p:cNvPr id="13203" name="Google Shape;13203;p63"/>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3"/>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5" name="Google Shape;13205;p63"/>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6" name="Google Shape;13206;p63"/>
          <p:cNvGrpSpPr/>
          <p:nvPr/>
        </p:nvGrpSpPr>
        <p:grpSpPr>
          <a:xfrm>
            <a:off x="3986941" y="1313804"/>
            <a:ext cx="318873" cy="366471"/>
            <a:chOff x="-62496925" y="1931475"/>
            <a:chExt cx="275675" cy="316825"/>
          </a:xfrm>
        </p:grpSpPr>
        <p:sp>
          <p:nvSpPr>
            <p:cNvPr id="13207" name="Google Shape;13207;p63"/>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3"/>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9" name="Google Shape;13209;p63"/>
          <p:cNvGrpSpPr/>
          <p:nvPr/>
        </p:nvGrpSpPr>
        <p:grpSpPr>
          <a:xfrm>
            <a:off x="3963691" y="1793629"/>
            <a:ext cx="365373" cy="367426"/>
            <a:chOff x="-62516625" y="2297875"/>
            <a:chExt cx="315875" cy="317650"/>
          </a:xfrm>
        </p:grpSpPr>
        <p:sp>
          <p:nvSpPr>
            <p:cNvPr id="13210" name="Google Shape;13210;p63"/>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3"/>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2" name="Google Shape;13212;p63"/>
          <p:cNvGrpSpPr/>
          <p:nvPr/>
        </p:nvGrpSpPr>
        <p:grpSpPr>
          <a:xfrm>
            <a:off x="3962332" y="2275588"/>
            <a:ext cx="368091" cy="334402"/>
            <a:chOff x="-62518200" y="2692475"/>
            <a:chExt cx="318225" cy="289100"/>
          </a:xfrm>
        </p:grpSpPr>
        <p:sp>
          <p:nvSpPr>
            <p:cNvPr id="13213" name="Google Shape;13213;p63"/>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3"/>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5" name="Google Shape;13215;p63"/>
          <p:cNvGrpSpPr/>
          <p:nvPr/>
        </p:nvGrpSpPr>
        <p:grpSpPr>
          <a:xfrm>
            <a:off x="2648986" y="2733112"/>
            <a:ext cx="309793" cy="365344"/>
            <a:chOff x="-60597975" y="1939525"/>
            <a:chExt cx="267825" cy="315850"/>
          </a:xfrm>
        </p:grpSpPr>
        <p:sp>
          <p:nvSpPr>
            <p:cNvPr id="13216" name="Google Shape;13216;p63"/>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3"/>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8" name="Google Shape;13218;p63"/>
          <p:cNvGrpSpPr/>
          <p:nvPr/>
        </p:nvGrpSpPr>
        <p:grpSpPr>
          <a:xfrm>
            <a:off x="2619389" y="3167537"/>
            <a:ext cx="368987" cy="368525"/>
            <a:chOff x="-60620800" y="2304600"/>
            <a:chExt cx="319000" cy="318600"/>
          </a:xfrm>
        </p:grpSpPr>
        <p:sp>
          <p:nvSpPr>
            <p:cNvPr id="13219" name="Google Shape;13219;p63"/>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3"/>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3"/>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2" name="Google Shape;13222;p63"/>
          <p:cNvGrpSpPr/>
          <p:nvPr/>
        </p:nvGrpSpPr>
        <p:grpSpPr>
          <a:xfrm>
            <a:off x="2620748" y="3663188"/>
            <a:ext cx="366269" cy="262426"/>
            <a:chOff x="-60621600" y="2716100"/>
            <a:chExt cx="316650" cy="226875"/>
          </a:xfrm>
        </p:grpSpPr>
        <p:sp>
          <p:nvSpPr>
            <p:cNvPr id="13223" name="Google Shape;13223;p63"/>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3"/>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5" name="Google Shape;13225;p63"/>
          <p:cNvGrpSpPr/>
          <p:nvPr/>
        </p:nvGrpSpPr>
        <p:grpSpPr>
          <a:xfrm>
            <a:off x="3957965" y="3611281"/>
            <a:ext cx="358056" cy="366240"/>
            <a:chOff x="-59475600" y="2658625"/>
            <a:chExt cx="309550" cy="316625"/>
          </a:xfrm>
        </p:grpSpPr>
        <p:sp>
          <p:nvSpPr>
            <p:cNvPr id="13226" name="Google Shape;13226;p63"/>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3"/>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3"/>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3"/>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3"/>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3"/>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3"/>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3" name="Google Shape;13233;p63"/>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3"/>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5" name="Google Shape;13235;p63"/>
          <p:cNvGrpSpPr/>
          <p:nvPr/>
        </p:nvGrpSpPr>
        <p:grpSpPr>
          <a:xfrm>
            <a:off x="2233086" y="2259206"/>
            <a:ext cx="263294" cy="367165"/>
            <a:chOff x="-63987100" y="2646800"/>
            <a:chExt cx="227625" cy="317425"/>
          </a:xfrm>
        </p:grpSpPr>
        <p:sp>
          <p:nvSpPr>
            <p:cNvPr id="13236" name="Google Shape;13236;p63"/>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3"/>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63"/>
          <p:cNvGrpSpPr/>
          <p:nvPr/>
        </p:nvGrpSpPr>
        <p:grpSpPr>
          <a:xfrm>
            <a:off x="852428" y="2730827"/>
            <a:ext cx="358056" cy="369913"/>
            <a:chOff x="-62148000" y="1930075"/>
            <a:chExt cx="309550" cy="319800"/>
          </a:xfrm>
        </p:grpSpPr>
        <p:sp>
          <p:nvSpPr>
            <p:cNvPr id="13239" name="Google Shape;13239;p63"/>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3"/>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1" name="Google Shape;13241;p63"/>
          <p:cNvGrpSpPr/>
          <p:nvPr/>
        </p:nvGrpSpPr>
        <p:grpSpPr>
          <a:xfrm>
            <a:off x="849695" y="3169113"/>
            <a:ext cx="363522" cy="365373"/>
            <a:chOff x="-62150375" y="2297875"/>
            <a:chExt cx="314275" cy="315875"/>
          </a:xfrm>
        </p:grpSpPr>
        <p:sp>
          <p:nvSpPr>
            <p:cNvPr id="13242" name="Google Shape;13242;p63"/>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3"/>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3"/>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3"/>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3"/>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7" name="Google Shape;13247;p63"/>
          <p:cNvGrpSpPr/>
          <p:nvPr/>
        </p:nvGrpSpPr>
        <p:grpSpPr>
          <a:xfrm>
            <a:off x="848322" y="3610356"/>
            <a:ext cx="366269" cy="368091"/>
            <a:chOff x="-62150375" y="2664925"/>
            <a:chExt cx="316650" cy="318225"/>
          </a:xfrm>
        </p:grpSpPr>
        <p:sp>
          <p:nvSpPr>
            <p:cNvPr id="13248" name="Google Shape;13248;p63"/>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3"/>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3"/>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3"/>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63"/>
          <p:cNvGrpSpPr/>
          <p:nvPr/>
        </p:nvGrpSpPr>
        <p:grpSpPr>
          <a:xfrm>
            <a:off x="3065911" y="2731333"/>
            <a:ext cx="367165" cy="368901"/>
            <a:chOff x="-60254550" y="1938025"/>
            <a:chExt cx="317425" cy="318925"/>
          </a:xfrm>
        </p:grpSpPr>
        <p:sp>
          <p:nvSpPr>
            <p:cNvPr id="13253" name="Google Shape;13253;p63"/>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3"/>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3"/>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3"/>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7" name="Google Shape;13257;p63"/>
          <p:cNvGrpSpPr/>
          <p:nvPr/>
        </p:nvGrpSpPr>
        <p:grpSpPr>
          <a:xfrm>
            <a:off x="3094149" y="3609907"/>
            <a:ext cx="310690" cy="368987"/>
            <a:chOff x="-60232500" y="2671225"/>
            <a:chExt cx="268600" cy="319000"/>
          </a:xfrm>
        </p:grpSpPr>
        <p:sp>
          <p:nvSpPr>
            <p:cNvPr id="13258" name="Google Shape;13258;p63"/>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3"/>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63"/>
          <p:cNvGrpSpPr/>
          <p:nvPr/>
        </p:nvGrpSpPr>
        <p:grpSpPr>
          <a:xfrm>
            <a:off x="2179643" y="4058541"/>
            <a:ext cx="365373" cy="368987"/>
            <a:chOff x="-59100700" y="1911950"/>
            <a:chExt cx="315875" cy="319000"/>
          </a:xfrm>
        </p:grpSpPr>
        <p:sp>
          <p:nvSpPr>
            <p:cNvPr id="13261" name="Google Shape;13261;p63"/>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3"/>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3"/>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3"/>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3"/>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3"/>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3"/>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3"/>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3"/>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3"/>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1" name="Google Shape;13271;p63"/>
          <p:cNvGrpSpPr/>
          <p:nvPr/>
        </p:nvGrpSpPr>
        <p:grpSpPr>
          <a:xfrm>
            <a:off x="2621810" y="1314021"/>
            <a:ext cx="379918" cy="366038"/>
            <a:chOff x="-63665750" y="1914325"/>
            <a:chExt cx="328450" cy="316450"/>
          </a:xfrm>
        </p:grpSpPr>
        <p:sp>
          <p:nvSpPr>
            <p:cNvPr id="13272" name="Google Shape;13272;p63"/>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3"/>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4" name="Google Shape;13274;p63"/>
          <p:cNvGrpSpPr/>
          <p:nvPr/>
        </p:nvGrpSpPr>
        <p:grpSpPr>
          <a:xfrm>
            <a:off x="2626814" y="1793065"/>
            <a:ext cx="369913" cy="368554"/>
            <a:chOff x="-63666550" y="2278975"/>
            <a:chExt cx="319800" cy="318625"/>
          </a:xfrm>
        </p:grpSpPr>
        <p:sp>
          <p:nvSpPr>
            <p:cNvPr id="13275" name="Google Shape;13275;p63"/>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3"/>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7" name="Google Shape;13277;p63"/>
          <p:cNvGrpSpPr/>
          <p:nvPr/>
        </p:nvGrpSpPr>
        <p:grpSpPr>
          <a:xfrm>
            <a:off x="2624081" y="2259090"/>
            <a:ext cx="375378" cy="367397"/>
            <a:chOff x="-63669700" y="2646600"/>
            <a:chExt cx="324525" cy="317625"/>
          </a:xfrm>
        </p:grpSpPr>
        <p:sp>
          <p:nvSpPr>
            <p:cNvPr id="13278" name="Google Shape;13278;p63"/>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3"/>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0" name="Google Shape;13280;p63"/>
          <p:cNvGrpSpPr/>
          <p:nvPr/>
        </p:nvGrpSpPr>
        <p:grpSpPr>
          <a:xfrm>
            <a:off x="1286361" y="2732418"/>
            <a:ext cx="366269" cy="366732"/>
            <a:chOff x="-61784125" y="1931250"/>
            <a:chExt cx="316650" cy="317050"/>
          </a:xfrm>
        </p:grpSpPr>
        <p:sp>
          <p:nvSpPr>
            <p:cNvPr id="13281" name="Google Shape;13281;p63"/>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3"/>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3"/>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3"/>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5" name="Google Shape;13285;p63"/>
          <p:cNvGrpSpPr/>
          <p:nvPr/>
        </p:nvGrpSpPr>
        <p:grpSpPr>
          <a:xfrm>
            <a:off x="1286360" y="3168665"/>
            <a:ext cx="366269" cy="366269"/>
            <a:chOff x="-61783350" y="2297100"/>
            <a:chExt cx="316650" cy="316650"/>
          </a:xfrm>
        </p:grpSpPr>
        <p:sp>
          <p:nvSpPr>
            <p:cNvPr id="13286" name="Google Shape;13286;p63"/>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3"/>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8" name="Google Shape;13288;p63"/>
          <p:cNvGrpSpPr/>
          <p:nvPr/>
        </p:nvGrpSpPr>
        <p:grpSpPr>
          <a:xfrm>
            <a:off x="1286360" y="3609748"/>
            <a:ext cx="366269" cy="369305"/>
            <a:chOff x="-61782550" y="2664925"/>
            <a:chExt cx="316650" cy="319275"/>
          </a:xfrm>
        </p:grpSpPr>
        <p:sp>
          <p:nvSpPr>
            <p:cNvPr id="13289" name="Google Shape;13289;p63"/>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3"/>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3"/>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2" name="Google Shape;13292;p63"/>
          <p:cNvGrpSpPr/>
          <p:nvPr/>
        </p:nvGrpSpPr>
        <p:grpSpPr>
          <a:xfrm>
            <a:off x="3508137" y="2741136"/>
            <a:ext cx="367165" cy="349294"/>
            <a:chOff x="-59889100" y="1945025"/>
            <a:chExt cx="317425" cy="301975"/>
          </a:xfrm>
        </p:grpSpPr>
        <p:sp>
          <p:nvSpPr>
            <p:cNvPr id="13293" name="Google Shape;13293;p63"/>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3"/>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3"/>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3"/>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7" name="Google Shape;13297;p63"/>
          <p:cNvGrpSpPr/>
          <p:nvPr/>
        </p:nvGrpSpPr>
        <p:grpSpPr>
          <a:xfrm>
            <a:off x="3040249" y="3168589"/>
            <a:ext cx="366648" cy="366420"/>
            <a:chOff x="6479471" y="2079003"/>
            <a:chExt cx="348923" cy="348706"/>
          </a:xfrm>
        </p:grpSpPr>
        <p:sp>
          <p:nvSpPr>
            <p:cNvPr id="13298" name="Google Shape;13298;p63"/>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9" name="Google Shape;13299;p63"/>
            <p:cNvGrpSpPr/>
            <p:nvPr/>
          </p:nvGrpSpPr>
          <p:grpSpPr>
            <a:xfrm>
              <a:off x="6520582" y="2079003"/>
              <a:ext cx="307811" cy="348706"/>
              <a:chOff x="-60218325" y="2304850"/>
              <a:chExt cx="279625" cy="316775"/>
            </a:xfrm>
          </p:grpSpPr>
          <p:sp>
            <p:nvSpPr>
              <p:cNvPr id="13300" name="Google Shape;13300;p63"/>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3"/>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3"/>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3"/>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3"/>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3"/>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3"/>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307" name="Google Shape;13307;p63"/>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8" name="Google Shape;13308;p63"/>
          <p:cNvGrpSpPr/>
          <p:nvPr/>
        </p:nvGrpSpPr>
        <p:grpSpPr>
          <a:xfrm>
            <a:off x="3507226" y="3611671"/>
            <a:ext cx="368987" cy="365459"/>
            <a:chOff x="-59889100" y="2671925"/>
            <a:chExt cx="319000" cy="315950"/>
          </a:xfrm>
        </p:grpSpPr>
        <p:sp>
          <p:nvSpPr>
            <p:cNvPr id="13309" name="Google Shape;13309;p63"/>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3"/>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3"/>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3"/>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63"/>
          <p:cNvGrpSpPr/>
          <p:nvPr/>
        </p:nvGrpSpPr>
        <p:grpSpPr>
          <a:xfrm>
            <a:off x="2620204" y="4054176"/>
            <a:ext cx="367165" cy="366269"/>
            <a:chOff x="-59092025" y="2296300"/>
            <a:chExt cx="317425" cy="316650"/>
          </a:xfrm>
        </p:grpSpPr>
        <p:sp>
          <p:nvSpPr>
            <p:cNvPr id="13314" name="Google Shape;13314;p63"/>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3"/>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6" name="Google Shape;13316;p63"/>
          <p:cNvGrpSpPr/>
          <p:nvPr/>
        </p:nvGrpSpPr>
        <p:grpSpPr>
          <a:xfrm>
            <a:off x="4865611" y="1305095"/>
            <a:ext cx="353174" cy="347599"/>
            <a:chOff x="683125" y="1955275"/>
            <a:chExt cx="299325" cy="294600"/>
          </a:xfrm>
        </p:grpSpPr>
        <p:sp>
          <p:nvSpPr>
            <p:cNvPr id="13317" name="Google Shape;13317;p63"/>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3"/>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3"/>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3"/>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63"/>
          <p:cNvGrpSpPr/>
          <p:nvPr/>
        </p:nvGrpSpPr>
        <p:grpSpPr>
          <a:xfrm>
            <a:off x="4866541" y="1755653"/>
            <a:ext cx="351315" cy="349486"/>
            <a:chOff x="685475" y="2318350"/>
            <a:chExt cx="297750" cy="296200"/>
          </a:xfrm>
        </p:grpSpPr>
        <p:sp>
          <p:nvSpPr>
            <p:cNvPr id="13322" name="Google Shape;13322;p63"/>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3"/>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3"/>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5" name="Google Shape;13325;p63"/>
          <p:cNvGrpSpPr/>
          <p:nvPr/>
        </p:nvGrpSpPr>
        <p:grpSpPr>
          <a:xfrm>
            <a:off x="7094699" y="1304859"/>
            <a:ext cx="309517" cy="348071"/>
            <a:chOff x="2523000" y="1954875"/>
            <a:chExt cx="262325" cy="295000"/>
          </a:xfrm>
        </p:grpSpPr>
        <p:sp>
          <p:nvSpPr>
            <p:cNvPr id="13326" name="Google Shape;13326;p63"/>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3"/>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8" name="Google Shape;13328;p63"/>
          <p:cNvGrpSpPr/>
          <p:nvPr/>
        </p:nvGrpSpPr>
        <p:grpSpPr>
          <a:xfrm>
            <a:off x="7073800" y="1756125"/>
            <a:ext cx="351315" cy="348542"/>
            <a:chOff x="2508825" y="2318350"/>
            <a:chExt cx="297750" cy="295400"/>
          </a:xfrm>
        </p:grpSpPr>
        <p:sp>
          <p:nvSpPr>
            <p:cNvPr id="13329" name="Google Shape;13329;p63"/>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3"/>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1" name="Google Shape;13331;p63"/>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2" name="Google Shape;13332;p63"/>
          <p:cNvGrpSpPr/>
          <p:nvPr/>
        </p:nvGrpSpPr>
        <p:grpSpPr>
          <a:xfrm>
            <a:off x="5747373" y="2670178"/>
            <a:ext cx="347599" cy="348513"/>
            <a:chOff x="4321150" y="1946600"/>
            <a:chExt cx="294600" cy="295375"/>
          </a:xfrm>
        </p:grpSpPr>
        <p:sp>
          <p:nvSpPr>
            <p:cNvPr id="13333" name="Google Shape;13333;p63"/>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3"/>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3"/>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6" name="Google Shape;13336;p63"/>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3"/>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3"/>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3"/>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0" name="Google Shape;13340;p63"/>
          <p:cNvGrpSpPr/>
          <p:nvPr/>
        </p:nvGrpSpPr>
        <p:grpSpPr>
          <a:xfrm>
            <a:off x="5309921" y="1756125"/>
            <a:ext cx="352230" cy="348542"/>
            <a:chOff x="1049375" y="2318350"/>
            <a:chExt cx="298525" cy="295400"/>
          </a:xfrm>
        </p:grpSpPr>
        <p:sp>
          <p:nvSpPr>
            <p:cNvPr id="13341" name="Google Shape;13341;p63"/>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3"/>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3"/>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3"/>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5" name="Google Shape;13345;p63"/>
          <p:cNvGrpSpPr/>
          <p:nvPr/>
        </p:nvGrpSpPr>
        <p:grpSpPr>
          <a:xfrm>
            <a:off x="5310393" y="2196576"/>
            <a:ext cx="351286" cy="351286"/>
            <a:chOff x="1049375" y="2680675"/>
            <a:chExt cx="297725" cy="297725"/>
          </a:xfrm>
        </p:grpSpPr>
        <p:sp>
          <p:nvSpPr>
            <p:cNvPr id="13346" name="Google Shape;13346;p63"/>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3"/>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8" name="Google Shape;13348;p63"/>
          <p:cNvGrpSpPr/>
          <p:nvPr/>
        </p:nvGrpSpPr>
        <p:grpSpPr>
          <a:xfrm>
            <a:off x="7523845" y="1304623"/>
            <a:ext cx="348513" cy="348542"/>
            <a:chOff x="2872725" y="1954475"/>
            <a:chExt cx="295375" cy="295400"/>
          </a:xfrm>
        </p:grpSpPr>
        <p:sp>
          <p:nvSpPr>
            <p:cNvPr id="13349" name="Google Shape;13349;p63"/>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3"/>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3"/>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2" name="Google Shape;13352;p63"/>
          <p:cNvGrpSpPr/>
          <p:nvPr/>
        </p:nvGrpSpPr>
        <p:grpSpPr>
          <a:xfrm>
            <a:off x="7545216" y="1755196"/>
            <a:ext cx="305771" cy="350401"/>
            <a:chOff x="2890050" y="2318350"/>
            <a:chExt cx="259150" cy="296975"/>
          </a:xfrm>
        </p:grpSpPr>
        <p:sp>
          <p:nvSpPr>
            <p:cNvPr id="13353" name="Google Shape;13353;p63"/>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3"/>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5" name="Google Shape;13355;p63"/>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6" name="Google Shape;13356;p63"/>
          <p:cNvGrpSpPr/>
          <p:nvPr/>
        </p:nvGrpSpPr>
        <p:grpSpPr>
          <a:xfrm>
            <a:off x="6187732" y="2670650"/>
            <a:ext cx="347569" cy="347569"/>
            <a:chOff x="4685050" y="1945825"/>
            <a:chExt cx="294575" cy="294575"/>
          </a:xfrm>
        </p:grpSpPr>
        <p:sp>
          <p:nvSpPr>
            <p:cNvPr id="13357" name="Google Shape;13357;p63"/>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3"/>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3"/>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3"/>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3"/>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2" name="Google Shape;13362;p63"/>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3"/>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4" name="Google Shape;13364;p63"/>
          <p:cNvGrpSpPr/>
          <p:nvPr/>
        </p:nvGrpSpPr>
        <p:grpSpPr>
          <a:xfrm>
            <a:off x="7958004" y="3159625"/>
            <a:ext cx="348513" cy="347599"/>
            <a:chOff x="6131900" y="2301825"/>
            <a:chExt cx="295375" cy="294600"/>
          </a:xfrm>
        </p:grpSpPr>
        <p:sp>
          <p:nvSpPr>
            <p:cNvPr id="13365" name="Google Shape;13365;p63"/>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3"/>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3"/>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3"/>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63"/>
          <p:cNvGrpSpPr/>
          <p:nvPr/>
        </p:nvGrpSpPr>
        <p:grpSpPr>
          <a:xfrm>
            <a:off x="5753997" y="1304166"/>
            <a:ext cx="351315" cy="349457"/>
            <a:chOff x="1412450" y="1954475"/>
            <a:chExt cx="297750" cy="296175"/>
          </a:xfrm>
        </p:grpSpPr>
        <p:sp>
          <p:nvSpPr>
            <p:cNvPr id="13370" name="Google Shape;13370;p63"/>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3"/>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2" name="Google Shape;13372;p63"/>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3" name="Google Shape;13373;p63"/>
          <p:cNvGrpSpPr/>
          <p:nvPr/>
        </p:nvGrpSpPr>
        <p:grpSpPr>
          <a:xfrm>
            <a:off x="5753997" y="2196694"/>
            <a:ext cx="351315" cy="351050"/>
            <a:chOff x="1413250" y="2680675"/>
            <a:chExt cx="297750" cy="297525"/>
          </a:xfrm>
        </p:grpSpPr>
        <p:sp>
          <p:nvSpPr>
            <p:cNvPr id="13374" name="Google Shape;13374;p63"/>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3"/>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3"/>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3"/>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8" name="Google Shape;13378;p63"/>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3"/>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3"/>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1" name="Google Shape;13381;p63"/>
          <p:cNvGrpSpPr/>
          <p:nvPr/>
        </p:nvGrpSpPr>
        <p:grpSpPr>
          <a:xfrm>
            <a:off x="6630407" y="2670311"/>
            <a:ext cx="350371" cy="348247"/>
            <a:chOff x="5045775" y="1946400"/>
            <a:chExt cx="296950" cy="295150"/>
          </a:xfrm>
        </p:grpSpPr>
        <p:sp>
          <p:nvSpPr>
            <p:cNvPr id="13382" name="Google Shape;13382;p63"/>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3"/>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4" name="Google Shape;13384;p63"/>
          <p:cNvGrpSpPr/>
          <p:nvPr/>
        </p:nvGrpSpPr>
        <p:grpSpPr>
          <a:xfrm>
            <a:off x="6629006" y="3179138"/>
            <a:ext cx="353174" cy="308573"/>
            <a:chOff x="5046550" y="2327025"/>
            <a:chExt cx="299325" cy="261525"/>
          </a:xfrm>
        </p:grpSpPr>
        <p:sp>
          <p:nvSpPr>
            <p:cNvPr id="13385" name="Google Shape;13385;p63"/>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3"/>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3"/>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88" name="Google Shape;13388;p63"/>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9" name="Google Shape;13389;p63"/>
          <p:cNvGrpSpPr/>
          <p:nvPr/>
        </p:nvGrpSpPr>
        <p:grpSpPr>
          <a:xfrm>
            <a:off x="7956604" y="3608476"/>
            <a:ext cx="351315" cy="348513"/>
            <a:chOff x="6167350" y="2672800"/>
            <a:chExt cx="297750" cy="295375"/>
          </a:xfrm>
        </p:grpSpPr>
        <p:sp>
          <p:nvSpPr>
            <p:cNvPr id="13390" name="Google Shape;13390;p63"/>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3"/>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3"/>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3"/>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3"/>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5" name="Google Shape;13395;p63"/>
          <p:cNvGrpSpPr/>
          <p:nvPr/>
        </p:nvGrpSpPr>
        <p:grpSpPr>
          <a:xfrm>
            <a:off x="6197601" y="1303709"/>
            <a:ext cx="347599" cy="350371"/>
            <a:chOff x="1777925" y="1953700"/>
            <a:chExt cx="294600" cy="296950"/>
          </a:xfrm>
        </p:grpSpPr>
        <p:sp>
          <p:nvSpPr>
            <p:cNvPr id="13396" name="Google Shape;13396;p63"/>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3"/>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3"/>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3"/>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63"/>
          <p:cNvGrpSpPr/>
          <p:nvPr/>
        </p:nvGrpSpPr>
        <p:grpSpPr>
          <a:xfrm>
            <a:off x="6213411" y="1756597"/>
            <a:ext cx="315977" cy="347599"/>
            <a:chOff x="1790525" y="2319150"/>
            <a:chExt cx="267800" cy="294600"/>
          </a:xfrm>
        </p:grpSpPr>
        <p:sp>
          <p:nvSpPr>
            <p:cNvPr id="13401" name="Google Shape;13401;p63"/>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3"/>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3" name="Google Shape;13403;p63"/>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04" name="Google Shape;13404;p63"/>
          <p:cNvGrpSpPr/>
          <p:nvPr/>
        </p:nvGrpSpPr>
        <p:grpSpPr>
          <a:xfrm>
            <a:off x="4866386" y="2670163"/>
            <a:ext cx="349457" cy="348542"/>
            <a:chOff x="3599700" y="1954475"/>
            <a:chExt cx="296175" cy="295400"/>
          </a:xfrm>
        </p:grpSpPr>
        <p:sp>
          <p:nvSpPr>
            <p:cNvPr id="13405" name="Google Shape;13405;p63"/>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3"/>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3"/>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8" name="Google Shape;13408;p63"/>
          <p:cNvGrpSpPr/>
          <p:nvPr/>
        </p:nvGrpSpPr>
        <p:grpSpPr>
          <a:xfrm>
            <a:off x="4867316" y="3159626"/>
            <a:ext cx="347599" cy="347599"/>
            <a:chOff x="3601275" y="2319150"/>
            <a:chExt cx="294600" cy="294600"/>
          </a:xfrm>
        </p:grpSpPr>
        <p:sp>
          <p:nvSpPr>
            <p:cNvPr id="13409" name="Google Shape;13409;p63"/>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3"/>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1" name="Google Shape;13411;p63"/>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2" name="Google Shape;13412;p63"/>
          <p:cNvGrpSpPr/>
          <p:nvPr/>
        </p:nvGrpSpPr>
        <p:grpSpPr>
          <a:xfrm>
            <a:off x="7087019" y="2669721"/>
            <a:ext cx="328071" cy="349427"/>
            <a:chOff x="5421475" y="1945825"/>
            <a:chExt cx="278050" cy="296150"/>
          </a:xfrm>
        </p:grpSpPr>
        <p:sp>
          <p:nvSpPr>
            <p:cNvPr id="13413" name="Google Shape;13413;p63"/>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3"/>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3"/>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3"/>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3"/>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3"/>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3"/>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3"/>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1" name="Google Shape;13421;p63"/>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2" name="Google Shape;13422;p63"/>
          <p:cNvGrpSpPr/>
          <p:nvPr/>
        </p:nvGrpSpPr>
        <p:grpSpPr>
          <a:xfrm>
            <a:off x="7075869" y="3670273"/>
            <a:ext cx="350371" cy="224918"/>
            <a:chOff x="5411225" y="2726350"/>
            <a:chExt cx="296950" cy="190625"/>
          </a:xfrm>
        </p:grpSpPr>
        <p:sp>
          <p:nvSpPr>
            <p:cNvPr id="13423" name="Google Shape;13423;p63"/>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3"/>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5" name="Google Shape;13425;p63"/>
          <p:cNvGrpSpPr/>
          <p:nvPr/>
        </p:nvGrpSpPr>
        <p:grpSpPr>
          <a:xfrm>
            <a:off x="6185904" y="4059546"/>
            <a:ext cx="351286" cy="326390"/>
            <a:chOff x="6524150" y="1938725"/>
            <a:chExt cx="297725" cy="276625"/>
          </a:xfrm>
        </p:grpSpPr>
        <p:sp>
          <p:nvSpPr>
            <p:cNvPr id="13426" name="Google Shape;13426;p63"/>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3"/>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3"/>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3"/>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0" name="Google Shape;13430;p63"/>
          <p:cNvGrpSpPr/>
          <p:nvPr/>
        </p:nvGrpSpPr>
        <p:grpSpPr>
          <a:xfrm>
            <a:off x="6631047" y="1756007"/>
            <a:ext cx="363380" cy="348778"/>
            <a:chOff x="2140225" y="2318650"/>
            <a:chExt cx="307975" cy="295600"/>
          </a:xfrm>
        </p:grpSpPr>
        <p:sp>
          <p:nvSpPr>
            <p:cNvPr id="13431" name="Google Shape;13431;p63"/>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3"/>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3" name="Google Shape;13433;p63"/>
          <p:cNvGrpSpPr/>
          <p:nvPr/>
        </p:nvGrpSpPr>
        <p:grpSpPr>
          <a:xfrm>
            <a:off x="6636607" y="2197505"/>
            <a:ext cx="352259" cy="349427"/>
            <a:chOff x="2139425" y="2682250"/>
            <a:chExt cx="298550" cy="296150"/>
          </a:xfrm>
        </p:grpSpPr>
        <p:sp>
          <p:nvSpPr>
            <p:cNvPr id="13434" name="Google Shape;13434;p63"/>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3"/>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3"/>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3"/>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8" name="Google Shape;13438;p63"/>
          <p:cNvGrpSpPr/>
          <p:nvPr/>
        </p:nvGrpSpPr>
        <p:grpSpPr>
          <a:xfrm>
            <a:off x="5301219" y="2711991"/>
            <a:ext cx="350401" cy="264888"/>
            <a:chOff x="3962775" y="1990700"/>
            <a:chExt cx="296975" cy="224500"/>
          </a:xfrm>
        </p:grpSpPr>
        <p:sp>
          <p:nvSpPr>
            <p:cNvPr id="13439" name="Google Shape;13439;p63"/>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3"/>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3"/>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3"/>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3" name="Google Shape;13443;p63"/>
          <p:cNvGrpSpPr/>
          <p:nvPr/>
        </p:nvGrpSpPr>
        <p:grpSpPr>
          <a:xfrm>
            <a:off x="5301691" y="3158697"/>
            <a:ext cx="349457" cy="349457"/>
            <a:chOff x="3963575" y="2317575"/>
            <a:chExt cx="296175" cy="296175"/>
          </a:xfrm>
        </p:grpSpPr>
        <p:sp>
          <p:nvSpPr>
            <p:cNvPr id="13444" name="Google Shape;13444;p63"/>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3"/>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3"/>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3"/>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3"/>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3"/>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3"/>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3"/>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3"/>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3"/>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3"/>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3"/>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3"/>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3"/>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3"/>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3"/>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63"/>
          <p:cNvGrpSpPr/>
          <p:nvPr/>
        </p:nvGrpSpPr>
        <p:grpSpPr>
          <a:xfrm>
            <a:off x="5301691" y="3608476"/>
            <a:ext cx="349457" cy="348513"/>
            <a:chOff x="3962775" y="2683025"/>
            <a:chExt cx="296175" cy="295375"/>
          </a:xfrm>
        </p:grpSpPr>
        <p:sp>
          <p:nvSpPr>
            <p:cNvPr id="13461" name="Google Shape;13461;p63"/>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3"/>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3"/>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4" name="Google Shape;13464;p63"/>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5" name="Google Shape;13465;p63"/>
          <p:cNvGrpSpPr/>
          <p:nvPr/>
        </p:nvGrpSpPr>
        <p:grpSpPr>
          <a:xfrm>
            <a:off x="7516228" y="3159168"/>
            <a:ext cx="348513" cy="348513"/>
            <a:chOff x="5775900" y="2308125"/>
            <a:chExt cx="295375" cy="295375"/>
          </a:xfrm>
        </p:grpSpPr>
        <p:sp>
          <p:nvSpPr>
            <p:cNvPr id="13466" name="Google Shape;13466;p63"/>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3"/>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3"/>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3"/>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3"/>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63"/>
          <p:cNvGrpSpPr/>
          <p:nvPr/>
        </p:nvGrpSpPr>
        <p:grpSpPr>
          <a:xfrm>
            <a:off x="7537142" y="3608004"/>
            <a:ext cx="306686" cy="349457"/>
            <a:chOff x="5794025" y="2673575"/>
            <a:chExt cx="259925" cy="296175"/>
          </a:xfrm>
        </p:grpSpPr>
        <p:sp>
          <p:nvSpPr>
            <p:cNvPr id="13472" name="Google Shape;13472;p63"/>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3"/>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74" name="Google Shape;13474;p63"/>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3"/>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6" name="Google Shape;13476;p63"/>
          <p:cNvGrpSpPr/>
          <p:nvPr/>
        </p:nvGrpSpPr>
        <p:grpSpPr>
          <a:xfrm>
            <a:off x="6637536" y="1304166"/>
            <a:ext cx="350401" cy="349457"/>
            <a:chOff x="2141000" y="1954475"/>
            <a:chExt cx="296975" cy="296175"/>
          </a:xfrm>
        </p:grpSpPr>
        <p:sp>
          <p:nvSpPr>
            <p:cNvPr id="13477" name="Google Shape;13477;p63"/>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3"/>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3"/>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3"/>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84" name="Shape 13484"/>
        <p:cNvGrpSpPr/>
        <p:nvPr/>
      </p:nvGrpSpPr>
      <p:grpSpPr>
        <a:xfrm>
          <a:off x="0" y="0"/>
          <a:ext cx="0" cy="0"/>
          <a:chOff x="0" y="0"/>
          <a:chExt cx="0" cy="0"/>
        </a:xfrm>
      </p:grpSpPr>
      <p:sp>
        <p:nvSpPr>
          <p:cNvPr id="13485" name="Google Shape;13485;p64"/>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3486" name="Google Shape;13486;p64"/>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3487" name="Google Shape;13487;p64"/>
          <p:cNvGrpSpPr/>
          <p:nvPr/>
        </p:nvGrpSpPr>
        <p:grpSpPr>
          <a:xfrm>
            <a:off x="882957" y="1306638"/>
            <a:ext cx="292442" cy="355741"/>
            <a:chOff x="-35830350" y="1912725"/>
            <a:chExt cx="241050" cy="293225"/>
          </a:xfrm>
        </p:grpSpPr>
        <p:sp>
          <p:nvSpPr>
            <p:cNvPr id="13488" name="Google Shape;13488;p64"/>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4"/>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64"/>
          <p:cNvGrpSpPr/>
          <p:nvPr/>
        </p:nvGrpSpPr>
        <p:grpSpPr>
          <a:xfrm>
            <a:off x="851444" y="1766235"/>
            <a:ext cx="355468" cy="353587"/>
            <a:chOff x="-35854750" y="2272675"/>
            <a:chExt cx="293000" cy="291450"/>
          </a:xfrm>
        </p:grpSpPr>
        <p:sp>
          <p:nvSpPr>
            <p:cNvPr id="13491" name="Google Shape;13491;p64"/>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4"/>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4"/>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4" name="Google Shape;13494;p64"/>
          <p:cNvGrpSpPr/>
          <p:nvPr/>
        </p:nvGrpSpPr>
        <p:grpSpPr>
          <a:xfrm>
            <a:off x="850958" y="2220821"/>
            <a:ext cx="356438" cy="354558"/>
            <a:chOff x="-35853975" y="2631825"/>
            <a:chExt cx="293800" cy="292250"/>
          </a:xfrm>
        </p:grpSpPr>
        <p:sp>
          <p:nvSpPr>
            <p:cNvPr id="13495" name="Google Shape;13495;p64"/>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4"/>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4"/>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4"/>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4"/>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0" name="Google Shape;13500;p64"/>
          <p:cNvGrpSpPr/>
          <p:nvPr/>
        </p:nvGrpSpPr>
        <p:grpSpPr>
          <a:xfrm>
            <a:off x="3089562" y="1307714"/>
            <a:ext cx="353587" cy="353587"/>
            <a:chOff x="-34032200" y="1916675"/>
            <a:chExt cx="291450" cy="291450"/>
          </a:xfrm>
        </p:grpSpPr>
        <p:sp>
          <p:nvSpPr>
            <p:cNvPr id="13501" name="Google Shape;13501;p64"/>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4"/>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4"/>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4"/>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5" name="Google Shape;13505;p64"/>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06" name="Google Shape;13506;p64"/>
          <p:cNvGrpSpPr/>
          <p:nvPr/>
        </p:nvGrpSpPr>
        <p:grpSpPr>
          <a:xfrm>
            <a:off x="3089092" y="2220821"/>
            <a:ext cx="354527" cy="354558"/>
            <a:chOff x="-34032200" y="2634975"/>
            <a:chExt cx="292225" cy="292250"/>
          </a:xfrm>
        </p:grpSpPr>
        <p:sp>
          <p:nvSpPr>
            <p:cNvPr id="13507" name="Google Shape;13507;p64"/>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4"/>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4"/>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0" name="Google Shape;13510;p64"/>
          <p:cNvGrpSpPr/>
          <p:nvPr/>
        </p:nvGrpSpPr>
        <p:grpSpPr>
          <a:xfrm>
            <a:off x="1739487" y="2687069"/>
            <a:ext cx="358379" cy="354527"/>
            <a:chOff x="-32245875" y="1938725"/>
            <a:chExt cx="295400" cy="292225"/>
          </a:xfrm>
        </p:grpSpPr>
        <p:sp>
          <p:nvSpPr>
            <p:cNvPr id="13511" name="Google Shape;13511;p64"/>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4"/>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4"/>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4" name="Google Shape;13514;p64"/>
          <p:cNvGrpSpPr/>
          <p:nvPr/>
        </p:nvGrpSpPr>
        <p:grpSpPr>
          <a:xfrm>
            <a:off x="1736150" y="3156468"/>
            <a:ext cx="365052" cy="352162"/>
            <a:chOff x="-32243500" y="2299850"/>
            <a:chExt cx="300900" cy="290275"/>
          </a:xfrm>
        </p:grpSpPr>
        <p:sp>
          <p:nvSpPr>
            <p:cNvPr id="13515" name="Google Shape;13515;p64"/>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4"/>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17" name="Google Shape;13517;p64"/>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8" name="Google Shape;13518;p64"/>
          <p:cNvGrpSpPr/>
          <p:nvPr/>
        </p:nvGrpSpPr>
        <p:grpSpPr>
          <a:xfrm>
            <a:off x="1299432" y="1306759"/>
            <a:ext cx="354527" cy="355498"/>
            <a:chOff x="-35495600" y="1912725"/>
            <a:chExt cx="292225" cy="293025"/>
          </a:xfrm>
        </p:grpSpPr>
        <p:sp>
          <p:nvSpPr>
            <p:cNvPr id="13519" name="Google Shape;13519;p64"/>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4"/>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4"/>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2" name="Google Shape;13522;p64"/>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23" name="Google Shape;13523;p64"/>
          <p:cNvGrpSpPr/>
          <p:nvPr/>
        </p:nvGrpSpPr>
        <p:grpSpPr>
          <a:xfrm>
            <a:off x="1299432" y="2221307"/>
            <a:ext cx="354527" cy="353587"/>
            <a:chOff x="-35495600" y="2631825"/>
            <a:chExt cx="292225" cy="291450"/>
          </a:xfrm>
        </p:grpSpPr>
        <p:sp>
          <p:nvSpPr>
            <p:cNvPr id="13524" name="Google Shape;13524;p64"/>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4"/>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4"/>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4"/>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8" name="Google Shape;13528;p64"/>
          <p:cNvGrpSpPr/>
          <p:nvPr/>
        </p:nvGrpSpPr>
        <p:grpSpPr>
          <a:xfrm>
            <a:off x="3537081" y="1307714"/>
            <a:ext cx="353587" cy="353587"/>
            <a:chOff x="-33673825" y="1916675"/>
            <a:chExt cx="291450" cy="291450"/>
          </a:xfrm>
        </p:grpSpPr>
        <p:sp>
          <p:nvSpPr>
            <p:cNvPr id="13529" name="Google Shape;13529;p64"/>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4"/>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4"/>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4"/>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3" name="Google Shape;13533;p64"/>
          <p:cNvGrpSpPr/>
          <p:nvPr/>
        </p:nvGrpSpPr>
        <p:grpSpPr>
          <a:xfrm>
            <a:off x="3534700" y="1765295"/>
            <a:ext cx="358349" cy="355468"/>
            <a:chOff x="-33676975" y="2275050"/>
            <a:chExt cx="295375" cy="293000"/>
          </a:xfrm>
        </p:grpSpPr>
        <p:sp>
          <p:nvSpPr>
            <p:cNvPr id="13534" name="Google Shape;13534;p64"/>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4"/>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4"/>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64"/>
          <p:cNvGrpSpPr/>
          <p:nvPr/>
        </p:nvGrpSpPr>
        <p:grpSpPr>
          <a:xfrm>
            <a:off x="3537081" y="2220594"/>
            <a:ext cx="353587" cy="355013"/>
            <a:chOff x="-33673825" y="2634975"/>
            <a:chExt cx="291450" cy="292625"/>
          </a:xfrm>
        </p:grpSpPr>
        <p:sp>
          <p:nvSpPr>
            <p:cNvPr id="13538" name="Google Shape;13538;p64"/>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4"/>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0" name="Google Shape;13540;p64"/>
          <p:cNvGrpSpPr/>
          <p:nvPr/>
        </p:nvGrpSpPr>
        <p:grpSpPr>
          <a:xfrm>
            <a:off x="2205089" y="2687509"/>
            <a:ext cx="329687" cy="353648"/>
            <a:chOff x="-31874100" y="1939525"/>
            <a:chExt cx="271750" cy="291500"/>
          </a:xfrm>
        </p:grpSpPr>
        <p:sp>
          <p:nvSpPr>
            <p:cNvPr id="13541" name="Google Shape;13541;p64"/>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4"/>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3" name="Google Shape;13543;p64"/>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4" name="Google Shape;13544;p64"/>
          <p:cNvGrpSpPr/>
          <p:nvPr/>
        </p:nvGrpSpPr>
        <p:grpSpPr>
          <a:xfrm>
            <a:off x="2186451" y="3616531"/>
            <a:ext cx="366963" cy="352768"/>
            <a:chOff x="-31889075" y="2658950"/>
            <a:chExt cx="302475" cy="290775"/>
          </a:xfrm>
        </p:grpSpPr>
        <p:sp>
          <p:nvSpPr>
            <p:cNvPr id="13545" name="Google Shape;13545;p64"/>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4"/>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7" name="Google Shape;13547;p64"/>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8" name="Google Shape;13548;p64"/>
          <p:cNvGrpSpPr/>
          <p:nvPr/>
        </p:nvGrpSpPr>
        <p:grpSpPr>
          <a:xfrm>
            <a:off x="1747421" y="1306759"/>
            <a:ext cx="354527" cy="355498"/>
            <a:chOff x="-35136450" y="1912725"/>
            <a:chExt cx="292225" cy="293025"/>
          </a:xfrm>
        </p:grpSpPr>
        <p:sp>
          <p:nvSpPr>
            <p:cNvPr id="13549" name="Google Shape;13549;p64"/>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4"/>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4"/>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2" name="Google Shape;13552;p64"/>
          <p:cNvGrpSpPr/>
          <p:nvPr/>
        </p:nvGrpSpPr>
        <p:grpSpPr>
          <a:xfrm>
            <a:off x="1747891" y="1765978"/>
            <a:ext cx="353587" cy="354103"/>
            <a:chOff x="-35134875" y="2272675"/>
            <a:chExt cx="291450" cy="291875"/>
          </a:xfrm>
        </p:grpSpPr>
        <p:sp>
          <p:nvSpPr>
            <p:cNvPr id="13553" name="Google Shape;13553;p64"/>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4"/>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4"/>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4"/>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7" name="Google Shape;13557;p64"/>
          <p:cNvGrpSpPr/>
          <p:nvPr/>
        </p:nvGrpSpPr>
        <p:grpSpPr>
          <a:xfrm>
            <a:off x="1789458" y="2221307"/>
            <a:ext cx="270453" cy="353587"/>
            <a:chOff x="-35101800" y="2631050"/>
            <a:chExt cx="222925" cy="291450"/>
          </a:xfrm>
        </p:grpSpPr>
        <p:sp>
          <p:nvSpPr>
            <p:cNvPr id="13558" name="Google Shape;13558;p64"/>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4"/>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4"/>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4"/>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2" name="Google Shape;13562;p64"/>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3" name="Google Shape;13563;p64"/>
          <p:cNvGrpSpPr/>
          <p:nvPr/>
        </p:nvGrpSpPr>
        <p:grpSpPr>
          <a:xfrm>
            <a:off x="3977510" y="1765295"/>
            <a:ext cx="353587" cy="355468"/>
            <a:chOff x="-33314675" y="2275050"/>
            <a:chExt cx="291450" cy="293000"/>
          </a:xfrm>
        </p:grpSpPr>
        <p:sp>
          <p:nvSpPr>
            <p:cNvPr id="13564" name="Google Shape;13564;p64"/>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64"/>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4"/>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7" name="Google Shape;13567;p64"/>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8" name="Google Shape;13568;p64"/>
          <p:cNvGrpSpPr/>
          <p:nvPr/>
        </p:nvGrpSpPr>
        <p:grpSpPr>
          <a:xfrm>
            <a:off x="2639701" y="2687555"/>
            <a:ext cx="353587" cy="353557"/>
            <a:chOff x="-31523625" y="1939525"/>
            <a:chExt cx="291450" cy="291425"/>
          </a:xfrm>
        </p:grpSpPr>
        <p:sp>
          <p:nvSpPr>
            <p:cNvPr id="13569" name="Google Shape;13569;p64"/>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4"/>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4"/>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4"/>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4"/>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4"/>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4"/>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4"/>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4"/>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4"/>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4"/>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0" name="Google Shape;13580;p64"/>
          <p:cNvGrpSpPr/>
          <p:nvPr/>
        </p:nvGrpSpPr>
        <p:grpSpPr>
          <a:xfrm>
            <a:off x="2638746" y="3155755"/>
            <a:ext cx="355498" cy="353587"/>
            <a:chOff x="-31523625" y="2298675"/>
            <a:chExt cx="293025" cy="291450"/>
          </a:xfrm>
        </p:grpSpPr>
        <p:sp>
          <p:nvSpPr>
            <p:cNvPr id="13581" name="Google Shape;13581;p64"/>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4"/>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4"/>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4" name="Google Shape;13584;p64"/>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4"/>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6" name="Google Shape;13586;p64"/>
          <p:cNvGrpSpPr/>
          <p:nvPr/>
        </p:nvGrpSpPr>
        <p:grpSpPr>
          <a:xfrm>
            <a:off x="2205934" y="1307729"/>
            <a:ext cx="331598" cy="353557"/>
            <a:chOff x="-34767825" y="1914325"/>
            <a:chExt cx="273325" cy="291425"/>
          </a:xfrm>
        </p:grpSpPr>
        <p:sp>
          <p:nvSpPr>
            <p:cNvPr id="13587" name="Google Shape;13587;p64"/>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4"/>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4"/>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0" name="Google Shape;13590;p64"/>
          <p:cNvGrpSpPr/>
          <p:nvPr/>
        </p:nvGrpSpPr>
        <p:grpSpPr>
          <a:xfrm>
            <a:off x="2193513" y="1765280"/>
            <a:ext cx="356438" cy="355498"/>
            <a:chOff x="-34778075" y="2272675"/>
            <a:chExt cx="293800" cy="293025"/>
          </a:xfrm>
        </p:grpSpPr>
        <p:sp>
          <p:nvSpPr>
            <p:cNvPr id="13591" name="Google Shape;13591;p64"/>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4"/>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4"/>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4" name="Google Shape;13594;p64"/>
          <p:cNvGrpSpPr/>
          <p:nvPr/>
        </p:nvGrpSpPr>
        <p:grpSpPr>
          <a:xfrm>
            <a:off x="2194939" y="2221307"/>
            <a:ext cx="353587" cy="353587"/>
            <a:chOff x="-34776500" y="2631825"/>
            <a:chExt cx="291450" cy="291450"/>
          </a:xfrm>
        </p:grpSpPr>
        <p:sp>
          <p:nvSpPr>
            <p:cNvPr id="13595" name="Google Shape;13595;p64"/>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4"/>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4"/>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8" name="Google Shape;13598;p64"/>
          <p:cNvGrpSpPr/>
          <p:nvPr/>
        </p:nvGrpSpPr>
        <p:grpSpPr>
          <a:xfrm>
            <a:off x="853628" y="2685160"/>
            <a:ext cx="354527" cy="358349"/>
            <a:chOff x="-32956300" y="1915900"/>
            <a:chExt cx="292225" cy="295375"/>
          </a:xfrm>
        </p:grpSpPr>
        <p:sp>
          <p:nvSpPr>
            <p:cNvPr id="13599" name="Google Shape;13599;p64"/>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4"/>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1" name="Google Shape;13601;p64"/>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4"/>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3" name="Google Shape;13603;p64"/>
          <p:cNvGrpSpPr/>
          <p:nvPr/>
        </p:nvGrpSpPr>
        <p:grpSpPr>
          <a:xfrm>
            <a:off x="3081101" y="2687555"/>
            <a:ext cx="356438" cy="353557"/>
            <a:chOff x="-31166825" y="1939525"/>
            <a:chExt cx="293800" cy="291425"/>
          </a:xfrm>
        </p:grpSpPr>
        <p:sp>
          <p:nvSpPr>
            <p:cNvPr id="13604" name="Google Shape;13604;p64"/>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4"/>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4"/>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4"/>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4"/>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4"/>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4"/>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4"/>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4"/>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4"/>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4"/>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64"/>
          <p:cNvGrpSpPr/>
          <p:nvPr/>
        </p:nvGrpSpPr>
        <p:grpSpPr>
          <a:xfrm>
            <a:off x="3082057" y="3155482"/>
            <a:ext cx="354527" cy="354133"/>
            <a:chOff x="-31165250" y="2298675"/>
            <a:chExt cx="292225" cy="291900"/>
          </a:xfrm>
        </p:grpSpPr>
        <p:sp>
          <p:nvSpPr>
            <p:cNvPr id="13616" name="Google Shape;13616;p64"/>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4"/>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4"/>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9" name="Google Shape;13619;p64"/>
          <p:cNvGrpSpPr/>
          <p:nvPr/>
        </p:nvGrpSpPr>
        <p:grpSpPr>
          <a:xfrm>
            <a:off x="3082542" y="3616136"/>
            <a:ext cx="353557" cy="353557"/>
            <a:chOff x="-31164450" y="2657050"/>
            <a:chExt cx="291425" cy="291425"/>
          </a:xfrm>
        </p:grpSpPr>
        <p:sp>
          <p:nvSpPr>
            <p:cNvPr id="13620" name="Google Shape;13620;p64"/>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4"/>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4"/>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4"/>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4" name="Google Shape;13624;p64"/>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5" name="Google Shape;13625;p64"/>
          <p:cNvGrpSpPr/>
          <p:nvPr/>
        </p:nvGrpSpPr>
        <p:grpSpPr>
          <a:xfrm>
            <a:off x="2632987" y="1307366"/>
            <a:ext cx="358349" cy="354285"/>
            <a:chOff x="-34421275" y="1912725"/>
            <a:chExt cx="295375" cy="292025"/>
          </a:xfrm>
        </p:grpSpPr>
        <p:sp>
          <p:nvSpPr>
            <p:cNvPr id="13626" name="Google Shape;13626;p64"/>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4"/>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8" name="Google Shape;13628;p64"/>
          <p:cNvGrpSpPr/>
          <p:nvPr/>
        </p:nvGrpSpPr>
        <p:grpSpPr>
          <a:xfrm>
            <a:off x="2632032" y="1765280"/>
            <a:ext cx="360260" cy="355498"/>
            <a:chOff x="-34418125" y="2271100"/>
            <a:chExt cx="296950" cy="293025"/>
          </a:xfrm>
        </p:grpSpPr>
        <p:sp>
          <p:nvSpPr>
            <p:cNvPr id="13629" name="Google Shape;13629;p64"/>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4"/>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4"/>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4"/>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4"/>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4" name="Google Shape;13634;p64"/>
          <p:cNvGrpSpPr/>
          <p:nvPr/>
        </p:nvGrpSpPr>
        <p:grpSpPr>
          <a:xfrm>
            <a:off x="2632987" y="2221307"/>
            <a:ext cx="358349" cy="353587"/>
            <a:chOff x="-34421275" y="2631050"/>
            <a:chExt cx="295375" cy="291450"/>
          </a:xfrm>
        </p:grpSpPr>
        <p:sp>
          <p:nvSpPr>
            <p:cNvPr id="13635" name="Google Shape;13635;p64"/>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4"/>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4"/>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4"/>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9" name="Google Shape;13639;p64"/>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4"/>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4"/>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42" name="Google Shape;13642;p64"/>
          <p:cNvGrpSpPr/>
          <p:nvPr/>
        </p:nvGrpSpPr>
        <p:grpSpPr>
          <a:xfrm>
            <a:off x="3537620" y="2688025"/>
            <a:ext cx="353587" cy="352617"/>
            <a:chOff x="-30805300" y="1938725"/>
            <a:chExt cx="291450" cy="290650"/>
          </a:xfrm>
        </p:grpSpPr>
        <p:sp>
          <p:nvSpPr>
            <p:cNvPr id="13643" name="Google Shape;13643;p64"/>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4"/>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5" name="Google Shape;13645;p64"/>
          <p:cNvGrpSpPr/>
          <p:nvPr/>
        </p:nvGrpSpPr>
        <p:grpSpPr>
          <a:xfrm>
            <a:off x="3538105" y="3155952"/>
            <a:ext cx="352617" cy="353193"/>
            <a:chOff x="-30805300" y="2298675"/>
            <a:chExt cx="290650" cy="291125"/>
          </a:xfrm>
        </p:grpSpPr>
        <p:sp>
          <p:nvSpPr>
            <p:cNvPr id="13646" name="Google Shape;13646;p64"/>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4"/>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4"/>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4"/>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0" name="Google Shape;13650;p64"/>
          <p:cNvGrpSpPr/>
          <p:nvPr/>
        </p:nvGrpSpPr>
        <p:grpSpPr>
          <a:xfrm>
            <a:off x="3537635" y="3616136"/>
            <a:ext cx="353557" cy="353557"/>
            <a:chOff x="-30806075" y="2657050"/>
            <a:chExt cx="291425" cy="291425"/>
          </a:xfrm>
        </p:grpSpPr>
        <p:sp>
          <p:nvSpPr>
            <p:cNvPr id="13651" name="Google Shape;13651;p64"/>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4"/>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4"/>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4" name="Google Shape;13654;p64"/>
          <p:cNvGrpSpPr/>
          <p:nvPr/>
        </p:nvGrpSpPr>
        <p:grpSpPr>
          <a:xfrm>
            <a:off x="2639681" y="4073943"/>
            <a:ext cx="353557" cy="353557"/>
            <a:chOff x="-30064925" y="2332550"/>
            <a:chExt cx="291425" cy="291425"/>
          </a:xfrm>
        </p:grpSpPr>
        <p:sp>
          <p:nvSpPr>
            <p:cNvPr id="13655" name="Google Shape;13655;p64"/>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4"/>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4"/>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8" name="Google Shape;13658;p64"/>
          <p:cNvGrpSpPr/>
          <p:nvPr/>
        </p:nvGrpSpPr>
        <p:grpSpPr>
          <a:xfrm>
            <a:off x="3983068" y="2683443"/>
            <a:ext cx="348855" cy="347879"/>
            <a:chOff x="2821450" y="2957850"/>
            <a:chExt cx="259275" cy="258550"/>
          </a:xfrm>
        </p:grpSpPr>
        <p:sp>
          <p:nvSpPr>
            <p:cNvPr id="13659" name="Google Shape;13659;p64"/>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4"/>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4"/>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3662" name="Google Shape;13662;p64"/>
          <p:cNvGrpSpPr/>
          <p:nvPr/>
        </p:nvGrpSpPr>
        <p:grpSpPr>
          <a:xfrm>
            <a:off x="4858100" y="1304461"/>
            <a:ext cx="361090" cy="361090"/>
            <a:chOff x="-57970450" y="1903275"/>
            <a:chExt cx="318225" cy="318225"/>
          </a:xfrm>
        </p:grpSpPr>
        <p:sp>
          <p:nvSpPr>
            <p:cNvPr id="13663" name="Google Shape;13663;p64"/>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4"/>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4"/>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4"/>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7" name="Google Shape;13667;p64"/>
          <p:cNvGrpSpPr/>
          <p:nvPr/>
        </p:nvGrpSpPr>
        <p:grpSpPr>
          <a:xfrm>
            <a:off x="4880000" y="1780418"/>
            <a:ext cx="317290" cy="359303"/>
            <a:chOff x="-57950750" y="2296300"/>
            <a:chExt cx="279625" cy="316650"/>
          </a:xfrm>
        </p:grpSpPr>
        <p:sp>
          <p:nvSpPr>
            <p:cNvPr id="13668" name="Google Shape;13668;p64"/>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4"/>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4"/>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4"/>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2" name="Google Shape;13672;p64"/>
          <p:cNvGrpSpPr/>
          <p:nvPr/>
        </p:nvGrpSpPr>
        <p:grpSpPr>
          <a:xfrm>
            <a:off x="4858214" y="2232094"/>
            <a:ext cx="360863" cy="360211"/>
            <a:chOff x="-57969675" y="2687750"/>
            <a:chExt cx="318025" cy="317450"/>
          </a:xfrm>
        </p:grpSpPr>
        <p:sp>
          <p:nvSpPr>
            <p:cNvPr id="13673" name="Google Shape;13673;p64"/>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4"/>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4"/>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4"/>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64"/>
          <p:cNvGrpSpPr/>
          <p:nvPr/>
        </p:nvGrpSpPr>
        <p:grpSpPr>
          <a:xfrm>
            <a:off x="7067397" y="1304461"/>
            <a:ext cx="363785" cy="361090"/>
            <a:chOff x="-56012425" y="1903275"/>
            <a:chExt cx="320600" cy="318225"/>
          </a:xfrm>
        </p:grpSpPr>
        <p:sp>
          <p:nvSpPr>
            <p:cNvPr id="13678" name="Google Shape;13678;p64"/>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4"/>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0" name="Google Shape;13680;p64"/>
          <p:cNvGrpSpPr/>
          <p:nvPr/>
        </p:nvGrpSpPr>
        <p:grpSpPr>
          <a:xfrm>
            <a:off x="7068290" y="1778631"/>
            <a:ext cx="361998" cy="361998"/>
            <a:chOff x="-56010850" y="2294725"/>
            <a:chExt cx="319025" cy="319025"/>
          </a:xfrm>
        </p:grpSpPr>
        <p:sp>
          <p:nvSpPr>
            <p:cNvPr id="13681" name="Google Shape;13681;p64"/>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4"/>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4"/>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4"/>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64"/>
          <p:cNvGrpSpPr/>
          <p:nvPr/>
        </p:nvGrpSpPr>
        <p:grpSpPr>
          <a:xfrm>
            <a:off x="7068305" y="2231215"/>
            <a:ext cx="361969" cy="361090"/>
            <a:chOff x="-56010050" y="2686975"/>
            <a:chExt cx="319000" cy="318225"/>
          </a:xfrm>
        </p:grpSpPr>
        <p:sp>
          <p:nvSpPr>
            <p:cNvPr id="13686" name="Google Shape;13686;p64"/>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4"/>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4"/>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4"/>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0" name="Google Shape;13690;p64"/>
          <p:cNvGrpSpPr/>
          <p:nvPr/>
        </p:nvGrpSpPr>
        <p:grpSpPr>
          <a:xfrm>
            <a:off x="5753801" y="2684124"/>
            <a:ext cx="361998" cy="361090"/>
            <a:chOff x="-54081175" y="1903275"/>
            <a:chExt cx="319025" cy="318225"/>
          </a:xfrm>
        </p:grpSpPr>
        <p:sp>
          <p:nvSpPr>
            <p:cNvPr id="13691" name="Google Shape;13691;p64"/>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4"/>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3" name="Google Shape;13693;p64"/>
          <p:cNvGrpSpPr/>
          <p:nvPr/>
        </p:nvGrpSpPr>
        <p:grpSpPr>
          <a:xfrm>
            <a:off x="5776154" y="3137587"/>
            <a:ext cx="317290" cy="360211"/>
            <a:chOff x="-54063050" y="2296300"/>
            <a:chExt cx="279625" cy="317450"/>
          </a:xfrm>
        </p:grpSpPr>
        <p:sp>
          <p:nvSpPr>
            <p:cNvPr id="13694" name="Google Shape;13694;p64"/>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4"/>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4"/>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4"/>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8" name="Google Shape;13698;p64"/>
          <p:cNvGrpSpPr/>
          <p:nvPr/>
        </p:nvGrpSpPr>
        <p:grpSpPr>
          <a:xfrm>
            <a:off x="5776154" y="3601649"/>
            <a:ext cx="317290" cy="361033"/>
            <a:chOff x="-54061475" y="2685450"/>
            <a:chExt cx="279625" cy="318175"/>
          </a:xfrm>
        </p:grpSpPr>
        <p:sp>
          <p:nvSpPr>
            <p:cNvPr id="13699" name="Google Shape;13699;p64"/>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4"/>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4"/>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4"/>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3" name="Google Shape;13703;p64"/>
          <p:cNvGrpSpPr/>
          <p:nvPr/>
        </p:nvGrpSpPr>
        <p:grpSpPr>
          <a:xfrm>
            <a:off x="8029690" y="2693967"/>
            <a:ext cx="275278" cy="361969"/>
            <a:chOff x="-52074300" y="1911950"/>
            <a:chExt cx="242600" cy="319000"/>
          </a:xfrm>
        </p:grpSpPr>
        <p:sp>
          <p:nvSpPr>
            <p:cNvPr id="13704" name="Google Shape;13704;p64"/>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4"/>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4"/>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4"/>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64"/>
          <p:cNvGrpSpPr/>
          <p:nvPr/>
        </p:nvGrpSpPr>
        <p:grpSpPr>
          <a:xfrm>
            <a:off x="5287689" y="1305369"/>
            <a:ext cx="361998" cy="361090"/>
            <a:chOff x="-57578225" y="1904075"/>
            <a:chExt cx="319025" cy="318225"/>
          </a:xfrm>
        </p:grpSpPr>
        <p:sp>
          <p:nvSpPr>
            <p:cNvPr id="13709" name="Google Shape;13709;p64"/>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4"/>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4"/>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4"/>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3" name="Google Shape;13713;p64"/>
          <p:cNvGrpSpPr/>
          <p:nvPr/>
        </p:nvGrpSpPr>
        <p:grpSpPr>
          <a:xfrm>
            <a:off x="5310042" y="1778631"/>
            <a:ext cx="317290" cy="361090"/>
            <a:chOff x="-57558525" y="2294725"/>
            <a:chExt cx="279625" cy="318225"/>
          </a:xfrm>
        </p:grpSpPr>
        <p:sp>
          <p:nvSpPr>
            <p:cNvPr id="13714" name="Google Shape;13714;p64"/>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4"/>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4"/>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4"/>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4"/>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9" name="Google Shape;13719;p64"/>
          <p:cNvGrpSpPr/>
          <p:nvPr/>
        </p:nvGrpSpPr>
        <p:grpSpPr>
          <a:xfrm>
            <a:off x="5285901" y="2231215"/>
            <a:ext cx="365572" cy="361969"/>
            <a:chOff x="-57579800" y="2686975"/>
            <a:chExt cx="322175" cy="319000"/>
          </a:xfrm>
        </p:grpSpPr>
        <p:sp>
          <p:nvSpPr>
            <p:cNvPr id="13720" name="Google Shape;13720;p64"/>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4"/>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2" name="Google Shape;13722;p64"/>
          <p:cNvGrpSpPr/>
          <p:nvPr/>
        </p:nvGrpSpPr>
        <p:grpSpPr>
          <a:xfrm>
            <a:off x="7510682" y="1778631"/>
            <a:ext cx="367359" cy="361090"/>
            <a:chOff x="-55620975" y="2294725"/>
            <a:chExt cx="323750" cy="318225"/>
          </a:xfrm>
        </p:grpSpPr>
        <p:sp>
          <p:nvSpPr>
            <p:cNvPr id="13723" name="Google Shape;13723;p64"/>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4"/>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4"/>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4"/>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4"/>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4"/>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9" name="Google Shape;13729;p64"/>
          <p:cNvGrpSpPr/>
          <p:nvPr/>
        </p:nvGrpSpPr>
        <p:grpSpPr>
          <a:xfrm>
            <a:off x="7512923" y="2231130"/>
            <a:ext cx="362877" cy="361175"/>
            <a:chOff x="-55620175" y="2686900"/>
            <a:chExt cx="319800" cy="318300"/>
          </a:xfrm>
        </p:grpSpPr>
        <p:sp>
          <p:nvSpPr>
            <p:cNvPr id="13730" name="Google Shape;13730;p64"/>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4"/>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4"/>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4"/>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4" name="Google Shape;13734;p64"/>
          <p:cNvGrpSpPr/>
          <p:nvPr/>
        </p:nvGrpSpPr>
        <p:grpSpPr>
          <a:xfrm>
            <a:off x="6198887" y="2684124"/>
            <a:ext cx="361969" cy="361090"/>
            <a:chOff x="-53690500" y="1903275"/>
            <a:chExt cx="319000" cy="318225"/>
          </a:xfrm>
        </p:grpSpPr>
        <p:sp>
          <p:nvSpPr>
            <p:cNvPr id="13735" name="Google Shape;13735;p64"/>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4"/>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4"/>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4"/>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9" name="Google Shape;13739;p64"/>
          <p:cNvGrpSpPr/>
          <p:nvPr/>
        </p:nvGrpSpPr>
        <p:grpSpPr>
          <a:xfrm>
            <a:off x="6221226" y="3137587"/>
            <a:ext cx="317290" cy="359303"/>
            <a:chOff x="-53670800" y="2296300"/>
            <a:chExt cx="279625" cy="316650"/>
          </a:xfrm>
        </p:grpSpPr>
        <p:sp>
          <p:nvSpPr>
            <p:cNvPr id="13740" name="Google Shape;13740;p64"/>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4"/>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4"/>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4"/>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4" name="Google Shape;13744;p64"/>
          <p:cNvGrpSpPr/>
          <p:nvPr/>
        </p:nvGrpSpPr>
        <p:grpSpPr>
          <a:xfrm>
            <a:off x="6198887" y="3602925"/>
            <a:ext cx="361969" cy="361544"/>
            <a:chOff x="-53690500" y="2686575"/>
            <a:chExt cx="319000" cy="318625"/>
          </a:xfrm>
        </p:grpSpPr>
        <p:sp>
          <p:nvSpPr>
            <p:cNvPr id="13745" name="Google Shape;13745;p64"/>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4"/>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4"/>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4"/>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9" name="Google Shape;13749;p64"/>
          <p:cNvGrpSpPr/>
          <p:nvPr/>
        </p:nvGrpSpPr>
        <p:grpSpPr>
          <a:xfrm>
            <a:off x="8008669" y="3145785"/>
            <a:ext cx="317319" cy="360948"/>
            <a:chOff x="-52092425" y="2303525"/>
            <a:chExt cx="279650" cy="318100"/>
          </a:xfrm>
        </p:grpSpPr>
        <p:sp>
          <p:nvSpPr>
            <p:cNvPr id="13750" name="Google Shape;13750;p64"/>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4"/>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4"/>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4"/>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4"/>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5" name="Google Shape;13755;p64"/>
          <p:cNvGrpSpPr/>
          <p:nvPr/>
        </p:nvGrpSpPr>
        <p:grpSpPr>
          <a:xfrm>
            <a:off x="5727728" y="1306249"/>
            <a:ext cx="363756" cy="361090"/>
            <a:chOff x="-57189125" y="1904850"/>
            <a:chExt cx="320575" cy="318225"/>
          </a:xfrm>
        </p:grpSpPr>
        <p:sp>
          <p:nvSpPr>
            <p:cNvPr id="13756" name="Google Shape;13756;p64"/>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4"/>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4"/>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4"/>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4"/>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1" name="Google Shape;13761;p64"/>
          <p:cNvGrpSpPr/>
          <p:nvPr/>
        </p:nvGrpSpPr>
        <p:grpSpPr>
          <a:xfrm>
            <a:off x="5728621" y="1800985"/>
            <a:ext cx="361969" cy="316411"/>
            <a:chOff x="-57187550" y="2314425"/>
            <a:chExt cx="319000" cy="278850"/>
          </a:xfrm>
        </p:grpSpPr>
        <p:sp>
          <p:nvSpPr>
            <p:cNvPr id="13762" name="Google Shape;13762;p64"/>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4"/>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4"/>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4"/>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6" name="Google Shape;13766;p64"/>
          <p:cNvGrpSpPr/>
          <p:nvPr/>
        </p:nvGrpSpPr>
        <p:grpSpPr>
          <a:xfrm>
            <a:off x="5745585" y="2230534"/>
            <a:ext cx="328042" cy="361771"/>
            <a:chOff x="-57172600" y="2686375"/>
            <a:chExt cx="289100" cy="318825"/>
          </a:xfrm>
        </p:grpSpPr>
        <p:sp>
          <p:nvSpPr>
            <p:cNvPr id="13767" name="Google Shape;13767;p64"/>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4"/>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9" name="Google Shape;13769;p64"/>
          <p:cNvGrpSpPr/>
          <p:nvPr/>
        </p:nvGrpSpPr>
        <p:grpSpPr>
          <a:xfrm>
            <a:off x="7958434" y="1304461"/>
            <a:ext cx="361090" cy="359303"/>
            <a:chOff x="-55225575" y="1903275"/>
            <a:chExt cx="318225" cy="316650"/>
          </a:xfrm>
        </p:grpSpPr>
        <p:sp>
          <p:nvSpPr>
            <p:cNvPr id="13770" name="Google Shape;13770;p64"/>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4"/>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4"/>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4"/>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4"/>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5" name="Google Shape;13775;p64"/>
          <p:cNvGrpSpPr/>
          <p:nvPr/>
        </p:nvGrpSpPr>
        <p:grpSpPr>
          <a:xfrm>
            <a:off x="7969611" y="1780418"/>
            <a:ext cx="338736" cy="359303"/>
            <a:chOff x="-55217700" y="2296300"/>
            <a:chExt cx="298525" cy="316650"/>
          </a:xfrm>
        </p:grpSpPr>
        <p:sp>
          <p:nvSpPr>
            <p:cNvPr id="13776" name="Google Shape;13776;p64"/>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4"/>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4"/>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4"/>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64"/>
          <p:cNvGrpSpPr/>
          <p:nvPr/>
        </p:nvGrpSpPr>
        <p:grpSpPr>
          <a:xfrm>
            <a:off x="7957541" y="2233002"/>
            <a:ext cx="362877" cy="359303"/>
            <a:chOff x="-55229525" y="2688550"/>
            <a:chExt cx="319800" cy="316650"/>
          </a:xfrm>
        </p:grpSpPr>
        <p:sp>
          <p:nvSpPr>
            <p:cNvPr id="13781" name="Google Shape;13781;p64"/>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4"/>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4"/>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4"/>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5" name="Google Shape;13785;p64"/>
          <p:cNvGrpSpPr/>
          <p:nvPr/>
        </p:nvGrpSpPr>
        <p:grpSpPr>
          <a:xfrm>
            <a:off x="6653760" y="2684124"/>
            <a:ext cx="338765" cy="361090"/>
            <a:chOff x="-53288825" y="1903275"/>
            <a:chExt cx="298550" cy="318225"/>
          </a:xfrm>
        </p:grpSpPr>
        <p:sp>
          <p:nvSpPr>
            <p:cNvPr id="13786" name="Google Shape;13786;p64"/>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4"/>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4"/>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9" name="Google Shape;13789;p64"/>
          <p:cNvGrpSpPr/>
          <p:nvPr/>
        </p:nvGrpSpPr>
        <p:grpSpPr>
          <a:xfrm>
            <a:off x="6642143" y="3135800"/>
            <a:ext cx="361998" cy="361090"/>
            <a:chOff x="-53299850" y="2294725"/>
            <a:chExt cx="319025" cy="318225"/>
          </a:xfrm>
        </p:grpSpPr>
        <p:sp>
          <p:nvSpPr>
            <p:cNvPr id="13790" name="Google Shape;13790;p64"/>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4"/>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2" name="Google Shape;13792;p64"/>
          <p:cNvGrpSpPr/>
          <p:nvPr/>
        </p:nvGrpSpPr>
        <p:grpSpPr>
          <a:xfrm>
            <a:off x="6664936" y="3604259"/>
            <a:ext cx="316411" cy="360211"/>
            <a:chOff x="-53278575" y="2687750"/>
            <a:chExt cx="278850" cy="317450"/>
          </a:xfrm>
        </p:grpSpPr>
        <p:sp>
          <p:nvSpPr>
            <p:cNvPr id="13793" name="Google Shape;13793;p64"/>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4"/>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4"/>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4"/>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7" name="Google Shape;13797;p64"/>
          <p:cNvGrpSpPr/>
          <p:nvPr/>
        </p:nvGrpSpPr>
        <p:grpSpPr>
          <a:xfrm>
            <a:off x="7986330" y="3603947"/>
            <a:ext cx="361998" cy="362310"/>
            <a:chOff x="-52101875" y="2687475"/>
            <a:chExt cx="319025" cy="319300"/>
          </a:xfrm>
        </p:grpSpPr>
        <p:sp>
          <p:nvSpPr>
            <p:cNvPr id="13798" name="Google Shape;13798;p64"/>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4"/>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4"/>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4"/>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2" name="Google Shape;13802;p64"/>
          <p:cNvGrpSpPr/>
          <p:nvPr/>
        </p:nvGrpSpPr>
        <p:grpSpPr>
          <a:xfrm>
            <a:off x="6201079" y="1305369"/>
            <a:ext cx="317290" cy="361090"/>
            <a:chOff x="-56774050" y="1904075"/>
            <a:chExt cx="279625" cy="318225"/>
          </a:xfrm>
        </p:grpSpPr>
        <p:sp>
          <p:nvSpPr>
            <p:cNvPr id="13803" name="Google Shape;13803;p64"/>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4"/>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5" name="Google Shape;13805;p64"/>
          <p:cNvGrpSpPr/>
          <p:nvPr/>
        </p:nvGrpSpPr>
        <p:grpSpPr>
          <a:xfrm>
            <a:off x="6201079" y="1778631"/>
            <a:ext cx="317290" cy="361090"/>
            <a:chOff x="-56774850" y="2294725"/>
            <a:chExt cx="279625" cy="318225"/>
          </a:xfrm>
        </p:grpSpPr>
        <p:sp>
          <p:nvSpPr>
            <p:cNvPr id="13806" name="Google Shape;13806;p64"/>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4"/>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4"/>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9" name="Google Shape;13809;p64"/>
          <p:cNvGrpSpPr/>
          <p:nvPr/>
        </p:nvGrpSpPr>
        <p:grpSpPr>
          <a:xfrm>
            <a:off x="6222086" y="2231215"/>
            <a:ext cx="275278" cy="360182"/>
            <a:chOff x="-56756725" y="2686975"/>
            <a:chExt cx="242600" cy="317425"/>
          </a:xfrm>
        </p:grpSpPr>
        <p:sp>
          <p:nvSpPr>
            <p:cNvPr id="13810" name="Google Shape;13810;p64"/>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64"/>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64"/>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3" name="Google Shape;13813;p64"/>
          <p:cNvGrpSpPr/>
          <p:nvPr/>
        </p:nvGrpSpPr>
        <p:grpSpPr>
          <a:xfrm>
            <a:off x="4870518" y="2684124"/>
            <a:ext cx="337346" cy="361998"/>
            <a:chOff x="-54826975" y="1903275"/>
            <a:chExt cx="297300" cy="319025"/>
          </a:xfrm>
        </p:grpSpPr>
        <p:sp>
          <p:nvSpPr>
            <p:cNvPr id="13814" name="Google Shape;13814;p64"/>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4"/>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4"/>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64"/>
          <p:cNvGrpSpPr/>
          <p:nvPr/>
        </p:nvGrpSpPr>
        <p:grpSpPr>
          <a:xfrm>
            <a:off x="4858206" y="3137587"/>
            <a:ext cx="361969" cy="359274"/>
            <a:chOff x="-54836500" y="2296300"/>
            <a:chExt cx="319000" cy="316625"/>
          </a:xfrm>
        </p:grpSpPr>
        <p:sp>
          <p:nvSpPr>
            <p:cNvPr id="13818" name="Google Shape;13818;p64"/>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4"/>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4"/>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4"/>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2" name="Google Shape;13822;p64"/>
          <p:cNvGrpSpPr/>
          <p:nvPr/>
        </p:nvGrpSpPr>
        <p:grpSpPr>
          <a:xfrm>
            <a:off x="4879652" y="3604259"/>
            <a:ext cx="319078" cy="361090"/>
            <a:chOff x="-54817600" y="2687750"/>
            <a:chExt cx="281200" cy="318225"/>
          </a:xfrm>
        </p:grpSpPr>
        <p:sp>
          <p:nvSpPr>
            <p:cNvPr id="13823" name="Google Shape;13823;p64"/>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4"/>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4"/>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4"/>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64"/>
          <p:cNvGrpSpPr/>
          <p:nvPr/>
        </p:nvGrpSpPr>
        <p:grpSpPr>
          <a:xfrm>
            <a:off x="7110476" y="2684124"/>
            <a:ext cx="317290" cy="359303"/>
            <a:chOff x="-52887125" y="1903275"/>
            <a:chExt cx="279625" cy="316650"/>
          </a:xfrm>
        </p:grpSpPr>
        <p:sp>
          <p:nvSpPr>
            <p:cNvPr id="13828" name="Google Shape;13828;p64"/>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4"/>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0" name="Google Shape;13830;p64"/>
          <p:cNvGrpSpPr/>
          <p:nvPr/>
        </p:nvGrpSpPr>
        <p:grpSpPr>
          <a:xfrm>
            <a:off x="7089030" y="3134920"/>
            <a:ext cx="360182" cy="361969"/>
            <a:chOff x="-52906025" y="2293950"/>
            <a:chExt cx="317425" cy="319000"/>
          </a:xfrm>
        </p:grpSpPr>
        <p:sp>
          <p:nvSpPr>
            <p:cNvPr id="13831" name="Google Shape;13831;p64"/>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4"/>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4"/>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4" name="Google Shape;13834;p64"/>
          <p:cNvGrpSpPr/>
          <p:nvPr/>
        </p:nvGrpSpPr>
        <p:grpSpPr>
          <a:xfrm>
            <a:off x="7110476" y="3603379"/>
            <a:ext cx="317290" cy="361090"/>
            <a:chOff x="-52887125" y="2686975"/>
            <a:chExt cx="279625" cy="318225"/>
          </a:xfrm>
        </p:grpSpPr>
        <p:sp>
          <p:nvSpPr>
            <p:cNvPr id="13835" name="Google Shape;13835;p64"/>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4"/>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4"/>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4"/>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64"/>
          <p:cNvGrpSpPr/>
          <p:nvPr/>
        </p:nvGrpSpPr>
        <p:grpSpPr>
          <a:xfrm>
            <a:off x="6220848" y="4062998"/>
            <a:ext cx="318170" cy="359303"/>
            <a:chOff x="-51722225" y="1915100"/>
            <a:chExt cx="280400" cy="316650"/>
          </a:xfrm>
        </p:grpSpPr>
        <p:sp>
          <p:nvSpPr>
            <p:cNvPr id="13840" name="Google Shape;13840;p64"/>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4"/>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4"/>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4"/>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4" name="Google Shape;13844;p64"/>
          <p:cNvGrpSpPr/>
          <p:nvPr/>
        </p:nvGrpSpPr>
        <p:grpSpPr>
          <a:xfrm>
            <a:off x="6616678" y="1303695"/>
            <a:ext cx="370905" cy="360976"/>
            <a:chOff x="-56407800" y="1902600"/>
            <a:chExt cx="326875" cy="318125"/>
          </a:xfrm>
        </p:grpSpPr>
        <p:sp>
          <p:nvSpPr>
            <p:cNvPr id="13845" name="Google Shape;13845;p64"/>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4"/>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4"/>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8" name="Google Shape;13848;p64"/>
          <p:cNvGrpSpPr/>
          <p:nvPr/>
        </p:nvGrpSpPr>
        <p:grpSpPr>
          <a:xfrm>
            <a:off x="6622479" y="1790262"/>
            <a:ext cx="359303" cy="338736"/>
            <a:chOff x="-56401500" y="2304975"/>
            <a:chExt cx="316650" cy="298525"/>
          </a:xfrm>
        </p:grpSpPr>
        <p:sp>
          <p:nvSpPr>
            <p:cNvPr id="13849" name="Google Shape;13849;p64"/>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64"/>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4"/>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4"/>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3" name="Google Shape;13853;p64"/>
          <p:cNvGrpSpPr/>
          <p:nvPr/>
        </p:nvGrpSpPr>
        <p:grpSpPr>
          <a:xfrm>
            <a:off x="5328863" y="2682337"/>
            <a:ext cx="319985" cy="361090"/>
            <a:chOff x="-54426150" y="1901700"/>
            <a:chExt cx="282000" cy="318225"/>
          </a:xfrm>
        </p:grpSpPr>
        <p:sp>
          <p:nvSpPr>
            <p:cNvPr id="13854" name="Google Shape;13854;p64"/>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4"/>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64"/>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64"/>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8" name="Google Shape;13858;p64"/>
          <p:cNvGrpSpPr/>
          <p:nvPr/>
        </p:nvGrpSpPr>
        <p:grpSpPr>
          <a:xfrm>
            <a:off x="5328863" y="3135800"/>
            <a:ext cx="319985" cy="361998"/>
            <a:chOff x="-54426150" y="2294725"/>
            <a:chExt cx="282000" cy="319025"/>
          </a:xfrm>
        </p:grpSpPr>
        <p:sp>
          <p:nvSpPr>
            <p:cNvPr id="13859" name="Google Shape;13859;p64"/>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4"/>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4"/>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4"/>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4"/>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4" name="Google Shape;13864;p64"/>
          <p:cNvGrpSpPr/>
          <p:nvPr/>
        </p:nvGrpSpPr>
        <p:grpSpPr>
          <a:xfrm>
            <a:off x="5327076" y="3603379"/>
            <a:ext cx="323560" cy="361969"/>
            <a:chOff x="-54427725" y="2686975"/>
            <a:chExt cx="285150" cy="319000"/>
          </a:xfrm>
        </p:grpSpPr>
        <p:sp>
          <p:nvSpPr>
            <p:cNvPr id="13865" name="Google Shape;13865;p64"/>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64"/>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64"/>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4"/>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64"/>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0" name="Google Shape;13870;p64"/>
          <p:cNvGrpSpPr/>
          <p:nvPr/>
        </p:nvGrpSpPr>
        <p:grpSpPr>
          <a:xfrm>
            <a:off x="7533634" y="2684351"/>
            <a:ext cx="359303" cy="359984"/>
            <a:chOff x="-52513800" y="1903475"/>
            <a:chExt cx="316650" cy="317250"/>
          </a:xfrm>
        </p:grpSpPr>
        <p:sp>
          <p:nvSpPr>
            <p:cNvPr id="13871" name="Google Shape;13871;p64"/>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4"/>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64"/>
          <p:cNvGrpSpPr/>
          <p:nvPr/>
        </p:nvGrpSpPr>
        <p:grpSpPr>
          <a:xfrm>
            <a:off x="7543464" y="3136708"/>
            <a:ext cx="339644" cy="360182"/>
            <a:chOff x="-52505925" y="2295525"/>
            <a:chExt cx="299325" cy="317425"/>
          </a:xfrm>
        </p:grpSpPr>
        <p:sp>
          <p:nvSpPr>
            <p:cNvPr id="13874" name="Google Shape;13874;p64"/>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4"/>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4"/>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4"/>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8" name="Google Shape;13878;p64"/>
          <p:cNvGrpSpPr/>
          <p:nvPr/>
        </p:nvGrpSpPr>
        <p:grpSpPr>
          <a:xfrm>
            <a:off x="7554641" y="3603379"/>
            <a:ext cx="317290" cy="361090"/>
            <a:chOff x="-52494100" y="2686975"/>
            <a:chExt cx="279625" cy="318225"/>
          </a:xfrm>
        </p:grpSpPr>
        <p:sp>
          <p:nvSpPr>
            <p:cNvPr id="13879" name="Google Shape;13879;p64"/>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4"/>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64"/>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64"/>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3" name="Google Shape;13883;p64"/>
          <p:cNvGrpSpPr/>
          <p:nvPr/>
        </p:nvGrpSpPr>
        <p:grpSpPr>
          <a:xfrm>
            <a:off x="6665412" y="4064322"/>
            <a:ext cx="315503" cy="361090"/>
            <a:chOff x="-51708850" y="2305750"/>
            <a:chExt cx="278050" cy="318225"/>
          </a:xfrm>
        </p:grpSpPr>
        <p:sp>
          <p:nvSpPr>
            <p:cNvPr id="13884" name="Google Shape;13884;p64"/>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4"/>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64"/>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7" name="Google Shape;13887;p64"/>
          <p:cNvGrpSpPr/>
          <p:nvPr/>
        </p:nvGrpSpPr>
        <p:grpSpPr>
          <a:xfrm>
            <a:off x="7536807" y="1306109"/>
            <a:ext cx="319089" cy="362073"/>
            <a:chOff x="1044400" y="2917425"/>
            <a:chExt cx="248125" cy="281550"/>
          </a:xfrm>
        </p:grpSpPr>
        <p:sp>
          <p:nvSpPr>
            <p:cNvPr id="13888" name="Google Shape;13888;p64"/>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4"/>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4"/>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64"/>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64"/>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3893" name="Google Shape;13893;p64"/>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3894" name="Google Shape;13894;p64"/>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3895" name="Google Shape;13895;p64"/>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4"/>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7" name="Google Shape;13897;p64"/>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901" name="Shape 13901"/>
        <p:cNvGrpSpPr/>
        <p:nvPr/>
      </p:nvGrpSpPr>
      <p:grpSpPr>
        <a:xfrm>
          <a:off x="0" y="0"/>
          <a:ext cx="0" cy="0"/>
          <a:chOff x="0" y="0"/>
          <a:chExt cx="0" cy="0"/>
        </a:xfrm>
      </p:grpSpPr>
      <p:sp>
        <p:nvSpPr>
          <p:cNvPr id="13902" name="Google Shape;13902;p65"/>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3903" name="Google Shape;13903;p65"/>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3904" name="Google Shape;13904;p65"/>
          <p:cNvGrpSpPr/>
          <p:nvPr/>
        </p:nvGrpSpPr>
        <p:grpSpPr>
          <a:xfrm>
            <a:off x="889109" y="1303003"/>
            <a:ext cx="278288" cy="357036"/>
            <a:chOff x="-50489600" y="1947400"/>
            <a:chExt cx="233150" cy="299125"/>
          </a:xfrm>
        </p:grpSpPr>
        <p:sp>
          <p:nvSpPr>
            <p:cNvPr id="13905" name="Google Shape;13905;p65"/>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5"/>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7" name="Google Shape;13907;p65"/>
          <p:cNvGrpSpPr/>
          <p:nvPr/>
        </p:nvGrpSpPr>
        <p:grpSpPr>
          <a:xfrm>
            <a:off x="849616" y="1757960"/>
            <a:ext cx="357274" cy="358199"/>
            <a:chOff x="-50523475" y="2316000"/>
            <a:chExt cx="299325" cy="300100"/>
          </a:xfrm>
        </p:grpSpPr>
        <p:sp>
          <p:nvSpPr>
            <p:cNvPr id="13908" name="Google Shape;13908;p65"/>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65"/>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0" name="Google Shape;13910;p65"/>
          <p:cNvGrpSpPr/>
          <p:nvPr/>
        </p:nvGrpSpPr>
        <p:grpSpPr>
          <a:xfrm>
            <a:off x="848213" y="2207269"/>
            <a:ext cx="360079" cy="357304"/>
            <a:chOff x="-50524250" y="2686150"/>
            <a:chExt cx="301675" cy="299350"/>
          </a:xfrm>
        </p:grpSpPr>
        <p:sp>
          <p:nvSpPr>
            <p:cNvPr id="13911" name="Google Shape;13911;p65"/>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5"/>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5"/>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5"/>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5"/>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5"/>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65"/>
          <p:cNvGrpSpPr/>
          <p:nvPr/>
        </p:nvGrpSpPr>
        <p:grpSpPr>
          <a:xfrm>
            <a:off x="3070976" y="1333082"/>
            <a:ext cx="358199" cy="359154"/>
            <a:chOff x="-48633950" y="1972600"/>
            <a:chExt cx="300100" cy="300900"/>
          </a:xfrm>
        </p:grpSpPr>
        <p:sp>
          <p:nvSpPr>
            <p:cNvPr id="13918" name="Google Shape;13918;p65"/>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5"/>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0" name="Google Shape;13920;p65"/>
          <p:cNvGrpSpPr/>
          <p:nvPr/>
        </p:nvGrpSpPr>
        <p:grpSpPr>
          <a:xfrm>
            <a:off x="3071439" y="2237377"/>
            <a:ext cx="357274" cy="357274"/>
            <a:chOff x="-48633175" y="2711375"/>
            <a:chExt cx="299325" cy="299325"/>
          </a:xfrm>
        </p:grpSpPr>
        <p:sp>
          <p:nvSpPr>
            <p:cNvPr id="13921" name="Google Shape;13921;p65"/>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5"/>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3" name="Google Shape;13923;p65"/>
          <p:cNvGrpSpPr/>
          <p:nvPr/>
        </p:nvGrpSpPr>
        <p:grpSpPr>
          <a:xfrm>
            <a:off x="1757928" y="2689329"/>
            <a:ext cx="314006" cy="358229"/>
            <a:chOff x="-46753100" y="1965500"/>
            <a:chExt cx="263075" cy="300125"/>
          </a:xfrm>
        </p:grpSpPr>
        <p:sp>
          <p:nvSpPr>
            <p:cNvPr id="13924" name="Google Shape;13924;p65"/>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5"/>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6" name="Google Shape;13926;p65"/>
          <p:cNvGrpSpPr/>
          <p:nvPr/>
        </p:nvGrpSpPr>
        <p:grpSpPr>
          <a:xfrm>
            <a:off x="1735354" y="3156542"/>
            <a:ext cx="359154" cy="315916"/>
            <a:chOff x="-46772025" y="2350650"/>
            <a:chExt cx="300900" cy="264675"/>
          </a:xfrm>
        </p:grpSpPr>
        <p:sp>
          <p:nvSpPr>
            <p:cNvPr id="13927" name="Google Shape;13927;p65"/>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65"/>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9" name="Google Shape;13929;p65"/>
          <p:cNvGrpSpPr/>
          <p:nvPr/>
        </p:nvGrpSpPr>
        <p:grpSpPr>
          <a:xfrm>
            <a:off x="1735354" y="3590820"/>
            <a:ext cx="359154" cy="359154"/>
            <a:chOff x="-46772025" y="2701925"/>
            <a:chExt cx="300900" cy="300900"/>
          </a:xfrm>
        </p:grpSpPr>
        <p:sp>
          <p:nvSpPr>
            <p:cNvPr id="13930" name="Google Shape;13930;p65"/>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5"/>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2" name="Google Shape;13932;p65"/>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3" name="Google Shape;13933;p65"/>
          <p:cNvGrpSpPr/>
          <p:nvPr/>
        </p:nvGrpSpPr>
        <p:grpSpPr>
          <a:xfrm>
            <a:off x="1293035" y="1303928"/>
            <a:ext cx="358199" cy="359154"/>
            <a:chOff x="-50154075" y="1948175"/>
            <a:chExt cx="300100" cy="300900"/>
          </a:xfrm>
        </p:grpSpPr>
        <p:sp>
          <p:nvSpPr>
            <p:cNvPr id="13934" name="Google Shape;13934;p65"/>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5"/>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6" name="Google Shape;13936;p65"/>
          <p:cNvGrpSpPr/>
          <p:nvPr/>
        </p:nvGrpSpPr>
        <p:grpSpPr>
          <a:xfrm>
            <a:off x="1293035" y="1758885"/>
            <a:ext cx="358199" cy="358229"/>
            <a:chOff x="-50154850" y="2316775"/>
            <a:chExt cx="300100" cy="300125"/>
          </a:xfrm>
        </p:grpSpPr>
        <p:sp>
          <p:nvSpPr>
            <p:cNvPr id="13937" name="Google Shape;13937;p65"/>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5"/>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9" name="Google Shape;13939;p65"/>
          <p:cNvGrpSpPr/>
          <p:nvPr/>
        </p:nvGrpSpPr>
        <p:grpSpPr>
          <a:xfrm>
            <a:off x="1288813" y="2205896"/>
            <a:ext cx="366644" cy="356558"/>
            <a:chOff x="-50158000" y="2685000"/>
            <a:chExt cx="307175" cy="298725"/>
          </a:xfrm>
        </p:grpSpPr>
        <p:sp>
          <p:nvSpPr>
            <p:cNvPr id="13940" name="Google Shape;13940;p65"/>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5"/>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2" name="Google Shape;13942;p65"/>
          <p:cNvGrpSpPr/>
          <p:nvPr/>
        </p:nvGrpSpPr>
        <p:grpSpPr>
          <a:xfrm>
            <a:off x="3070499" y="1788993"/>
            <a:ext cx="359154" cy="361004"/>
            <a:chOff x="-48634750" y="2342000"/>
            <a:chExt cx="300900" cy="302450"/>
          </a:xfrm>
        </p:grpSpPr>
        <p:sp>
          <p:nvSpPr>
            <p:cNvPr id="13943" name="Google Shape;13943;p65"/>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5"/>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5"/>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5"/>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5"/>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5"/>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5"/>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5"/>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1" name="Google Shape;13951;p65"/>
          <p:cNvGrpSpPr/>
          <p:nvPr/>
        </p:nvGrpSpPr>
        <p:grpSpPr>
          <a:xfrm>
            <a:off x="3521599" y="1334007"/>
            <a:ext cx="361004" cy="358229"/>
            <a:chOff x="-48266125" y="1973375"/>
            <a:chExt cx="302450" cy="300125"/>
          </a:xfrm>
        </p:grpSpPr>
        <p:sp>
          <p:nvSpPr>
            <p:cNvPr id="13952" name="Google Shape;13952;p65"/>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65"/>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65"/>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65"/>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65"/>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65"/>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8" name="Google Shape;13958;p65"/>
          <p:cNvGrpSpPr/>
          <p:nvPr/>
        </p:nvGrpSpPr>
        <p:grpSpPr>
          <a:xfrm>
            <a:off x="3548844" y="1789769"/>
            <a:ext cx="306516" cy="358349"/>
            <a:chOff x="-48237000" y="2342650"/>
            <a:chExt cx="256800" cy="300225"/>
          </a:xfrm>
        </p:grpSpPr>
        <p:sp>
          <p:nvSpPr>
            <p:cNvPr id="13959" name="Google Shape;13959;p65"/>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5"/>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5"/>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2" name="Google Shape;13962;p65"/>
          <p:cNvGrpSpPr/>
          <p:nvPr/>
        </p:nvGrpSpPr>
        <p:grpSpPr>
          <a:xfrm>
            <a:off x="2180338" y="2690046"/>
            <a:ext cx="361034" cy="355633"/>
            <a:chOff x="-46404975" y="1966100"/>
            <a:chExt cx="302475" cy="297950"/>
          </a:xfrm>
        </p:grpSpPr>
        <p:sp>
          <p:nvSpPr>
            <p:cNvPr id="13963" name="Google Shape;13963;p65"/>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5"/>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5"/>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5"/>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7" name="Google Shape;13967;p65"/>
          <p:cNvGrpSpPr/>
          <p:nvPr/>
        </p:nvGrpSpPr>
        <p:grpSpPr>
          <a:xfrm>
            <a:off x="2181740" y="3135863"/>
            <a:ext cx="358229" cy="358199"/>
            <a:chOff x="-46401050" y="2333325"/>
            <a:chExt cx="300125" cy="300100"/>
          </a:xfrm>
        </p:grpSpPr>
        <p:sp>
          <p:nvSpPr>
            <p:cNvPr id="13968" name="Google Shape;13968;p65"/>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5"/>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5"/>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65"/>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2" name="Google Shape;13972;p65"/>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3" name="Google Shape;13973;p65"/>
          <p:cNvGrpSpPr/>
          <p:nvPr/>
        </p:nvGrpSpPr>
        <p:grpSpPr>
          <a:xfrm>
            <a:off x="3961830" y="3146218"/>
            <a:ext cx="359154" cy="359124"/>
            <a:chOff x="-44914800" y="2342000"/>
            <a:chExt cx="300900" cy="300875"/>
          </a:xfrm>
        </p:grpSpPr>
        <p:sp>
          <p:nvSpPr>
            <p:cNvPr id="13974" name="Google Shape;13974;p65"/>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5"/>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5"/>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7" name="Google Shape;13977;p65"/>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8" name="Google Shape;13978;p65"/>
          <p:cNvGrpSpPr/>
          <p:nvPr/>
        </p:nvGrpSpPr>
        <p:grpSpPr>
          <a:xfrm>
            <a:off x="1735816" y="1758736"/>
            <a:ext cx="359154" cy="357424"/>
            <a:chOff x="-49786250" y="2316650"/>
            <a:chExt cx="300900" cy="299450"/>
          </a:xfrm>
        </p:grpSpPr>
        <p:sp>
          <p:nvSpPr>
            <p:cNvPr id="13979" name="Google Shape;13979;p65"/>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5"/>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5"/>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5"/>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5"/>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5"/>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5"/>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6" name="Google Shape;13986;p65"/>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65"/>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8" name="Google Shape;13988;p65"/>
          <p:cNvGrpSpPr/>
          <p:nvPr/>
        </p:nvGrpSpPr>
        <p:grpSpPr>
          <a:xfrm>
            <a:off x="4033144" y="1788993"/>
            <a:ext cx="230365" cy="359124"/>
            <a:chOff x="-47842400" y="2342000"/>
            <a:chExt cx="193000" cy="300875"/>
          </a:xfrm>
        </p:grpSpPr>
        <p:sp>
          <p:nvSpPr>
            <p:cNvPr id="13989" name="Google Shape;13989;p65"/>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5"/>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5"/>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2" name="Google Shape;13992;p65"/>
          <p:cNvGrpSpPr/>
          <p:nvPr/>
        </p:nvGrpSpPr>
        <p:grpSpPr>
          <a:xfrm>
            <a:off x="3969212" y="2236452"/>
            <a:ext cx="358229" cy="359154"/>
            <a:chOff x="-47896750" y="2710600"/>
            <a:chExt cx="300125" cy="300900"/>
          </a:xfrm>
        </p:grpSpPr>
        <p:sp>
          <p:nvSpPr>
            <p:cNvPr id="13993" name="Google Shape;13993;p65"/>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65"/>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65"/>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5"/>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7" name="Google Shape;13997;p65"/>
          <p:cNvGrpSpPr/>
          <p:nvPr/>
        </p:nvGrpSpPr>
        <p:grpSpPr>
          <a:xfrm>
            <a:off x="2624852" y="2710009"/>
            <a:ext cx="359154" cy="314991"/>
            <a:chOff x="-46033225" y="1982825"/>
            <a:chExt cx="300900" cy="263900"/>
          </a:xfrm>
        </p:grpSpPr>
        <p:sp>
          <p:nvSpPr>
            <p:cNvPr id="13998" name="Google Shape;13998;p65"/>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5"/>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5"/>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65"/>
          <p:cNvGrpSpPr/>
          <p:nvPr/>
        </p:nvGrpSpPr>
        <p:grpSpPr>
          <a:xfrm>
            <a:off x="2621569" y="3137266"/>
            <a:ext cx="365719" cy="326151"/>
            <a:chOff x="-46034000" y="2334500"/>
            <a:chExt cx="306400" cy="273250"/>
          </a:xfrm>
        </p:grpSpPr>
        <p:sp>
          <p:nvSpPr>
            <p:cNvPr id="14002" name="Google Shape;14002;p65"/>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5"/>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5"/>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5" name="Google Shape;14005;p65"/>
          <p:cNvGrpSpPr/>
          <p:nvPr/>
        </p:nvGrpSpPr>
        <p:grpSpPr>
          <a:xfrm>
            <a:off x="2667627" y="3591655"/>
            <a:ext cx="273603" cy="356439"/>
            <a:chOff x="-45998575" y="2702625"/>
            <a:chExt cx="229225" cy="298625"/>
          </a:xfrm>
        </p:grpSpPr>
        <p:sp>
          <p:nvSpPr>
            <p:cNvPr id="14006" name="Google Shape;14006;p65"/>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5"/>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5"/>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5"/>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5"/>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5"/>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5"/>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3" name="Google Shape;14013;p65"/>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65"/>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15" name="Google Shape;14015;p65"/>
          <p:cNvGrpSpPr/>
          <p:nvPr/>
        </p:nvGrpSpPr>
        <p:grpSpPr>
          <a:xfrm>
            <a:off x="2203197" y="2205419"/>
            <a:ext cx="314961" cy="361034"/>
            <a:chOff x="-49398750" y="2684600"/>
            <a:chExt cx="263875" cy="302475"/>
          </a:xfrm>
        </p:grpSpPr>
        <p:sp>
          <p:nvSpPr>
            <p:cNvPr id="14016" name="Google Shape;14016;p65"/>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5"/>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5"/>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9" name="Google Shape;14019;p65"/>
          <p:cNvGrpSpPr/>
          <p:nvPr/>
        </p:nvGrpSpPr>
        <p:grpSpPr>
          <a:xfrm>
            <a:off x="873121" y="2699684"/>
            <a:ext cx="314006" cy="359154"/>
            <a:chOff x="-47509225" y="1974175"/>
            <a:chExt cx="263075" cy="300900"/>
          </a:xfrm>
        </p:grpSpPr>
        <p:sp>
          <p:nvSpPr>
            <p:cNvPr id="14020" name="Google Shape;14020;p65"/>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5"/>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5"/>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65"/>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65"/>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5" name="Google Shape;14025;p65"/>
          <p:cNvGrpSpPr/>
          <p:nvPr/>
        </p:nvGrpSpPr>
        <p:grpSpPr>
          <a:xfrm>
            <a:off x="849622" y="3146218"/>
            <a:ext cx="361004" cy="357961"/>
            <a:chOff x="-47529700" y="2342000"/>
            <a:chExt cx="302450" cy="299900"/>
          </a:xfrm>
        </p:grpSpPr>
        <p:sp>
          <p:nvSpPr>
            <p:cNvPr id="14026" name="Google Shape;14026;p65"/>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5"/>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8" name="Google Shape;14028;p65"/>
          <p:cNvGrpSpPr/>
          <p:nvPr/>
        </p:nvGrpSpPr>
        <p:grpSpPr>
          <a:xfrm>
            <a:off x="851025" y="3645367"/>
            <a:ext cx="358199" cy="272648"/>
            <a:chOff x="-47527350" y="2747625"/>
            <a:chExt cx="300100" cy="228425"/>
          </a:xfrm>
        </p:grpSpPr>
        <p:sp>
          <p:nvSpPr>
            <p:cNvPr id="14029" name="Google Shape;14029;p65"/>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5"/>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5"/>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5"/>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5"/>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65"/>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5" name="Google Shape;14035;p65"/>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6" name="Google Shape;14036;p65"/>
          <p:cNvGrpSpPr/>
          <p:nvPr/>
        </p:nvGrpSpPr>
        <p:grpSpPr>
          <a:xfrm>
            <a:off x="3073924" y="3158422"/>
            <a:ext cx="358229" cy="314961"/>
            <a:chOff x="-45664625" y="2352225"/>
            <a:chExt cx="300125" cy="263875"/>
          </a:xfrm>
        </p:grpSpPr>
        <p:sp>
          <p:nvSpPr>
            <p:cNvPr id="14037" name="Google Shape;14037;p65"/>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5"/>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5"/>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5"/>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5"/>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5"/>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5"/>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4" name="Google Shape;14044;p65"/>
          <p:cNvGrpSpPr/>
          <p:nvPr/>
        </p:nvGrpSpPr>
        <p:grpSpPr>
          <a:xfrm>
            <a:off x="3073103" y="3592401"/>
            <a:ext cx="359870" cy="357573"/>
            <a:chOff x="-45665400" y="2703250"/>
            <a:chExt cx="301500" cy="299575"/>
          </a:xfrm>
        </p:grpSpPr>
        <p:sp>
          <p:nvSpPr>
            <p:cNvPr id="14045" name="Google Shape;14045;p65"/>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65"/>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5"/>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65"/>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65"/>
          <p:cNvGrpSpPr/>
          <p:nvPr/>
        </p:nvGrpSpPr>
        <p:grpSpPr>
          <a:xfrm>
            <a:off x="2174760" y="4033337"/>
            <a:ext cx="359154" cy="360109"/>
            <a:chOff x="-44528075" y="1982825"/>
            <a:chExt cx="300900" cy="301700"/>
          </a:xfrm>
        </p:grpSpPr>
        <p:sp>
          <p:nvSpPr>
            <p:cNvPr id="14050" name="Google Shape;14050;p65"/>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5"/>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5"/>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5"/>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5"/>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5"/>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5"/>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7" name="Google Shape;14057;p65"/>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8" name="Google Shape;14058;p65"/>
          <p:cNvGrpSpPr/>
          <p:nvPr/>
        </p:nvGrpSpPr>
        <p:grpSpPr>
          <a:xfrm>
            <a:off x="2625923" y="1758885"/>
            <a:ext cx="358199" cy="358229"/>
            <a:chOff x="-49048250" y="2316775"/>
            <a:chExt cx="300100" cy="300125"/>
          </a:xfrm>
        </p:grpSpPr>
        <p:sp>
          <p:nvSpPr>
            <p:cNvPr id="14059" name="Google Shape;14059;p65"/>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5"/>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5"/>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5"/>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3" name="Google Shape;14063;p65"/>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4" name="Google Shape;14064;p65"/>
          <p:cNvGrpSpPr/>
          <p:nvPr/>
        </p:nvGrpSpPr>
        <p:grpSpPr>
          <a:xfrm>
            <a:off x="1290494" y="2699684"/>
            <a:ext cx="360109" cy="358199"/>
            <a:chOff x="-47160325" y="1974175"/>
            <a:chExt cx="301700" cy="300100"/>
          </a:xfrm>
        </p:grpSpPr>
        <p:sp>
          <p:nvSpPr>
            <p:cNvPr id="14065" name="Google Shape;14065;p65"/>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5"/>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7" name="Google Shape;14067;p65"/>
          <p:cNvGrpSpPr/>
          <p:nvPr/>
        </p:nvGrpSpPr>
        <p:grpSpPr>
          <a:xfrm>
            <a:off x="1290971" y="3146218"/>
            <a:ext cx="359154" cy="359124"/>
            <a:chOff x="-47159525" y="2342000"/>
            <a:chExt cx="300900" cy="300875"/>
          </a:xfrm>
        </p:grpSpPr>
        <p:sp>
          <p:nvSpPr>
            <p:cNvPr id="14068" name="Google Shape;14068;p65"/>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65"/>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5"/>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5"/>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65"/>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3" name="Google Shape;14073;p65"/>
          <p:cNvGrpSpPr/>
          <p:nvPr/>
        </p:nvGrpSpPr>
        <p:grpSpPr>
          <a:xfrm>
            <a:off x="1291448" y="3603054"/>
            <a:ext cx="358199" cy="359154"/>
            <a:chOff x="-47157950" y="2712175"/>
            <a:chExt cx="300100" cy="300900"/>
          </a:xfrm>
        </p:grpSpPr>
        <p:sp>
          <p:nvSpPr>
            <p:cNvPr id="14074" name="Google Shape;14074;p65"/>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5"/>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5"/>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5"/>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5"/>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5"/>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5"/>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81" name="Google Shape;14081;p65"/>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82" name="Google Shape;14082;p65"/>
          <p:cNvGrpSpPr/>
          <p:nvPr/>
        </p:nvGrpSpPr>
        <p:grpSpPr>
          <a:xfrm>
            <a:off x="3535175" y="3135863"/>
            <a:ext cx="315886" cy="358199"/>
            <a:chOff x="-45278675" y="2333325"/>
            <a:chExt cx="264650" cy="300100"/>
          </a:xfrm>
        </p:grpSpPr>
        <p:sp>
          <p:nvSpPr>
            <p:cNvPr id="14083" name="Google Shape;14083;p65"/>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65"/>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65"/>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5"/>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7" name="Google Shape;14087;p65"/>
          <p:cNvGrpSpPr/>
          <p:nvPr/>
        </p:nvGrpSpPr>
        <p:grpSpPr>
          <a:xfrm>
            <a:off x="3545500" y="3590820"/>
            <a:ext cx="295237" cy="358229"/>
            <a:chOff x="-45270025" y="2701925"/>
            <a:chExt cx="247350" cy="300125"/>
          </a:xfrm>
        </p:grpSpPr>
        <p:sp>
          <p:nvSpPr>
            <p:cNvPr id="14088" name="Google Shape;14088;p65"/>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5"/>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5"/>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5"/>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92" name="Google Shape;14092;p65"/>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93" name="Google Shape;14093;p65"/>
          <p:cNvGrpSpPr/>
          <p:nvPr/>
        </p:nvGrpSpPr>
        <p:grpSpPr>
          <a:xfrm>
            <a:off x="2209567" y="1743737"/>
            <a:ext cx="307444" cy="366556"/>
            <a:chOff x="2209567" y="1972337"/>
            <a:chExt cx="307444" cy="366556"/>
          </a:xfrm>
        </p:grpSpPr>
        <p:sp>
          <p:nvSpPr>
            <p:cNvPr id="14094" name="Google Shape;14094;p65"/>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5"/>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5"/>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97" name="Google Shape;14097;p65"/>
            <p:cNvGrpSpPr/>
            <p:nvPr/>
          </p:nvGrpSpPr>
          <p:grpSpPr>
            <a:xfrm>
              <a:off x="2209567" y="2078266"/>
              <a:ext cx="307444" cy="260626"/>
              <a:chOff x="1636184" y="2959225"/>
              <a:chExt cx="232666" cy="197250"/>
            </a:xfrm>
          </p:grpSpPr>
          <p:sp>
            <p:nvSpPr>
              <p:cNvPr id="14098" name="Google Shape;14098;p65"/>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65"/>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5"/>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4101" name="Google Shape;14101;p65"/>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4102" name="Google Shape;14102;p65"/>
          <p:cNvGrpSpPr/>
          <p:nvPr/>
        </p:nvGrpSpPr>
        <p:grpSpPr>
          <a:xfrm>
            <a:off x="3577265" y="2235011"/>
            <a:ext cx="258542" cy="365154"/>
            <a:chOff x="-47300587" y="123275"/>
            <a:chExt cx="190975" cy="269725"/>
          </a:xfrm>
        </p:grpSpPr>
        <p:sp>
          <p:nvSpPr>
            <p:cNvPr id="14103" name="Google Shape;14103;p65"/>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65"/>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65"/>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5"/>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5"/>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8" name="Google Shape;14108;p65"/>
          <p:cNvGrpSpPr/>
          <p:nvPr/>
        </p:nvGrpSpPr>
        <p:grpSpPr>
          <a:xfrm>
            <a:off x="4870788" y="1304201"/>
            <a:ext cx="342328" cy="339793"/>
            <a:chOff x="-13966675" y="1639700"/>
            <a:chExt cx="354450" cy="351825"/>
          </a:xfrm>
        </p:grpSpPr>
        <p:sp>
          <p:nvSpPr>
            <p:cNvPr id="14109" name="Google Shape;14109;p65"/>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65"/>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65"/>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5"/>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5"/>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14" name="Google Shape;14114;p65"/>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5"/>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16" name="Google Shape;14116;p65"/>
          <p:cNvGrpSpPr/>
          <p:nvPr/>
        </p:nvGrpSpPr>
        <p:grpSpPr>
          <a:xfrm>
            <a:off x="6667277" y="1303887"/>
            <a:ext cx="340034" cy="340420"/>
            <a:chOff x="-12199250" y="1662675"/>
            <a:chExt cx="352075" cy="352475"/>
          </a:xfrm>
        </p:grpSpPr>
        <p:sp>
          <p:nvSpPr>
            <p:cNvPr id="14117" name="Google Shape;14117;p65"/>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65"/>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5"/>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0" name="Google Shape;14120;p65"/>
          <p:cNvGrpSpPr/>
          <p:nvPr/>
        </p:nvGrpSpPr>
        <p:grpSpPr>
          <a:xfrm>
            <a:off x="6666130" y="1710754"/>
            <a:ext cx="342328" cy="342328"/>
            <a:chOff x="-12199250" y="2096250"/>
            <a:chExt cx="354450" cy="354450"/>
          </a:xfrm>
        </p:grpSpPr>
        <p:sp>
          <p:nvSpPr>
            <p:cNvPr id="14121" name="Google Shape;14121;p65"/>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5"/>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3" name="Google Shape;14123;p65"/>
          <p:cNvGrpSpPr/>
          <p:nvPr/>
        </p:nvGrpSpPr>
        <p:grpSpPr>
          <a:xfrm>
            <a:off x="6667277" y="2119708"/>
            <a:ext cx="340034" cy="341579"/>
            <a:chOff x="-12199250" y="2530225"/>
            <a:chExt cx="352075" cy="353675"/>
          </a:xfrm>
        </p:grpSpPr>
        <p:sp>
          <p:nvSpPr>
            <p:cNvPr id="14124" name="Google Shape;14124;p65"/>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5"/>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5"/>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65"/>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28" name="Google Shape;14128;p65"/>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9" name="Google Shape;14129;p65"/>
          <p:cNvGrpSpPr/>
          <p:nvPr/>
        </p:nvGrpSpPr>
        <p:grpSpPr>
          <a:xfrm>
            <a:off x="4870788" y="2959488"/>
            <a:ext cx="342328" cy="339310"/>
            <a:chOff x="-10462550" y="2057650"/>
            <a:chExt cx="354450" cy="351325"/>
          </a:xfrm>
        </p:grpSpPr>
        <p:sp>
          <p:nvSpPr>
            <p:cNvPr id="14130" name="Google Shape;14130;p65"/>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5"/>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32" name="Google Shape;14132;p65"/>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3" name="Google Shape;14133;p65"/>
          <p:cNvGrpSpPr/>
          <p:nvPr/>
        </p:nvGrpSpPr>
        <p:grpSpPr>
          <a:xfrm>
            <a:off x="6649772" y="2551051"/>
            <a:ext cx="375044" cy="340541"/>
            <a:chOff x="-8692750" y="1622100"/>
            <a:chExt cx="388325" cy="352600"/>
          </a:xfrm>
        </p:grpSpPr>
        <p:sp>
          <p:nvSpPr>
            <p:cNvPr id="14134" name="Google Shape;14134;p65"/>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5"/>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6" name="Google Shape;14136;p65"/>
          <p:cNvGrpSpPr/>
          <p:nvPr/>
        </p:nvGrpSpPr>
        <p:grpSpPr>
          <a:xfrm>
            <a:off x="5304253" y="1303307"/>
            <a:ext cx="341555" cy="341579"/>
            <a:chOff x="-13529550" y="1639425"/>
            <a:chExt cx="353650" cy="353675"/>
          </a:xfrm>
        </p:grpSpPr>
        <p:sp>
          <p:nvSpPr>
            <p:cNvPr id="14137" name="Google Shape;14137;p65"/>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65"/>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5"/>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5"/>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5"/>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5"/>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5"/>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5"/>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5" name="Google Shape;14145;p65"/>
          <p:cNvGrpSpPr/>
          <p:nvPr/>
        </p:nvGrpSpPr>
        <p:grpSpPr>
          <a:xfrm>
            <a:off x="5303106" y="1711889"/>
            <a:ext cx="343849" cy="340058"/>
            <a:chOff x="-13531925" y="2075775"/>
            <a:chExt cx="356025" cy="352100"/>
          </a:xfrm>
        </p:grpSpPr>
        <p:sp>
          <p:nvSpPr>
            <p:cNvPr id="14146" name="Google Shape;14146;p65"/>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65"/>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8" name="Google Shape;14148;p65"/>
          <p:cNvGrpSpPr/>
          <p:nvPr/>
        </p:nvGrpSpPr>
        <p:grpSpPr>
          <a:xfrm>
            <a:off x="5304627" y="2120094"/>
            <a:ext cx="340807" cy="340807"/>
            <a:chOff x="-13528775" y="2507400"/>
            <a:chExt cx="352875" cy="352875"/>
          </a:xfrm>
        </p:grpSpPr>
        <p:sp>
          <p:nvSpPr>
            <p:cNvPr id="14149" name="Google Shape;14149;p65"/>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5"/>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65"/>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2" name="Google Shape;14152;p65"/>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65"/>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54" name="Google Shape;14154;p65"/>
          <p:cNvGrpSpPr/>
          <p:nvPr/>
        </p:nvGrpSpPr>
        <p:grpSpPr>
          <a:xfrm>
            <a:off x="7140133" y="2119708"/>
            <a:ext cx="308090" cy="341579"/>
            <a:chOff x="-11747150" y="2530225"/>
            <a:chExt cx="319000" cy="353675"/>
          </a:xfrm>
        </p:grpSpPr>
        <p:sp>
          <p:nvSpPr>
            <p:cNvPr id="14155" name="Google Shape;14155;p65"/>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5"/>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7" name="Google Shape;14157;p65"/>
          <p:cNvGrpSpPr/>
          <p:nvPr/>
        </p:nvGrpSpPr>
        <p:grpSpPr>
          <a:xfrm>
            <a:off x="5304627" y="2550919"/>
            <a:ext cx="340807" cy="340807"/>
            <a:chOff x="-10027775" y="1622900"/>
            <a:chExt cx="352875" cy="352875"/>
          </a:xfrm>
        </p:grpSpPr>
        <p:sp>
          <p:nvSpPr>
            <p:cNvPr id="14158" name="Google Shape;14158;p65"/>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5"/>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5"/>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5"/>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5"/>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5"/>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4" name="Google Shape;14164;p65"/>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5" name="Google Shape;14165;p65"/>
          <p:cNvGrpSpPr/>
          <p:nvPr/>
        </p:nvGrpSpPr>
        <p:grpSpPr>
          <a:xfrm>
            <a:off x="8031595" y="2576583"/>
            <a:ext cx="322553" cy="342328"/>
            <a:chOff x="-10019125" y="2490075"/>
            <a:chExt cx="333975" cy="354450"/>
          </a:xfrm>
        </p:grpSpPr>
        <p:sp>
          <p:nvSpPr>
            <p:cNvPr id="14166" name="Google Shape;14166;p65"/>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5"/>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5"/>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5"/>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0" name="Google Shape;14170;p65"/>
          <p:cNvGrpSpPr/>
          <p:nvPr/>
        </p:nvGrpSpPr>
        <p:grpSpPr>
          <a:xfrm>
            <a:off x="6661180" y="2957593"/>
            <a:ext cx="352227" cy="343100"/>
            <a:chOff x="-8684100" y="2032450"/>
            <a:chExt cx="364700" cy="355250"/>
          </a:xfrm>
        </p:grpSpPr>
        <p:sp>
          <p:nvSpPr>
            <p:cNvPr id="14171" name="Google Shape;14171;p65"/>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5"/>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5"/>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4" name="Google Shape;14174;p65"/>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5" name="Google Shape;14175;p65"/>
          <p:cNvGrpSpPr/>
          <p:nvPr/>
        </p:nvGrpSpPr>
        <p:grpSpPr>
          <a:xfrm>
            <a:off x="5752039" y="1711056"/>
            <a:ext cx="343849" cy="341724"/>
            <a:chOff x="-13095575" y="2073400"/>
            <a:chExt cx="356025" cy="353825"/>
          </a:xfrm>
        </p:grpSpPr>
        <p:sp>
          <p:nvSpPr>
            <p:cNvPr id="14176" name="Google Shape;14176;p65"/>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5"/>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65"/>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5"/>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5"/>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65"/>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5"/>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5"/>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4" name="Google Shape;14184;p65"/>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5" name="Google Shape;14185;p65"/>
          <p:cNvGrpSpPr/>
          <p:nvPr/>
        </p:nvGrpSpPr>
        <p:grpSpPr>
          <a:xfrm>
            <a:off x="7576787" y="1302885"/>
            <a:ext cx="343100" cy="342424"/>
            <a:chOff x="-11332875" y="1660700"/>
            <a:chExt cx="355250" cy="354550"/>
          </a:xfrm>
        </p:grpSpPr>
        <p:sp>
          <p:nvSpPr>
            <p:cNvPr id="14186" name="Google Shape;14186;p65"/>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5"/>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65"/>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65"/>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90" name="Google Shape;14190;p65"/>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5"/>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92" name="Google Shape;14192;p65"/>
          <p:cNvGrpSpPr/>
          <p:nvPr/>
        </p:nvGrpSpPr>
        <p:grpSpPr>
          <a:xfrm>
            <a:off x="5774096" y="2549397"/>
            <a:ext cx="299736" cy="343849"/>
            <a:chOff x="-9570950" y="1622100"/>
            <a:chExt cx="310350" cy="356025"/>
          </a:xfrm>
        </p:grpSpPr>
        <p:sp>
          <p:nvSpPr>
            <p:cNvPr id="14193" name="Google Shape;14193;p65"/>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5"/>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5" name="Google Shape;14195;p65"/>
          <p:cNvGrpSpPr/>
          <p:nvPr/>
        </p:nvGrpSpPr>
        <p:grpSpPr>
          <a:xfrm>
            <a:off x="5752800" y="2958353"/>
            <a:ext cx="342328" cy="341579"/>
            <a:chOff x="-9594575" y="2056875"/>
            <a:chExt cx="354450" cy="353675"/>
          </a:xfrm>
        </p:grpSpPr>
        <p:sp>
          <p:nvSpPr>
            <p:cNvPr id="14196" name="Google Shape;14196;p65"/>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65"/>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65"/>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99" name="Google Shape;14199;p65"/>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0" name="Google Shape;14200;p65"/>
          <p:cNvGrpSpPr/>
          <p:nvPr/>
        </p:nvGrpSpPr>
        <p:grpSpPr>
          <a:xfrm>
            <a:off x="6208482" y="1303693"/>
            <a:ext cx="342328" cy="340807"/>
            <a:chOff x="-12661600" y="1640225"/>
            <a:chExt cx="354450" cy="352875"/>
          </a:xfrm>
        </p:grpSpPr>
        <p:sp>
          <p:nvSpPr>
            <p:cNvPr id="14201" name="Google Shape;14201;p65"/>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5"/>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5"/>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65"/>
          <p:cNvGrpSpPr/>
          <p:nvPr/>
        </p:nvGrpSpPr>
        <p:grpSpPr>
          <a:xfrm>
            <a:off x="6208857" y="1732231"/>
            <a:ext cx="341579" cy="299374"/>
            <a:chOff x="-12660025" y="2096250"/>
            <a:chExt cx="353675" cy="309975"/>
          </a:xfrm>
        </p:grpSpPr>
        <p:sp>
          <p:nvSpPr>
            <p:cNvPr id="14205" name="Google Shape;14205;p65"/>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5"/>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5"/>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5"/>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5"/>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5"/>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65"/>
          <p:cNvGrpSpPr/>
          <p:nvPr/>
        </p:nvGrpSpPr>
        <p:grpSpPr>
          <a:xfrm>
            <a:off x="6207335" y="2119527"/>
            <a:ext cx="344622" cy="341941"/>
            <a:chOff x="-12663175" y="2506800"/>
            <a:chExt cx="356825" cy="354050"/>
          </a:xfrm>
        </p:grpSpPr>
        <p:sp>
          <p:nvSpPr>
            <p:cNvPr id="14212" name="Google Shape;14212;p65"/>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5"/>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5"/>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5"/>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6" name="Google Shape;14216;p65"/>
          <p:cNvGrpSpPr/>
          <p:nvPr/>
        </p:nvGrpSpPr>
        <p:grpSpPr>
          <a:xfrm>
            <a:off x="8022468" y="1303307"/>
            <a:ext cx="340807" cy="341579"/>
            <a:chOff x="-10896525" y="1663050"/>
            <a:chExt cx="352875" cy="353675"/>
          </a:xfrm>
        </p:grpSpPr>
        <p:sp>
          <p:nvSpPr>
            <p:cNvPr id="14217" name="Google Shape;14217;p65"/>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5"/>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19" name="Google Shape;14219;p65"/>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0" name="Google Shape;14220;p65"/>
          <p:cNvGrpSpPr/>
          <p:nvPr/>
        </p:nvGrpSpPr>
        <p:grpSpPr>
          <a:xfrm>
            <a:off x="8022082" y="2130742"/>
            <a:ext cx="341579" cy="319511"/>
            <a:chOff x="-10898100" y="2542050"/>
            <a:chExt cx="353675" cy="330825"/>
          </a:xfrm>
        </p:grpSpPr>
        <p:sp>
          <p:nvSpPr>
            <p:cNvPr id="14221" name="Google Shape;14221;p65"/>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5"/>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5"/>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5"/>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5"/>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65"/>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7" name="Google Shape;14227;p65"/>
          <p:cNvGrpSpPr/>
          <p:nvPr/>
        </p:nvGrpSpPr>
        <p:grpSpPr>
          <a:xfrm>
            <a:off x="6209617" y="2551607"/>
            <a:ext cx="340058" cy="339430"/>
            <a:chOff x="-9157450" y="1622750"/>
            <a:chExt cx="352100" cy="351450"/>
          </a:xfrm>
        </p:grpSpPr>
        <p:sp>
          <p:nvSpPr>
            <p:cNvPr id="14228" name="Google Shape;14228;p65"/>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5"/>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0" name="Google Shape;14230;p65"/>
          <p:cNvGrpSpPr/>
          <p:nvPr/>
        </p:nvGrpSpPr>
        <p:grpSpPr>
          <a:xfrm>
            <a:off x="6247658" y="2959874"/>
            <a:ext cx="263977" cy="338537"/>
            <a:chOff x="-9119650" y="2056875"/>
            <a:chExt cx="273325" cy="350525"/>
          </a:xfrm>
        </p:grpSpPr>
        <p:sp>
          <p:nvSpPr>
            <p:cNvPr id="14231" name="Google Shape;14231;p65"/>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65"/>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3" name="Google Shape;14233;p65"/>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5"/>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5" name="Google Shape;14235;p65"/>
          <p:cNvGrpSpPr/>
          <p:nvPr/>
        </p:nvGrpSpPr>
        <p:grpSpPr>
          <a:xfrm>
            <a:off x="7576790" y="2989279"/>
            <a:ext cx="343094" cy="341569"/>
            <a:chOff x="6001575" y="3119050"/>
            <a:chExt cx="315025" cy="313625"/>
          </a:xfrm>
        </p:grpSpPr>
        <p:sp>
          <p:nvSpPr>
            <p:cNvPr id="14236" name="Google Shape;14236;p65"/>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5"/>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41" name="Shape 14241"/>
        <p:cNvGrpSpPr/>
        <p:nvPr/>
      </p:nvGrpSpPr>
      <p:grpSpPr>
        <a:xfrm>
          <a:off x="0" y="0"/>
          <a:ext cx="0" cy="0"/>
          <a:chOff x="0" y="0"/>
          <a:chExt cx="0" cy="0"/>
        </a:xfrm>
      </p:grpSpPr>
      <p:sp>
        <p:nvSpPr>
          <p:cNvPr id="14242" name="Google Shape;14242;p66"/>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43" name="Google Shape;14243;p66"/>
          <p:cNvGrpSpPr/>
          <p:nvPr/>
        </p:nvGrpSpPr>
        <p:grpSpPr>
          <a:xfrm>
            <a:off x="829227" y="2273195"/>
            <a:ext cx="476329" cy="476213"/>
            <a:chOff x="-21298675" y="2414425"/>
            <a:chExt cx="306400" cy="306325"/>
          </a:xfrm>
        </p:grpSpPr>
        <p:sp>
          <p:nvSpPr>
            <p:cNvPr id="14244" name="Google Shape;14244;p66"/>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6"/>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66"/>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7" name="Google Shape;14247;p66"/>
          <p:cNvGrpSpPr/>
          <p:nvPr/>
        </p:nvGrpSpPr>
        <p:grpSpPr>
          <a:xfrm>
            <a:off x="828605" y="2865128"/>
            <a:ext cx="477573" cy="445432"/>
            <a:chOff x="-21299475" y="2798025"/>
            <a:chExt cx="307200" cy="286525"/>
          </a:xfrm>
        </p:grpSpPr>
        <p:sp>
          <p:nvSpPr>
            <p:cNvPr id="14248" name="Google Shape;14248;p66"/>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6"/>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6"/>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6"/>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6"/>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6"/>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6"/>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6"/>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6"/>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6"/>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6"/>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6"/>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60" name="Google Shape;14260;p66"/>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6"/>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6"/>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3" name="Google Shape;14263;p66"/>
          <p:cNvGrpSpPr/>
          <p:nvPr/>
        </p:nvGrpSpPr>
        <p:grpSpPr>
          <a:xfrm>
            <a:off x="6697960" y="1688917"/>
            <a:ext cx="413912" cy="472676"/>
            <a:chOff x="-17545650" y="2051350"/>
            <a:chExt cx="266250" cy="304050"/>
          </a:xfrm>
        </p:grpSpPr>
        <p:sp>
          <p:nvSpPr>
            <p:cNvPr id="14264" name="Google Shape;14264;p66"/>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6"/>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6"/>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66"/>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68" name="Google Shape;14268;p66"/>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9" name="Google Shape;14269;p66"/>
          <p:cNvGrpSpPr/>
          <p:nvPr/>
        </p:nvGrpSpPr>
        <p:grpSpPr>
          <a:xfrm>
            <a:off x="6668578" y="2865574"/>
            <a:ext cx="472676" cy="444538"/>
            <a:chOff x="-17565350" y="2809825"/>
            <a:chExt cx="304050" cy="285950"/>
          </a:xfrm>
        </p:grpSpPr>
        <p:sp>
          <p:nvSpPr>
            <p:cNvPr id="14270" name="Google Shape;14270;p66"/>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6"/>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6"/>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6"/>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6"/>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5" name="Google Shape;14275;p66"/>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6"/>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6"/>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8" name="Google Shape;14278;p66"/>
          <p:cNvGrpSpPr/>
          <p:nvPr/>
        </p:nvGrpSpPr>
        <p:grpSpPr>
          <a:xfrm>
            <a:off x="1441487" y="2850904"/>
            <a:ext cx="416283" cy="473881"/>
            <a:chOff x="-20904875" y="2788575"/>
            <a:chExt cx="267775" cy="304825"/>
          </a:xfrm>
        </p:grpSpPr>
        <p:sp>
          <p:nvSpPr>
            <p:cNvPr id="14279" name="Google Shape;14279;p66"/>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66"/>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1" name="Google Shape;14281;p66"/>
          <p:cNvGrpSpPr/>
          <p:nvPr/>
        </p:nvGrpSpPr>
        <p:grpSpPr>
          <a:xfrm>
            <a:off x="4381902" y="2275564"/>
            <a:ext cx="360045" cy="471471"/>
            <a:chOff x="-19006700" y="2434925"/>
            <a:chExt cx="231600" cy="303275"/>
          </a:xfrm>
        </p:grpSpPr>
        <p:sp>
          <p:nvSpPr>
            <p:cNvPr id="14282" name="Google Shape;14282;p66"/>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6"/>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6"/>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6"/>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6" name="Google Shape;14286;p66"/>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6"/>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8" name="Google Shape;14288;p66"/>
          <p:cNvGrpSpPr/>
          <p:nvPr/>
        </p:nvGrpSpPr>
        <p:grpSpPr>
          <a:xfrm>
            <a:off x="7260501" y="2289051"/>
            <a:ext cx="473881" cy="444499"/>
            <a:chOff x="-17190425" y="2435725"/>
            <a:chExt cx="304825" cy="285925"/>
          </a:xfrm>
        </p:grpSpPr>
        <p:sp>
          <p:nvSpPr>
            <p:cNvPr id="14289" name="Google Shape;14289;p66"/>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6"/>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6"/>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92" name="Google Shape;14292;p66"/>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93" name="Google Shape;14293;p66"/>
          <p:cNvGrpSpPr/>
          <p:nvPr/>
        </p:nvGrpSpPr>
        <p:grpSpPr>
          <a:xfrm>
            <a:off x="4915227" y="3444650"/>
            <a:ext cx="476329" cy="475086"/>
            <a:chOff x="-15719925" y="2416825"/>
            <a:chExt cx="306400" cy="305600"/>
          </a:xfrm>
        </p:grpSpPr>
        <p:sp>
          <p:nvSpPr>
            <p:cNvPr id="14294" name="Google Shape;14294;p66"/>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6"/>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6"/>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97" name="Google Shape;14297;p66"/>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6"/>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99" name="Google Shape;14299;p66"/>
          <p:cNvGrpSpPr/>
          <p:nvPr/>
        </p:nvGrpSpPr>
        <p:grpSpPr>
          <a:xfrm>
            <a:off x="2001521" y="2851506"/>
            <a:ext cx="479983" cy="472676"/>
            <a:chOff x="-20550425" y="2789350"/>
            <a:chExt cx="308750" cy="304050"/>
          </a:xfrm>
        </p:grpSpPr>
        <p:sp>
          <p:nvSpPr>
            <p:cNvPr id="14300" name="Google Shape;14300;p66"/>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6"/>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2" name="Google Shape;14302;p66"/>
          <p:cNvGrpSpPr/>
          <p:nvPr/>
        </p:nvGrpSpPr>
        <p:grpSpPr>
          <a:xfrm>
            <a:off x="4916888" y="1688158"/>
            <a:ext cx="473920" cy="474192"/>
            <a:chOff x="-18666450" y="2059825"/>
            <a:chExt cx="304850" cy="305025"/>
          </a:xfrm>
        </p:grpSpPr>
        <p:sp>
          <p:nvSpPr>
            <p:cNvPr id="14303" name="Google Shape;14303;p66"/>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6"/>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5" name="Google Shape;14305;p66"/>
          <p:cNvGrpSpPr/>
          <p:nvPr/>
        </p:nvGrpSpPr>
        <p:grpSpPr>
          <a:xfrm>
            <a:off x="4916286" y="2275584"/>
            <a:ext cx="475125" cy="471432"/>
            <a:chOff x="-18668025" y="2435725"/>
            <a:chExt cx="305625" cy="303250"/>
          </a:xfrm>
        </p:grpSpPr>
        <p:sp>
          <p:nvSpPr>
            <p:cNvPr id="14306" name="Google Shape;14306;p66"/>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6"/>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8" name="Google Shape;14308;p66"/>
          <p:cNvGrpSpPr/>
          <p:nvPr/>
        </p:nvGrpSpPr>
        <p:grpSpPr>
          <a:xfrm>
            <a:off x="4915683" y="2850902"/>
            <a:ext cx="476329" cy="473881"/>
            <a:chOff x="-18668800" y="2807475"/>
            <a:chExt cx="306400" cy="304825"/>
          </a:xfrm>
        </p:grpSpPr>
        <p:sp>
          <p:nvSpPr>
            <p:cNvPr id="14309" name="Google Shape;14309;p66"/>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6"/>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66"/>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66"/>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6"/>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66"/>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6"/>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6"/>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6"/>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8" name="Google Shape;14318;p66"/>
          <p:cNvGrpSpPr/>
          <p:nvPr/>
        </p:nvGrpSpPr>
        <p:grpSpPr>
          <a:xfrm>
            <a:off x="7869652" y="1687693"/>
            <a:ext cx="416361" cy="475125"/>
            <a:chOff x="-16798200" y="2050575"/>
            <a:chExt cx="267825" cy="305625"/>
          </a:xfrm>
        </p:grpSpPr>
        <p:sp>
          <p:nvSpPr>
            <p:cNvPr id="14319" name="Google Shape;14319;p66"/>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66"/>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6"/>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66"/>
          <p:cNvGrpSpPr/>
          <p:nvPr/>
        </p:nvGrpSpPr>
        <p:grpSpPr>
          <a:xfrm>
            <a:off x="7840270" y="2852127"/>
            <a:ext cx="475125" cy="471432"/>
            <a:chOff x="-16817100" y="2801175"/>
            <a:chExt cx="305625" cy="303250"/>
          </a:xfrm>
        </p:grpSpPr>
        <p:sp>
          <p:nvSpPr>
            <p:cNvPr id="14323" name="Google Shape;14323;p66"/>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6"/>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6"/>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6"/>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6"/>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6"/>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6"/>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6"/>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1" name="Google Shape;14331;p66"/>
          <p:cNvGrpSpPr/>
          <p:nvPr/>
        </p:nvGrpSpPr>
        <p:grpSpPr>
          <a:xfrm>
            <a:off x="7247390" y="3444614"/>
            <a:ext cx="476329" cy="475125"/>
            <a:chOff x="-15717575" y="2786200"/>
            <a:chExt cx="306400" cy="305625"/>
          </a:xfrm>
        </p:grpSpPr>
        <p:sp>
          <p:nvSpPr>
            <p:cNvPr id="14332" name="Google Shape;14332;p66"/>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6"/>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6"/>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6"/>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6"/>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66"/>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66"/>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9" name="Google Shape;14339;p66"/>
          <p:cNvGrpSpPr/>
          <p:nvPr/>
        </p:nvGrpSpPr>
        <p:grpSpPr>
          <a:xfrm>
            <a:off x="2584963" y="1688296"/>
            <a:ext cx="475125" cy="473920"/>
            <a:chOff x="-20173175" y="2038750"/>
            <a:chExt cx="305625" cy="304850"/>
          </a:xfrm>
        </p:grpSpPr>
        <p:sp>
          <p:nvSpPr>
            <p:cNvPr id="14340" name="Google Shape;14340;p66"/>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6"/>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42" name="Google Shape;14342;p66"/>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43" name="Google Shape;14343;p66"/>
          <p:cNvGrpSpPr/>
          <p:nvPr/>
        </p:nvGrpSpPr>
        <p:grpSpPr>
          <a:xfrm>
            <a:off x="2586187" y="2850282"/>
            <a:ext cx="472676" cy="475125"/>
            <a:chOff x="-20173175" y="2787775"/>
            <a:chExt cx="304050" cy="305625"/>
          </a:xfrm>
        </p:grpSpPr>
        <p:sp>
          <p:nvSpPr>
            <p:cNvPr id="14344" name="Google Shape;14344;p66"/>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6"/>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6"/>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66"/>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66"/>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6"/>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6"/>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1" name="Google Shape;14351;p66"/>
          <p:cNvGrpSpPr/>
          <p:nvPr/>
        </p:nvGrpSpPr>
        <p:grpSpPr>
          <a:xfrm>
            <a:off x="5511171" y="2275564"/>
            <a:ext cx="473881" cy="471471"/>
            <a:chOff x="-18294675" y="2434925"/>
            <a:chExt cx="304825" cy="303275"/>
          </a:xfrm>
        </p:grpSpPr>
        <p:sp>
          <p:nvSpPr>
            <p:cNvPr id="14352" name="Google Shape;14352;p66"/>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6"/>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6"/>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5" name="Google Shape;14355;p66"/>
          <p:cNvGrpSpPr/>
          <p:nvPr/>
        </p:nvGrpSpPr>
        <p:grpSpPr>
          <a:xfrm>
            <a:off x="5567487" y="2852107"/>
            <a:ext cx="361250" cy="471471"/>
            <a:chOff x="-18258450" y="2809825"/>
            <a:chExt cx="232375" cy="303275"/>
          </a:xfrm>
        </p:grpSpPr>
        <p:sp>
          <p:nvSpPr>
            <p:cNvPr id="14356" name="Google Shape;14356;p66"/>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66"/>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6"/>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9" name="Google Shape;14359;p66"/>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60" name="Google Shape;14360;p66"/>
          <p:cNvGrpSpPr/>
          <p:nvPr/>
        </p:nvGrpSpPr>
        <p:grpSpPr>
          <a:xfrm>
            <a:off x="3777686" y="3445233"/>
            <a:ext cx="415117" cy="473920"/>
            <a:chOff x="-16422500" y="2425450"/>
            <a:chExt cx="267025" cy="304850"/>
          </a:xfrm>
        </p:grpSpPr>
        <p:sp>
          <p:nvSpPr>
            <p:cNvPr id="14361" name="Google Shape;14361;p66"/>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6"/>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6"/>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4" name="Google Shape;14364;p66"/>
          <p:cNvGrpSpPr/>
          <p:nvPr/>
        </p:nvGrpSpPr>
        <p:grpSpPr>
          <a:xfrm>
            <a:off x="6080447" y="3445838"/>
            <a:ext cx="473920" cy="472676"/>
            <a:chOff x="-16442200" y="2801175"/>
            <a:chExt cx="304850" cy="304050"/>
          </a:xfrm>
        </p:grpSpPr>
        <p:sp>
          <p:nvSpPr>
            <p:cNvPr id="14365" name="Google Shape;14365;p66"/>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6"/>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6"/>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68" name="Google Shape;14368;p66"/>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6"/>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70" name="Google Shape;14370;p66"/>
          <p:cNvGrpSpPr/>
          <p:nvPr/>
        </p:nvGrpSpPr>
        <p:grpSpPr>
          <a:xfrm>
            <a:off x="3156161" y="2276343"/>
            <a:ext cx="481265" cy="469917"/>
            <a:chOff x="-19802200" y="2416025"/>
            <a:chExt cx="309575" cy="302275"/>
          </a:xfrm>
        </p:grpSpPr>
        <p:sp>
          <p:nvSpPr>
            <p:cNvPr id="14371" name="Google Shape;14371;p66"/>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66"/>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66"/>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66"/>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6"/>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6" name="Google Shape;14376;p66"/>
          <p:cNvGrpSpPr/>
          <p:nvPr/>
        </p:nvGrpSpPr>
        <p:grpSpPr>
          <a:xfrm>
            <a:off x="3159232" y="2851506"/>
            <a:ext cx="475125" cy="472676"/>
            <a:chOff x="-19801400" y="2788575"/>
            <a:chExt cx="305625" cy="304050"/>
          </a:xfrm>
        </p:grpSpPr>
        <p:sp>
          <p:nvSpPr>
            <p:cNvPr id="14377" name="Google Shape;14377;p66"/>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66"/>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6"/>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6"/>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6"/>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6"/>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3" name="Google Shape;14383;p66"/>
          <p:cNvGrpSpPr/>
          <p:nvPr/>
        </p:nvGrpSpPr>
        <p:grpSpPr>
          <a:xfrm>
            <a:off x="6114308" y="1688916"/>
            <a:ext cx="422463" cy="472676"/>
            <a:chOff x="-17903225" y="2060800"/>
            <a:chExt cx="271750" cy="304050"/>
          </a:xfrm>
        </p:grpSpPr>
        <p:sp>
          <p:nvSpPr>
            <p:cNvPr id="14384" name="Google Shape;14384;p66"/>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6"/>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66"/>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7" name="Google Shape;14387;p66"/>
          <p:cNvGrpSpPr/>
          <p:nvPr/>
        </p:nvGrpSpPr>
        <p:grpSpPr>
          <a:xfrm>
            <a:off x="6088599" y="2274962"/>
            <a:ext cx="473881" cy="472676"/>
            <a:chOff x="-17918975" y="2435725"/>
            <a:chExt cx="304825" cy="304050"/>
          </a:xfrm>
        </p:grpSpPr>
        <p:sp>
          <p:nvSpPr>
            <p:cNvPr id="14388" name="Google Shape;14388;p66"/>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6"/>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0" name="Google Shape;14390;p66"/>
          <p:cNvGrpSpPr/>
          <p:nvPr/>
        </p:nvGrpSpPr>
        <p:grpSpPr>
          <a:xfrm>
            <a:off x="6117359" y="2852729"/>
            <a:ext cx="416361" cy="470228"/>
            <a:chOff x="-17899300" y="2810625"/>
            <a:chExt cx="267825" cy="302475"/>
          </a:xfrm>
        </p:grpSpPr>
        <p:sp>
          <p:nvSpPr>
            <p:cNvPr id="14391" name="Google Shape;14391;p66"/>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66"/>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6"/>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4" name="Google Shape;14394;p66"/>
          <p:cNvGrpSpPr/>
          <p:nvPr/>
        </p:nvGrpSpPr>
        <p:grpSpPr>
          <a:xfrm>
            <a:off x="2023212" y="3461166"/>
            <a:ext cx="472676" cy="442089"/>
            <a:chOff x="-16066500" y="2060800"/>
            <a:chExt cx="304050" cy="284375"/>
          </a:xfrm>
        </p:grpSpPr>
        <p:sp>
          <p:nvSpPr>
            <p:cNvPr id="14395" name="Google Shape;14395;p66"/>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66"/>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66"/>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6"/>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6"/>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00" name="Google Shape;14400;p66"/>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6"/>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6"/>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3" name="Google Shape;14403;p66"/>
          <p:cNvGrpSpPr/>
          <p:nvPr/>
        </p:nvGrpSpPr>
        <p:grpSpPr>
          <a:xfrm>
            <a:off x="7907919" y="2297751"/>
            <a:ext cx="368362" cy="419314"/>
            <a:chOff x="4995050" y="3245650"/>
            <a:chExt cx="236950" cy="269725"/>
          </a:xfrm>
        </p:grpSpPr>
        <p:sp>
          <p:nvSpPr>
            <p:cNvPr id="14404" name="Google Shape;14404;p66"/>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6"/>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6"/>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7" name="Google Shape;14407;p66"/>
            <p:cNvGrpSpPr/>
            <p:nvPr/>
          </p:nvGrpSpPr>
          <p:grpSpPr>
            <a:xfrm>
              <a:off x="4995050" y="3245650"/>
              <a:ext cx="236950" cy="269725"/>
              <a:chOff x="4995050" y="3245650"/>
              <a:chExt cx="236950" cy="269725"/>
            </a:xfrm>
          </p:grpSpPr>
          <p:sp>
            <p:nvSpPr>
              <p:cNvPr id="14408" name="Google Shape;14408;p66"/>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6"/>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10" name="Google Shape;14410;p66"/>
          <p:cNvGrpSpPr/>
          <p:nvPr/>
        </p:nvGrpSpPr>
        <p:grpSpPr>
          <a:xfrm>
            <a:off x="5507712" y="1689744"/>
            <a:ext cx="483749" cy="481292"/>
            <a:chOff x="4724650" y="2885700"/>
            <a:chExt cx="270750" cy="269375"/>
          </a:xfrm>
        </p:grpSpPr>
        <p:sp>
          <p:nvSpPr>
            <p:cNvPr id="14411" name="Google Shape;14411;p66"/>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6"/>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6"/>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6"/>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66"/>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66"/>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6"/>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8" name="Google Shape;14418;p66"/>
          <p:cNvGrpSpPr/>
          <p:nvPr/>
        </p:nvGrpSpPr>
        <p:grpSpPr>
          <a:xfrm>
            <a:off x="4374817" y="1683870"/>
            <a:ext cx="389425" cy="467822"/>
            <a:chOff x="4459350" y="2882125"/>
            <a:chExt cx="228375" cy="274350"/>
          </a:xfrm>
        </p:grpSpPr>
        <p:sp>
          <p:nvSpPr>
            <p:cNvPr id="14419" name="Google Shape;14419;p66"/>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6"/>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66"/>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6"/>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6"/>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4424" name="Google Shape;14424;p66"/>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4425" name="Google Shape;14425;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1" name="Shape 3321"/>
        <p:cNvGrpSpPr/>
        <p:nvPr/>
      </p:nvGrpSpPr>
      <p:grpSpPr>
        <a:xfrm>
          <a:off x="0" y="0"/>
          <a:ext cx="0" cy="0"/>
          <a:chOff x="0" y="0"/>
          <a:chExt cx="0" cy="0"/>
        </a:xfrm>
      </p:grpSpPr>
      <p:sp>
        <p:nvSpPr>
          <p:cNvPr id="3322" name="Google Shape;3322;p31"/>
          <p:cNvSpPr txBox="1"/>
          <p:nvPr>
            <p:ph type="title"/>
          </p:nvPr>
        </p:nvSpPr>
        <p:spPr>
          <a:xfrm>
            <a:off x="811975" y="1150775"/>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a pitch deck?</a:t>
            </a:r>
            <a:endParaRPr/>
          </a:p>
        </p:txBody>
      </p:sp>
      <p:sp>
        <p:nvSpPr>
          <p:cNvPr id="3323" name="Google Shape;3323;p31"/>
          <p:cNvSpPr txBox="1"/>
          <p:nvPr>
            <p:ph idx="1" type="subTitle"/>
          </p:nvPr>
        </p:nvSpPr>
        <p:spPr>
          <a:xfrm>
            <a:off x="811975" y="1754500"/>
            <a:ext cx="42948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Font typeface="Kumbh Sans"/>
              <a:buChar char="●"/>
            </a:pPr>
            <a:r>
              <a:rPr lang="en"/>
              <a:t>An overview of the company's mission and the product or service offered</a:t>
            </a:r>
            <a:endParaRPr/>
          </a:p>
          <a:p>
            <a:pPr indent="-304800" lvl="0" marL="457200" rtl="0" algn="l">
              <a:spcBef>
                <a:spcPts val="0"/>
              </a:spcBef>
              <a:spcAft>
                <a:spcPts val="0"/>
              </a:spcAft>
              <a:buSzPts val="1200"/>
              <a:buFont typeface="Kumbh Sans"/>
              <a:buChar char="●"/>
            </a:pPr>
            <a:r>
              <a:rPr lang="en"/>
              <a:t>Market opportunity</a:t>
            </a:r>
            <a:endParaRPr/>
          </a:p>
          <a:p>
            <a:pPr indent="-304800" lvl="0" marL="457200" rtl="0" algn="l">
              <a:spcBef>
                <a:spcPts val="0"/>
              </a:spcBef>
              <a:spcAft>
                <a:spcPts val="0"/>
              </a:spcAft>
              <a:buSzPts val="1200"/>
              <a:buFont typeface="Kumbh Sans"/>
              <a:buChar char="●"/>
            </a:pPr>
            <a:r>
              <a:rPr lang="en"/>
              <a:t>Team, financials, etc.</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en"/>
              <a:t>The goal is to garner enough interest from investors so that they are motivated to invest in the business</a:t>
            </a:r>
            <a:endParaRPr/>
          </a:p>
        </p:txBody>
      </p:sp>
      <p:pic>
        <p:nvPicPr>
          <p:cNvPr id="3324" name="Google Shape;3324;p31"/>
          <p:cNvPicPr preferRelativeResize="0"/>
          <p:nvPr>
            <p:ph idx="2" type="pic"/>
          </p:nvPr>
        </p:nvPicPr>
        <p:blipFill rotWithShape="1">
          <a:blip r:embed="rId3">
            <a:alphaModFix/>
          </a:blip>
          <a:srcRect b="0" l="13244" r="41019" t="0"/>
          <a:stretch/>
        </p:blipFill>
        <p:spPr>
          <a:xfrm>
            <a:off x="5643775" y="539500"/>
            <a:ext cx="2787000" cy="4064499"/>
          </a:xfrm>
          <a:prstGeom prst="rect">
            <a:avLst/>
          </a:prstGeom>
        </p:spPr>
      </p:pic>
      <p:grpSp>
        <p:nvGrpSpPr>
          <p:cNvPr id="3325" name="Google Shape;3325;p31"/>
          <p:cNvGrpSpPr/>
          <p:nvPr/>
        </p:nvGrpSpPr>
        <p:grpSpPr>
          <a:xfrm>
            <a:off x="5046045" y="-1146750"/>
            <a:ext cx="2367522" cy="2653880"/>
            <a:chOff x="5308420" y="-973325"/>
            <a:chExt cx="2367522" cy="2653880"/>
          </a:xfrm>
        </p:grpSpPr>
        <p:grpSp>
          <p:nvGrpSpPr>
            <p:cNvPr id="3326" name="Google Shape;3326;p31"/>
            <p:cNvGrpSpPr/>
            <p:nvPr/>
          </p:nvGrpSpPr>
          <p:grpSpPr>
            <a:xfrm rot="1319955">
              <a:off x="5533445" y="-5473"/>
              <a:ext cx="620951" cy="1322130"/>
              <a:chOff x="1894490" y="2649667"/>
              <a:chExt cx="931164" cy="1982636"/>
            </a:xfrm>
          </p:grpSpPr>
          <p:grpSp>
            <p:nvGrpSpPr>
              <p:cNvPr id="3327" name="Google Shape;3327;p31"/>
              <p:cNvGrpSpPr/>
              <p:nvPr/>
            </p:nvGrpSpPr>
            <p:grpSpPr>
              <a:xfrm>
                <a:off x="1894490" y="2649667"/>
                <a:ext cx="931164" cy="1982636"/>
                <a:chOff x="2950128" y="2762904"/>
                <a:chExt cx="931164" cy="1982636"/>
              </a:xfrm>
            </p:grpSpPr>
            <p:sp>
              <p:nvSpPr>
                <p:cNvPr id="3328" name="Google Shape;3328;p31"/>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31"/>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31"/>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31"/>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31"/>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31"/>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31"/>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31"/>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31"/>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31"/>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31"/>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31"/>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31"/>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31"/>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31"/>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31"/>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31"/>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31"/>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31"/>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31"/>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31"/>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31"/>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0" name="Google Shape;3350;p31"/>
              <p:cNvSpPr/>
              <p:nvPr/>
            </p:nvSpPr>
            <p:spPr>
              <a:xfrm>
                <a:off x="2159276" y="2969650"/>
                <a:ext cx="461729" cy="956340"/>
              </a:xfrm>
              <a:custGeom>
                <a:rect b="b" l="l" r="r" t="t"/>
                <a:pathLst>
                  <a:path extrusionOk="0" h="9517" w="4595">
                    <a:moveTo>
                      <a:pt x="1" y="1"/>
                    </a:moveTo>
                    <a:lnTo>
                      <a:pt x="762" y="5995"/>
                    </a:lnTo>
                    <a:lnTo>
                      <a:pt x="2497" y="4958"/>
                    </a:lnTo>
                    <a:lnTo>
                      <a:pt x="2860" y="9516"/>
                    </a:lnTo>
                    <a:lnTo>
                      <a:pt x="4595" y="1835"/>
                    </a:lnTo>
                    <a:lnTo>
                      <a:pt x="2758" y="2647"/>
                    </a:lnTo>
                    <a:lnTo>
                      <a:pt x="283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1" name="Google Shape;3351;p31"/>
            <p:cNvGrpSpPr/>
            <p:nvPr/>
          </p:nvGrpSpPr>
          <p:grpSpPr>
            <a:xfrm rot="-4080045">
              <a:off x="6549843" y="448650"/>
              <a:ext cx="584102" cy="1398402"/>
              <a:chOff x="2794886" y="268923"/>
              <a:chExt cx="875906" cy="2097012"/>
            </a:xfrm>
          </p:grpSpPr>
          <p:sp>
            <p:nvSpPr>
              <p:cNvPr id="3352" name="Google Shape;3352;p31"/>
              <p:cNvSpPr/>
              <p:nvPr/>
            </p:nvSpPr>
            <p:spPr>
              <a:xfrm>
                <a:off x="3633176"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3" name="Google Shape;3353;p31"/>
              <p:cNvGrpSpPr/>
              <p:nvPr/>
            </p:nvGrpSpPr>
            <p:grpSpPr>
              <a:xfrm>
                <a:off x="2794886" y="268923"/>
                <a:ext cx="875906" cy="2097012"/>
                <a:chOff x="1911111" y="2549523"/>
                <a:chExt cx="875906" cy="2097012"/>
              </a:xfrm>
            </p:grpSpPr>
            <p:sp>
              <p:nvSpPr>
                <p:cNvPr id="3354" name="Google Shape;3354;p31"/>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31"/>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31"/>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31"/>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31"/>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31"/>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31"/>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31"/>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31"/>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31"/>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31"/>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31"/>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31"/>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31"/>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31"/>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31"/>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31"/>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31"/>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31"/>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31"/>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31"/>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5" name="Google Shape;3375;p31"/>
              <p:cNvSpPr/>
              <p:nvPr/>
            </p:nvSpPr>
            <p:spPr>
              <a:xfrm>
                <a:off x="2916050" y="991053"/>
                <a:ext cx="380875" cy="382846"/>
              </a:xfrm>
              <a:custGeom>
                <a:rect b="b" l="l" r="r" t="t"/>
                <a:pathLst>
                  <a:path extrusionOk="0" h="5245" w="5218">
                    <a:moveTo>
                      <a:pt x="0" y="0"/>
                    </a:moveTo>
                    <a:lnTo>
                      <a:pt x="0" y="1238"/>
                    </a:lnTo>
                    <a:lnTo>
                      <a:pt x="3995" y="5245"/>
                    </a:lnTo>
                    <a:lnTo>
                      <a:pt x="5218" y="524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31"/>
              <p:cNvSpPr/>
              <p:nvPr/>
            </p:nvSpPr>
            <p:spPr>
              <a:xfrm>
                <a:off x="2916050" y="1180687"/>
                <a:ext cx="193211" cy="193211"/>
              </a:xfrm>
              <a:custGeom>
                <a:rect b="b" l="l" r="r" t="t"/>
                <a:pathLst>
                  <a:path extrusionOk="0" h="2647" w="2647">
                    <a:moveTo>
                      <a:pt x="0" y="1"/>
                    </a:moveTo>
                    <a:lnTo>
                      <a:pt x="0" y="1223"/>
                    </a:lnTo>
                    <a:lnTo>
                      <a:pt x="1424" y="2647"/>
                    </a:lnTo>
                    <a:lnTo>
                      <a:pt x="2647" y="2647"/>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31"/>
              <p:cNvSpPr/>
              <p:nvPr/>
            </p:nvSpPr>
            <p:spPr>
              <a:xfrm>
                <a:off x="2916050" y="825215"/>
                <a:ext cx="546933" cy="548685"/>
              </a:xfrm>
              <a:custGeom>
                <a:rect b="b" l="l" r="r" t="t"/>
                <a:pathLst>
                  <a:path extrusionOk="0" h="7517" w="7493">
                    <a:moveTo>
                      <a:pt x="0" y="0"/>
                    </a:moveTo>
                    <a:lnTo>
                      <a:pt x="0" y="1235"/>
                    </a:lnTo>
                    <a:lnTo>
                      <a:pt x="6267" y="7517"/>
                    </a:lnTo>
                    <a:lnTo>
                      <a:pt x="7493" y="7517"/>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31"/>
              <p:cNvSpPr/>
              <p:nvPr/>
            </p:nvSpPr>
            <p:spPr>
              <a:xfrm>
                <a:off x="2916050" y="744924"/>
                <a:ext cx="630728" cy="628976"/>
              </a:xfrm>
              <a:custGeom>
                <a:rect b="b" l="l" r="r" t="t"/>
                <a:pathLst>
                  <a:path extrusionOk="0" h="8617" w="8641">
                    <a:moveTo>
                      <a:pt x="0" y="0"/>
                    </a:moveTo>
                    <a:lnTo>
                      <a:pt x="0" y="51"/>
                    </a:lnTo>
                    <a:lnTo>
                      <a:pt x="8530" y="8617"/>
                    </a:lnTo>
                    <a:lnTo>
                      <a:pt x="8641" y="8617"/>
                    </a:lnTo>
                    <a:lnTo>
                      <a:pt x="8641" y="7505"/>
                    </a:lnTo>
                    <a:lnTo>
                      <a:pt x="11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31"/>
              <p:cNvSpPr/>
              <p:nvPr/>
            </p:nvSpPr>
            <p:spPr>
              <a:xfrm>
                <a:off x="3078166" y="744924"/>
                <a:ext cx="468612" cy="472334"/>
              </a:xfrm>
              <a:custGeom>
                <a:rect b="b" l="l" r="r" t="t"/>
                <a:pathLst>
                  <a:path extrusionOk="0" h="6471" w="6420">
                    <a:moveTo>
                      <a:pt x="0" y="0"/>
                    </a:moveTo>
                    <a:lnTo>
                      <a:pt x="6420" y="6471"/>
                    </a:lnTo>
                    <a:lnTo>
                      <a:pt x="6420" y="5233"/>
                    </a:lnTo>
                    <a:lnTo>
                      <a:pt x="12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31"/>
              <p:cNvSpPr/>
              <p:nvPr/>
            </p:nvSpPr>
            <p:spPr>
              <a:xfrm>
                <a:off x="3243274" y="744924"/>
                <a:ext cx="303503" cy="305474"/>
              </a:xfrm>
              <a:custGeom>
                <a:rect b="b" l="l" r="r" t="t"/>
                <a:pathLst>
                  <a:path extrusionOk="0" h="4185" w="4158">
                    <a:moveTo>
                      <a:pt x="1" y="0"/>
                    </a:moveTo>
                    <a:lnTo>
                      <a:pt x="4158" y="4184"/>
                    </a:lnTo>
                    <a:lnTo>
                      <a:pt x="4158" y="2962"/>
                    </a:lnTo>
                    <a:lnTo>
                      <a:pt x="12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31"/>
              <p:cNvSpPr/>
              <p:nvPr/>
            </p:nvSpPr>
            <p:spPr>
              <a:xfrm>
                <a:off x="3415462" y="744924"/>
                <a:ext cx="131314" cy="133284"/>
              </a:xfrm>
              <a:custGeom>
                <a:rect b="b" l="l" r="r" t="t"/>
                <a:pathLst>
                  <a:path extrusionOk="0" h="1826" w="1799">
                    <a:moveTo>
                      <a:pt x="0" y="0"/>
                    </a:moveTo>
                    <a:lnTo>
                      <a:pt x="1799" y="1826"/>
                    </a:lnTo>
                    <a:lnTo>
                      <a:pt x="1799" y="600"/>
                    </a:lnTo>
                    <a:lnTo>
                      <a:pt x="122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2" name="Google Shape;3382;p31"/>
            <p:cNvGrpSpPr/>
            <p:nvPr/>
          </p:nvGrpSpPr>
          <p:grpSpPr>
            <a:xfrm rot="1319946">
              <a:off x="6651826" y="-890801"/>
              <a:ext cx="751708" cy="1600539"/>
              <a:chOff x="717790" y="2649667"/>
              <a:chExt cx="931164" cy="1982636"/>
            </a:xfrm>
          </p:grpSpPr>
          <p:grpSp>
            <p:nvGrpSpPr>
              <p:cNvPr id="3383" name="Google Shape;3383;p31"/>
              <p:cNvGrpSpPr/>
              <p:nvPr/>
            </p:nvGrpSpPr>
            <p:grpSpPr>
              <a:xfrm>
                <a:off x="717790" y="2649667"/>
                <a:ext cx="931164" cy="1982636"/>
                <a:chOff x="2950128" y="2762904"/>
                <a:chExt cx="931164" cy="1982636"/>
              </a:xfrm>
            </p:grpSpPr>
            <p:sp>
              <p:nvSpPr>
                <p:cNvPr id="3384" name="Google Shape;3384;p31"/>
                <p:cNvSpPr/>
                <p:nvPr/>
              </p:nvSpPr>
              <p:spPr>
                <a:xfrm>
                  <a:off x="2950128" y="2762904"/>
                  <a:ext cx="931164" cy="1982636"/>
                </a:xfrm>
                <a:custGeom>
                  <a:rect b="b" l="l" r="r" t="t"/>
                  <a:pathLst>
                    <a:path extrusionOk="0" h="27735" w="13026">
                      <a:moveTo>
                        <a:pt x="1164" y="0"/>
                      </a:moveTo>
                      <a:cubicBezTo>
                        <a:pt x="1164" y="0"/>
                        <a:pt x="1176" y="12"/>
                        <a:pt x="1176" y="24"/>
                      </a:cubicBezTo>
                      <a:cubicBezTo>
                        <a:pt x="1176" y="674"/>
                        <a:pt x="651" y="1199"/>
                        <a:pt x="1" y="1199"/>
                      </a:cubicBezTo>
                      <a:lnTo>
                        <a:pt x="1" y="26559"/>
                      </a:lnTo>
                      <a:cubicBezTo>
                        <a:pt x="651" y="26559"/>
                        <a:pt x="1176" y="27084"/>
                        <a:pt x="1176" y="27734"/>
                      </a:cubicBezTo>
                      <a:lnTo>
                        <a:pt x="11851" y="27734"/>
                      </a:lnTo>
                      <a:cubicBezTo>
                        <a:pt x="11851" y="27084"/>
                        <a:pt x="12364" y="26559"/>
                        <a:pt x="13014" y="26559"/>
                      </a:cubicBezTo>
                      <a:lnTo>
                        <a:pt x="13026" y="26559"/>
                      </a:lnTo>
                      <a:lnTo>
                        <a:pt x="13026" y="1199"/>
                      </a:lnTo>
                      <a:lnTo>
                        <a:pt x="13014" y="1199"/>
                      </a:lnTo>
                      <a:cubicBezTo>
                        <a:pt x="12364" y="1199"/>
                        <a:pt x="11851" y="674"/>
                        <a:pt x="11851" y="24"/>
                      </a:cubicBezTo>
                      <a:lnTo>
                        <a:pt x="118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31"/>
                <p:cNvSpPr/>
                <p:nvPr/>
              </p:nvSpPr>
              <p:spPr>
                <a:xfrm>
                  <a:off x="3782056" y="4181369"/>
                  <a:ext cx="25949" cy="8864"/>
                </a:xfrm>
                <a:custGeom>
                  <a:rect b="b" l="l" r="r" t="t"/>
                  <a:pathLst>
                    <a:path extrusionOk="0" h="124" w="363">
                      <a:moveTo>
                        <a:pt x="63" y="0"/>
                      </a:moveTo>
                      <a:cubicBezTo>
                        <a:pt x="27" y="0"/>
                        <a:pt x="0" y="24"/>
                        <a:pt x="0" y="63"/>
                      </a:cubicBezTo>
                      <a:cubicBezTo>
                        <a:pt x="0" y="99"/>
                        <a:pt x="27" y="123"/>
                        <a:pt x="63" y="123"/>
                      </a:cubicBezTo>
                      <a:lnTo>
                        <a:pt x="300" y="123"/>
                      </a:lnTo>
                      <a:cubicBezTo>
                        <a:pt x="339" y="123"/>
                        <a:pt x="363" y="99"/>
                        <a:pt x="363" y="63"/>
                      </a:cubicBezTo>
                      <a:cubicBezTo>
                        <a:pt x="363" y="24"/>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31"/>
                <p:cNvSpPr/>
                <p:nvPr/>
              </p:nvSpPr>
              <p:spPr>
                <a:xfrm>
                  <a:off x="3071650" y="4181369"/>
                  <a:ext cx="687328" cy="8864"/>
                </a:xfrm>
                <a:custGeom>
                  <a:rect b="b" l="l" r="r" t="t"/>
                  <a:pathLst>
                    <a:path extrusionOk="0" h="124" w="9615">
                      <a:moveTo>
                        <a:pt x="75" y="0"/>
                      </a:moveTo>
                      <a:cubicBezTo>
                        <a:pt x="36" y="0"/>
                        <a:pt x="0" y="24"/>
                        <a:pt x="0" y="63"/>
                      </a:cubicBezTo>
                      <a:cubicBezTo>
                        <a:pt x="0" y="99"/>
                        <a:pt x="36" y="123"/>
                        <a:pt x="75" y="123"/>
                      </a:cubicBezTo>
                      <a:lnTo>
                        <a:pt x="525" y="123"/>
                      </a:lnTo>
                      <a:cubicBezTo>
                        <a:pt x="561" y="123"/>
                        <a:pt x="588" y="99"/>
                        <a:pt x="588" y="63"/>
                      </a:cubicBezTo>
                      <a:cubicBezTo>
                        <a:pt x="588" y="24"/>
                        <a:pt x="561" y="0"/>
                        <a:pt x="525" y="0"/>
                      </a:cubicBezTo>
                      <a:close/>
                      <a:moveTo>
                        <a:pt x="974" y="0"/>
                      </a:moveTo>
                      <a:cubicBezTo>
                        <a:pt x="935" y="0"/>
                        <a:pt x="911" y="24"/>
                        <a:pt x="911" y="63"/>
                      </a:cubicBezTo>
                      <a:cubicBezTo>
                        <a:pt x="911" y="99"/>
                        <a:pt x="935" y="123"/>
                        <a:pt x="974" y="123"/>
                      </a:cubicBezTo>
                      <a:lnTo>
                        <a:pt x="1424" y="123"/>
                      </a:lnTo>
                      <a:cubicBezTo>
                        <a:pt x="1460" y="123"/>
                        <a:pt x="1499" y="99"/>
                        <a:pt x="1499" y="63"/>
                      </a:cubicBezTo>
                      <a:cubicBezTo>
                        <a:pt x="1499" y="24"/>
                        <a:pt x="1460" y="0"/>
                        <a:pt x="1424" y="0"/>
                      </a:cubicBezTo>
                      <a:close/>
                      <a:moveTo>
                        <a:pt x="1873" y="0"/>
                      </a:moveTo>
                      <a:cubicBezTo>
                        <a:pt x="1834" y="0"/>
                        <a:pt x="1810" y="24"/>
                        <a:pt x="1810" y="63"/>
                      </a:cubicBezTo>
                      <a:cubicBezTo>
                        <a:pt x="1810" y="99"/>
                        <a:pt x="1834" y="123"/>
                        <a:pt x="1873" y="123"/>
                      </a:cubicBezTo>
                      <a:lnTo>
                        <a:pt x="2323" y="123"/>
                      </a:lnTo>
                      <a:cubicBezTo>
                        <a:pt x="2359" y="123"/>
                        <a:pt x="2398" y="99"/>
                        <a:pt x="2398" y="63"/>
                      </a:cubicBezTo>
                      <a:cubicBezTo>
                        <a:pt x="2398" y="24"/>
                        <a:pt x="2359" y="0"/>
                        <a:pt x="2323" y="0"/>
                      </a:cubicBezTo>
                      <a:close/>
                      <a:moveTo>
                        <a:pt x="2784" y="0"/>
                      </a:moveTo>
                      <a:cubicBezTo>
                        <a:pt x="2745" y="0"/>
                        <a:pt x="2710" y="24"/>
                        <a:pt x="2710" y="63"/>
                      </a:cubicBezTo>
                      <a:cubicBezTo>
                        <a:pt x="2710" y="99"/>
                        <a:pt x="2745" y="123"/>
                        <a:pt x="2784" y="123"/>
                      </a:cubicBezTo>
                      <a:lnTo>
                        <a:pt x="3234" y="123"/>
                      </a:lnTo>
                      <a:cubicBezTo>
                        <a:pt x="3270" y="123"/>
                        <a:pt x="3297" y="99"/>
                        <a:pt x="3297" y="63"/>
                      </a:cubicBezTo>
                      <a:cubicBezTo>
                        <a:pt x="3297" y="24"/>
                        <a:pt x="3270" y="0"/>
                        <a:pt x="3234" y="0"/>
                      </a:cubicBezTo>
                      <a:close/>
                      <a:moveTo>
                        <a:pt x="3684" y="0"/>
                      </a:moveTo>
                      <a:cubicBezTo>
                        <a:pt x="3645" y="0"/>
                        <a:pt x="3621" y="24"/>
                        <a:pt x="3621" y="63"/>
                      </a:cubicBezTo>
                      <a:cubicBezTo>
                        <a:pt x="3621" y="99"/>
                        <a:pt x="3645" y="123"/>
                        <a:pt x="3684" y="123"/>
                      </a:cubicBezTo>
                      <a:lnTo>
                        <a:pt x="4133" y="123"/>
                      </a:lnTo>
                      <a:cubicBezTo>
                        <a:pt x="4169" y="123"/>
                        <a:pt x="4196" y="99"/>
                        <a:pt x="4196" y="63"/>
                      </a:cubicBezTo>
                      <a:cubicBezTo>
                        <a:pt x="4196" y="24"/>
                        <a:pt x="4169" y="0"/>
                        <a:pt x="4133" y="0"/>
                      </a:cubicBezTo>
                      <a:close/>
                      <a:moveTo>
                        <a:pt x="4583" y="0"/>
                      </a:moveTo>
                      <a:cubicBezTo>
                        <a:pt x="4544" y="0"/>
                        <a:pt x="4520" y="24"/>
                        <a:pt x="4520" y="63"/>
                      </a:cubicBezTo>
                      <a:cubicBezTo>
                        <a:pt x="4520" y="99"/>
                        <a:pt x="4544" y="123"/>
                        <a:pt x="4583" y="123"/>
                      </a:cubicBezTo>
                      <a:lnTo>
                        <a:pt x="5032" y="123"/>
                      </a:lnTo>
                      <a:cubicBezTo>
                        <a:pt x="5068" y="123"/>
                        <a:pt x="5107" y="99"/>
                        <a:pt x="5107" y="63"/>
                      </a:cubicBezTo>
                      <a:cubicBezTo>
                        <a:pt x="5107" y="24"/>
                        <a:pt x="5068" y="0"/>
                        <a:pt x="5032" y="0"/>
                      </a:cubicBezTo>
                      <a:close/>
                      <a:moveTo>
                        <a:pt x="5494" y="0"/>
                      </a:moveTo>
                      <a:cubicBezTo>
                        <a:pt x="5458" y="0"/>
                        <a:pt x="5419" y="24"/>
                        <a:pt x="5419" y="63"/>
                      </a:cubicBezTo>
                      <a:cubicBezTo>
                        <a:pt x="5419" y="99"/>
                        <a:pt x="5458" y="123"/>
                        <a:pt x="5494" y="123"/>
                      </a:cubicBezTo>
                      <a:lnTo>
                        <a:pt x="5943" y="123"/>
                      </a:lnTo>
                      <a:cubicBezTo>
                        <a:pt x="5982" y="123"/>
                        <a:pt x="6006" y="99"/>
                        <a:pt x="6006" y="63"/>
                      </a:cubicBezTo>
                      <a:cubicBezTo>
                        <a:pt x="6006" y="24"/>
                        <a:pt x="5982" y="0"/>
                        <a:pt x="5943" y="0"/>
                      </a:cubicBezTo>
                      <a:close/>
                      <a:moveTo>
                        <a:pt x="6393" y="0"/>
                      </a:moveTo>
                      <a:cubicBezTo>
                        <a:pt x="6357" y="0"/>
                        <a:pt x="6318" y="24"/>
                        <a:pt x="6318" y="63"/>
                      </a:cubicBezTo>
                      <a:cubicBezTo>
                        <a:pt x="6318" y="99"/>
                        <a:pt x="6357" y="123"/>
                        <a:pt x="6393" y="123"/>
                      </a:cubicBezTo>
                      <a:lnTo>
                        <a:pt x="6842" y="123"/>
                      </a:lnTo>
                      <a:cubicBezTo>
                        <a:pt x="6881" y="123"/>
                        <a:pt x="6905" y="99"/>
                        <a:pt x="6905" y="63"/>
                      </a:cubicBezTo>
                      <a:cubicBezTo>
                        <a:pt x="6905" y="24"/>
                        <a:pt x="6881" y="0"/>
                        <a:pt x="6842" y="0"/>
                      </a:cubicBezTo>
                      <a:close/>
                      <a:moveTo>
                        <a:pt x="7292" y="0"/>
                      </a:moveTo>
                      <a:cubicBezTo>
                        <a:pt x="7256" y="0"/>
                        <a:pt x="7229" y="24"/>
                        <a:pt x="7229" y="63"/>
                      </a:cubicBezTo>
                      <a:cubicBezTo>
                        <a:pt x="7229" y="99"/>
                        <a:pt x="7256" y="123"/>
                        <a:pt x="7292" y="123"/>
                      </a:cubicBezTo>
                      <a:lnTo>
                        <a:pt x="7741" y="123"/>
                      </a:lnTo>
                      <a:cubicBezTo>
                        <a:pt x="7780" y="123"/>
                        <a:pt x="7816" y="99"/>
                        <a:pt x="7816" y="63"/>
                      </a:cubicBezTo>
                      <a:cubicBezTo>
                        <a:pt x="7816" y="24"/>
                        <a:pt x="7780" y="0"/>
                        <a:pt x="7741" y="0"/>
                      </a:cubicBezTo>
                      <a:close/>
                      <a:moveTo>
                        <a:pt x="8191" y="0"/>
                      </a:moveTo>
                      <a:cubicBezTo>
                        <a:pt x="8155" y="0"/>
                        <a:pt x="8128" y="24"/>
                        <a:pt x="8128" y="63"/>
                      </a:cubicBezTo>
                      <a:cubicBezTo>
                        <a:pt x="8128" y="99"/>
                        <a:pt x="8155" y="123"/>
                        <a:pt x="8191" y="123"/>
                      </a:cubicBezTo>
                      <a:lnTo>
                        <a:pt x="8653" y="123"/>
                      </a:lnTo>
                      <a:cubicBezTo>
                        <a:pt x="8692" y="123"/>
                        <a:pt x="8715" y="99"/>
                        <a:pt x="8715" y="63"/>
                      </a:cubicBezTo>
                      <a:cubicBezTo>
                        <a:pt x="8715" y="24"/>
                        <a:pt x="8692" y="0"/>
                        <a:pt x="8653" y="0"/>
                      </a:cubicBezTo>
                      <a:close/>
                      <a:moveTo>
                        <a:pt x="9102" y="0"/>
                      </a:moveTo>
                      <a:cubicBezTo>
                        <a:pt x="9066" y="0"/>
                        <a:pt x="9027" y="24"/>
                        <a:pt x="9027" y="63"/>
                      </a:cubicBezTo>
                      <a:cubicBezTo>
                        <a:pt x="9027" y="99"/>
                        <a:pt x="9066" y="123"/>
                        <a:pt x="9102" y="123"/>
                      </a:cubicBezTo>
                      <a:lnTo>
                        <a:pt x="9552" y="123"/>
                      </a:lnTo>
                      <a:cubicBezTo>
                        <a:pt x="9591" y="123"/>
                        <a:pt x="9615" y="99"/>
                        <a:pt x="9615" y="63"/>
                      </a:cubicBezTo>
                      <a:cubicBezTo>
                        <a:pt x="9615" y="24"/>
                        <a:pt x="9591" y="0"/>
                        <a:pt x="9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31"/>
                <p:cNvSpPr/>
                <p:nvPr/>
              </p:nvSpPr>
              <p:spPr>
                <a:xfrm>
                  <a:off x="3022541" y="4181369"/>
                  <a:ext cx="26878" cy="8864"/>
                </a:xfrm>
                <a:custGeom>
                  <a:rect b="b" l="l" r="r" t="t"/>
                  <a:pathLst>
                    <a:path extrusionOk="0" h="124" w="376">
                      <a:moveTo>
                        <a:pt x="76" y="0"/>
                      </a:moveTo>
                      <a:cubicBezTo>
                        <a:pt x="37" y="0"/>
                        <a:pt x="1" y="24"/>
                        <a:pt x="1" y="63"/>
                      </a:cubicBezTo>
                      <a:cubicBezTo>
                        <a:pt x="1" y="99"/>
                        <a:pt x="37" y="123"/>
                        <a:pt x="76" y="123"/>
                      </a:cubicBezTo>
                      <a:lnTo>
                        <a:pt x="313" y="123"/>
                      </a:lnTo>
                      <a:cubicBezTo>
                        <a:pt x="349" y="123"/>
                        <a:pt x="376" y="99"/>
                        <a:pt x="376" y="63"/>
                      </a:cubicBezTo>
                      <a:cubicBezTo>
                        <a:pt x="376" y="24"/>
                        <a:pt x="349" y="0"/>
                        <a:pt x="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31"/>
                <p:cNvSpPr/>
                <p:nvPr/>
              </p:nvSpPr>
              <p:spPr>
                <a:xfrm>
                  <a:off x="3132268" y="4295529"/>
                  <a:ext cx="20659" cy="246480"/>
                </a:xfrm>
                <a:custGeom>
                  <a:rect b="b" l="l" r="r" t="t"/>
                  <a:pathLst>
                    <a:path extrusionOk="0" h="3448" w="289">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31"/>
                <p:cNvSpPr/>
                <p:nvPr/>
              </p:nvSpPr>
              <p:spPr>
                <a:xfrm>
                  <a:off x="3168868" y="4295529"/>
                  <a:ext cx="29452" cy="246480"/>
                </a:xfrm>
                <a:custGeom>
                  <a:rect b="b" l="l" r="r" t="t"/>
                  <a:pathLst>
                    <a:path extrusionOk="0" h="3448" w="412">
                      <a:moveTo>
                        <a:pt x="1" y="1"/>
                      </a:moveTo>
                      <a:lnTo>
                        <a:pt x="1"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31"/>
                <p:cNvSpPr/>
                <p:nvPr/>
              </p:nvSpPr>
              <p:spPr>
                <a:xfrm>
                  <a:off x="3217119" y="4295529"/>
                  <a:ext cx="12510" cy="246480"/>
                </a:xfrm>
                <a:custGeom>
                  <a:rect b="b" l="l" r="r" t="t"/>
                  <a:pathLst>
                    <a:path extrusionOk="0" h="3448" w="175">
                      <a:moveTo>
                        <a:pt x="0" y="1"/>
                      </a:moveTo>
                      <a:lnTo>
                        <a:pt x="0"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31"/>
                <p:cNvSpPr/>
                <p:nvPr/>
              </p:nvSpPr>
              <p:spPr>
                <a:xfrm>
                  <a:off x="3250073" y="4295529"/>
                  <a:ext cx="20659" cy="246480"/>
                </a:xfrm>
                <a:custGeom>
                  <a:rect b="b" l="l" r="r" t="t"/>
                  <a:pathLst>
                    <a:path extrusionOk="0" h="3448" w="289">
                      <a:moveTo>
                        <a:pt x="1" y="1"/>
                      </a:moveTo>
                      <a:lnTo>
                        <a:pt x="1"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31"/>
                <p:cNvSpPr/>
                <p:nvPr/>
              </p:nvSpPr>
              <p:spPr>
                <a:xfrm>
                  <a:off x="3286745" y="4295529"/>
                  <a:ext cx="29380" cy="246480"/>
                </a:xfrm>
                <a:custGeom>
                  <a:rect b="b" l="l" r="r" t="t"/>
                  <a:pathLst>
                    <a:path extrusionOk="0" h="3448" w="411">
                      <a:moveTo>
                        <a:pt x="0" y="1"/>
                      </a:moveTo>
                      <a:lnTo>
                        <a:pt x="0" y="3447"/>
                      </a:lnTo>
                      <a:lnTo>
                        <a:pt x="411" y="3447"/>
                      </a:lnTo>
                      <a:lnTo>
                        <a:pt x="4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31"/>
                <p:cNvSpPr/>
                <p:nvPr/>
              </p:nvSpPr>
              <p:spPr>
                <a:xfrm>
                  <a:off x="3341144"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31"/>
                <p:cNvSpPr/>
                <p:nvPr/>
              </p:nvSpPr>
              <p:spPr>
                <a:xfrm>
                  <a:off x="3334925" y="4295529"/>
                  <a:ext cx="12510" cy="246480"/>
                </a:xfrm>
                <a:custGeom>
                  <a:rect b="b" l="l" r="r" t="t"/>
                  <a:pathLst>
                    <a:path extrusionOk="0" h="3448" w="175">
                      <a:moveTo>
                        <a:pt x="1" y="1"/>
                      </a:moveTo>
                      <a:lnTo>
                        <a:pt x="1" y="3447"/>
                      </a:lnTo>
                      <a:lnTo>
                        <a:pt x="174" y="3447"/>
                      </a:lnTo>
                      <a:lnTo>
                        <a:pt x="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31"/>
                <p:cNvSpPr/>
                <p:nvPr/>
              </p:nvSpPr>
              <p:spPr>
                <a:xfrm>
                  <a:off x="3363447" y="4295529"/>
                  <a:ext cx="21446" cy="246480"/>
                </a:xfrm>
                <a:custGeom>
                  <a:rect b="b" l="l" r="r" t="t"/>
                  <a:pathLst>
                    <a:path extrusionOk="0" h="3448" w="300">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31"/>
                <p:cNvSpPr/>
                <p:nvPr/>
              </p:nvSpPr>
              <p:spPr>
                <a:xfrm>
                  <a:off x="3400904" y="4295529"/>
                  <a:ext cx="28808" cy="246480"/>
                </a:xfrm>
                <a:custGeom>
                  <a:rect b="b" l="l" r="r" t="t"/>
                  <a:pathLst>
                    <a:path extrusionOk="0" h="3448" w="403">
                      <a:moveTo>
                        <a:pt x="1" y="1"/>
                      </a:moveTo>
                      <a:lnTo>
                        <a:pt x="1" y="3447"/>
                      </a:lnTo>
                      <a:lnTo>
                        <a:pt x="402" y="3447"/>
                      </a:lnTo>
                      <a:lnTo>
                        <a:pt x="4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31"/>
                <p:cNvSpPr/>
                <p:nvPr/>
              </p:nvSpPr>
              <p:spPr>
                <a:xfrm>
                  <a:off x="3446511" y="4295529"/>
                  <a:ext cx="17871" cy="246480"/>
                </a:xfrm>
                <a:custGeom>
                  <a:rect b="b" l="l" r="r" t="t"/>
                  <a:pathLst>
                    <a:path extrusionOk="0" h="3448" w="250">
                      <a:moveTo>
                        <a:pt x="1" y="1"/>
                      </a:moveTo>
                      <a:lnTo>
                        <a:pt x="1" y="3447"/>
                      </a:lnTo>
                      <a:lnTo>
                        <a:pt x="250" y="3447"/>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31"/>
                <p:cNvSpPr/>
                <p:nvPr/>
              </p:nvSpPr>
              <p:spPr>
                <a:xfrm>
                  <a:off x="3481252" y="4295529"/>
                  <a:ext cx="21517" cy="246480"/>
                </a:xfrm>
                <a:custGeom>
                  <a:rect b="b" l="l" r="r" t="t"/>
                  <a:pathLst>
                    <a:path extrusionOk="0" h="3448" w="301">
                      <a:moveTo>
                        <a:pt x="0" y="1"/>
                      </a:moveTo>
                      <a:lnTo>
                        <a:pt x="0" y="3447"/>
                      </a:lnTo>
                      <a:lnTo>
                        <a:pt x="300" y="3447"/>
                      </a:lnTo>
                      <a:lnTo>
                        <a:pt x="3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31"/>
                <p:cNvSpPr/>
                <p:nvPr/>
              </p:nvSpPr>
              <p:spPr>
                <a:xfrm>
                  <a:off x="3518709" y="4295529"/>
                  <a:ext cx="28808" cy="246480"/>
                </a:xfrm>
                <a:custGeom>
                  <a:rect b="b" l="l" r="r" t="t"/>
                  <a:pathLst>
                    <a:path extrusionOk="0" h="3448" w="403">
                      <a:moveTo>
                        <a:pt x="1" y="1"/>
                      </a:moveTo>
                      <a:lnTo>
                        <a:pt x="1" y="3447"/>
                      </a:lnTo>
                      <a:lnTo>
                        <a:pt x="403" y="3447"/>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31"/>
                <p:cNvSpPr/>
                <p:nvPr/>
              </p:nvSpPr>
              <p:spPr>
                <a:xfrm>
                  <a:off x="3572322" y="4295529"/>
                  <a:ext cx="71" cy="246480"/>
                </a:xfrm>
                <a:custGeom>
                  <a:rect b="b" l="l" r="r" t="t"/>
                  <a:pathLst>
                    <a:path extrusionOk="0" h="3448" w="1">
                      <a:moveTo>
                        <a:pt x="0" y="1"/>
                      </a:moveTo>
                      <a:lnTo>
                        <a:pt x="0" y="344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31"/>
                <p:cNvSpPr/>
                <p:nvPr/>
              </p:nvSpPr>
              <p:spPr>
                <a:xfrm>
                  <a:off x="3562457" y="4295529"/>
                  <a:ext cx="18944" cy="246480"/>
                </a:xfrm>
                <a:custGeom>
                  <a:rect b="b" l="l" r="r" t="t"/>
                  <a:pathLst>
                    <a:path extrusionOk="0" h="3448" w="265">
                      <a:moveTo>
                        <a:pt x="0" y="1"/>
                      </a:moveTo>
                      <a:lnTo>
                        <a:pt x="0" y="3447"/>
                      </a:lnTo>
                      <a:lnTo>
                        <a:pt x="264" y="3447"/>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31"/>
                <p:cNvSpPr/>
                <p:nvPr/>
              </p:nvSpPr>
              <p:spPr>
                <a:xfrm>
                  <a:off x="3593696" y="4295529"/>
                  <a:ext cx="20659" cy="246480"/>
                </a:xfrm>
                <a:custGeom>
                  <a:rect b="b" l="l" r="r" t="t"/>
                  <a:pathLst>
                    <a:path extrusionOk="0" h="3448" w="289">
                      <a:moveTo>
                        <a:pt x="1" y="1"/>
                      </a:moveTo>
                      <a:lnTo>
                        <a:pt x="1" y="3447"/>
                      </a:lnTo>
                      <a:lnTo>
                        <a:pt x="289" y="3447"/>
                      </a:lnTo>
                      <a:lnTo>
                        <a:pt x="2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31"/>
                <p:cNvSpPr/>
                <p:nvPr/>
              </p:nvSpPr>
              <p:spPr>
                <a:xfrm>
                  <a:off x="3630367" y="4295529"/>
                  <a:ext cx="29595" cy="246480"/>
                </a:xfrm>
                <a:custGeom>
                  <a:rect b="b" l="l" r="r" t="t"/>
                  <a:pathLst>
                    <a:path extrusionOk="0" h="3448" w="414">
                      <a:moveTo>
                        <a:pt x="0" y="1"/>
                      </a:moveTo>
                      <a:lnTo>
                        <a:pt x="0" y="3447"/>
                      </a:lnTo>
                      <a:lnTo>
                        <a:pt x="414" y="3447"/>
                      </a:lnTo>
                      <a:lnTo>
                        <a:pt x="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31"/>
                <p:cNvSpPr/>
                <p:nvPr/>
              </p:nvSpPr>
              <p:spPr>
                <a:xfrm>
                  <a:off x="3678547" y="4295529"/>
                  <a:ext cx="12510" cy="246480"/>
                </a:xfrm>
                <a:custGeom>
                  <a:rect b="b" l="l" r="r" t="t"/>
                  <a:pathLst>
                    <a:path extrusionOk="0" h="3448" w="175">
                      <a:moveTo>
                        <a:pt x="1" y="1"/>
                      </a:moveTo>
                      <a:lnTo>
                        <a:pt x="1" y="3447"/>
                      </a:lnTo>
                      <a:lnTo>
                        <a:pt x="175" y="3447"/>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31"/>
                <p:cNvSpPr/>
                <p:nvPr/>
              </p:nvSpPr>
              <p:spPr>
                <a:xfrm>
                  <a:off x="3711573" y="4295529"/>
                  <a:ext cx="20588" cy="246480"/>
                </a:xfrm>
                <a:custGeom>
                  <a:rect b="b" l="l" r="r" t="t"/>
                  <a:pathLst>
                    <a:path extrusionOk="0" h="3448" w="288">
                      <a:moveTo>
                        <a:pt x="0" y="1"/>
                      </a:moveTo>
                      <a:lnTo>
                        <a:pt x="0" y="3447"/>
                      </a:lnTo>
                      <a:lnTo>
                        <a:pt x="288" y="3447"/>
                      </a:lnTo>
                      <a:lnTo>
                        <a:pt x="2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6" name="Google Shape;3406;p31"/>
              <p:cNvGrpSpPr/>
              <p:nvPr/>
            </p:nvGrpSpPr>
            <p:grpSpPr>
              <a:xfrm rot="-5400000">
                <a:off x="1042218" y="2701458"/>
                <a:ext cx="282307" cy="563980"/>
                <a:chOff x="4391550" y="576822"/>
                <a:chExt cx="435928" cy="870878"/>
              </a:xfrm>
            </p:grpSpPr>
            <p:sp>
              <p:nvSpPr>
                <p:cNvPr id="3407" name="Google Shape;3407;p31"/>
                <p:cNvSpPr/>
                <p:nvPr/>
              </p:nvSpPr>
              <p:spPr>
                <a:xfrm rot="-5400000">
                  <a:off x="4174076" y="794297"/>
                  <a:ext cx="870878" cy="435928"/>
                </a:xfrm>
                <a:custGeom>
                  <a:rect b="b" l="l" r="r" t="t"/>
                  <a:pathLst>
                    <a:path extrusionOk="0" h="6232" w="12450">
                      <a:moveTo>
                        <a:pt x="0" y="0"/>
                      </a:moveTo>
                      <a:cubicBezTo>
                        <a:pt x="0" y="3447"/>
                        <a:pt x="2784" y="6231"/>
                        <a:pt x="6219" y="6231"/>
                      </a:cubicBezTo>
                      <a:cubicBezTo>
                        <a:pt x="9665" y="6231"/>
                        <a:pt x="12449" y="3447"/>
                        <a:pt x="12449" y="0"/>
                      </a:cubicBezTo>
                      <a:lnTo>
                        <a:pt x="10513" y="0"/>
                      </a:lnTo>
                      <a:cubicBezTo>
                        <a:pt x="10513" y="2374"/>
                        <a:pt x="8592" y="4298"/>
                        <a:pt x="6219" y="4298"/>
                      </a:cubicBezTo>
                      <a:cubicBezTo>
                        <a:pt x="3857" y="4298"/>
                        <a:pt x="1936" y="2374"/>
                        <a:pt x="19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31"/>
                <p:cNvSpPr/>
                <p:nvPr/>
              </p:nvSpPr>
              <p:spPr>
                <a:xfrm rot="-5400000">
                  <a:off x="4241892" y="861904"/>
                  <a:ext cx="600031" cy="300715"/>
                </a:xfrm>
                <a:custGeom>
                  <a:rect b="b" l="l" r="r" t="t"/>
                  <a:pathLst>
                    <a:path extrusionOk="0" h="4299" w="8578">
                      <a:moveTo>
                        <a:pt x="0" y="0"/>
                      </a:moveTo>
                      <a:cubicBezTo>
                        <a:pt x="0" y="2374"/>
                        <a:pt x="1921" y="4298"/>
                        <a:pt x="4283" y="4298"/>
                      </a:cubicBezTo>
                      <a:cubicBezTo>
                        <a:pt x="6656" y="4298"/>
                        <a:pt x="8577" y="2374"/>
                        <a:pt x="8577" y="0"/>
                      </a:cubicBezTo>
                      <a:lnTo>
                        <a:pt x="6893" y="0"/>
                      </a:lnTo>
                      <a:cubicBezTo>
                        <a:pt x="6893" y="1436"/>
                        <a:pt x="5730" y="2611"/>
                        <a:pt x="4283" y="2611"/>
                      </a:cubicBezTo>
                      <a:cubicBezTo>
                        <a:pt x="2847" y="2611"/>
                        <a:pt x="1684" y="1436"/>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31"/>
                <p:cNvSpPr/>
                <p:nvPr/>
              </p:nvSpPr>
              <p:spPr>
                <a:xfrm rot="-5400000">
                  <a:off x="4300650" y="920942"/>
                  <a:ext cx="364440" cy="182639"/>
                </a:xfrm>
                <a:custGeom>
                  <a:rect b="b" l="l" r="r" t="t"/>
                  <a:pathLst>
                    <a:path extrusionOk="0" h="2611" w="5210">
                      <a:moveTo>
                        <a:pt x="0" y="0"/>
                      </a:moveTo>
                      <a:cubicBezTo>
                        <a:pt x="0" y="1436"/>
                        <a:pt x="1163" y="2611"/>
                        <a:pt x="2599" y="2611"/>
                      </a:cubicBezTo>
                      <a:cubicBezTo>
                        <a:pt x="4046" y="2611"/>
                        <a:pt x="5209" y="1436"/>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0" name="Google Shape;3410;p31"/>
              <p:cNvGrpSpPr/>
              <p:nvPr/>
            </p:nvGrpSpPr>
            <p:grpSpPr>
              <a:xfrm>
                <a:off x="867118" y="3291781"/>
                <a:ext cx="632508" cy="632508"/>
                <a:chOff x="7055875" y="2971225"/>
                <a:chExt cx="192650" cy="192650"/>
              </a:xfrm>
            </p:grpSpPr>
            <p:sp>
              <p:nvSpPr>
                <p:cNvPr id="3411" name="Google Shape;3411;p31"/>
                <p:cNvSpPr/>
                <p:nvPr/>
              </p:nvSpPr>
              <p:spPr>
                <a:xfrm>
                  <a:off x="7055875" y="3063675"/>
                  <a:ext cx="192650" cy="8100"/>
                </a:xfrm>
                <a:custGeom>
                  <a:rect b="b" l="l" r="r" t="t"/>
                  <a:pathLst>
                    <a:path extrusionOk="0" h="324" w="7706">
                      <a:moveTo>
                        <a:pt x="1" y="0"/>
                      </a:moveTo>
                      <a:lnTo>
                        <a:pt x="1" y="324"/>
                      </a:lnTo>
                      <a:lnTo>
                        <a:pt x="7706" y="324"/>
                      </a:lnTo>
                      <a:lnTo>
                        <a:pt x="77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31"/>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31"/>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31"/>
                <p:cNvSpPr/>
                <p:nvPr/>
              </p:nvSpPr>
              <p:spPr>
                <a:xfrm>
                  <a:off x="7081200" y="2996550"/>
                  <a:ext cx="142075" cy="142075"/>
                </a:xfrm>
                <a:custGeom>
                  <a:rect b="b" l="l" r="r" t="t"/>
                  <a:pathLst>
                    <a:path extrusionOk="0" h="5683" w="5683">
                      <a:moveTo>
                        <a:pt x="5446" y="0"/>
                      </a:moveTo>
                      <a:lnTo>
                        <a:pt x="1" y="5458"/>
                      </a:lnTo>
                      <a:lnTo>
                        <a:pt x="237" y="5682"/>
                      </a:lnTo>
                      <a:lnTo>
                        <a:pt x="5683" y="237"/>
                      </a:lnTo>
                      <a:lnTo>
                        <a:pt x="54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31"/>
                <p:cNvSpPr/>
                <p:nvPr/>
              </p:nvSpPr>
              <p:spPr>
                <a:xfrm>
                  <a:off x="7081200" y="2996550"/>
                  <a:ext cx="142075" cy="142075"/>
                </a:xfrm>
                <a:custGeom>
                  <a:rect b="b" l="l" r="r" t="t"/>
                  <a:pathLst>
                    <a:path extrusionOk="0" h="5683" w="5683">
                      <a:moveTo>
                        <a:pt x="237" y="0"/>
                      </a:moveTo>
                      <a:lnTo>
                        <a:pt x="1" y="237"/>
                      </a:lnTo>
                      <a:lnTo>
                        <a:pt x="5446" y="5682"/>
                      </a:lnTo>
                      <a:lnTo>
                        <a:pt x="5683" y="5458"/>
                      </a:lnTo>
                      <a:lnTo>
                        <a:pt x="2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31"/>
                <p:cNvSpPr/>
                <p:nvPr/>
              </p:nvSpPr>
              <p:spPr>
                <a:xfrm>
                  <a:off x="7063075" y="3023350"/>
                  <a:ext cx="178275" cy="88375"/>
                </a:xfrm>
                <a:custGeom>
                  <a:rect b="b" l="l" r="r" t="t"/>
                  <a:pathLst>
                    <a:path extrusionOk="0" h="3535" w="7131">
                      <a:moveTo>
                        <a:pt x="6995" y="1"/>
                      </a:moveTo>
                      <a:lnTo>
                        <a:pt x="0" y="3235"/>
                      </a:lnTo>
                      <a:lnTo>
                        <a:pt x="138" y="3534"/>
                      </a:lnTo>
                      <a:lnTo>
                        <a:pt x="7130" y="301"/>
                      </a:lnTo>
                      <a:lnTo>
                        <a:pt x="69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31"/>
                <p:cNvSpPr/>
                <p:nvPr/>
              </p:nvSpPr>
              <p:spPr>
                <a:xfrm>
                  <a:off x="7060300" y="3030550"/>
                  <a:ext cx="183875" cy="74350"/>
                </a:xfrm>
                <a:custGeom>
                  <a:rect b="b" l="l" r="r" t="t"/>
                  <a:pathLst>
                    <a:path extrusionOk="0" h="2974" w="7355">
                      <a:moveTo>
                        <a:pt x="111" y="1"/>
                      </a:moveTo>
                      <a:lnTo>
                        <a:pt x="0" y="312"/>
                      </a:lnTo>
                      <a:lnTo>
                        <a:pt x="7241" y="2974"/>
                      </a:lnTo>
                      <a:lnTo>
                        <a:pt x="7355" y="2659"/>
                      </a:lnTo>
                      <a:lnTo>
                        <a:pt x="1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31"/>
                <p:cNvSpPr/>
                <p:nvPr/>
              </p:nvSpPr>
              <p:spPr>
                <a:xfrm>
                  <a:off x="7108025" y="2978400"/>
                  <a:ext cx="88350" cy="178275"/>
                </a:xfrm>
                <a:custGeom>
                  <a:rect b="b" l="l" r="r" t="t"/>
                  <a:pathLst>
                    <a:path extrusionOk="0" h="7131" w="3534">
                      <a:moveTo>
                        <a:pt x="300" y="1"/>
                      </a:moveTo>
                      <a:lnTo>
                        <a:pt x="0" y="139"/>
                      </a:lnTo>
                      <a:lnTo>
                        <a:pt x="3234" y="7131"/>
                      </a:lnTo>
                      <a:lnTo>
                        <a:pt x="3534" y="6993"/>
                      </a:lnTo>
                      <a:lnTo>
                        <a:pt x="3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31"/>
                <p:cNvSpPr/>
                <p:nvPr/>
              </p:nvSpPr>
              <p:spPr>
                <a:xfrm>
                  <a:off x="7114925" y="2975925"/>
                  <a:ext cx="74350" cy="183600"/>
                </a:xfrm>
                <a:custGeom>
                  <a:rect b="b" l="l" r="r" t="t"/>
                  <a:pathLst>
                    <a:path extrusionOk="0" h="7344" w="2974">
                      <a:moveTo>
                        <a:pt x="2673" y="1"/>
                      </a:moveTo>
                      <a:lnTo>
                        <a:pt x="0" y="7230"/>
                      </a:lnTo>
                      <a:lnTo>
                        <a:pt x="312" y="7343"/>
                      </a:lnTo>
                      <a:lnTo>
                        <a:pt x="2973" y="112"/>
                      </a:lnTo>
                      <a:lnTo>
                        <a:pt x="26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29" name="Shape 14429"/>
        <p:cNvGrpSpPr/>
        <p:nvPr/>
      </p:nvGrpSpPr>
      <p:grpSpPr>
        <a:xfrm>
          <a:off x="0" y="0"/>
          <a:ext cx="0" cy="0"/>
          <a:chOff x="0" y="0"/>
          <a:chExt cx="0" cy="0"/>
        </a:xfrm>
      </p:grpSpPr>
      <p:sp>
        <p:nvSpPr>
          <p:cNvPr id="14430" name="Google Shape;14430;p6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4431" name="Google Shape;14431;p67"/>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32" name="Google Shape;14432;p67"/>
          <p:cNvGrpSpPr/>
          <p:nvPr/>
        </p:nvGrpSpPr>
        <p:grpSpPr>
          <a:xfrm>
            <a:off x="835580" y="2140412"/>
            <a:ext cx="426462" cy="420796"/>
            <a:chOff x="-6713450" y="2397900"/>
            <a:chExt cx="295375" cy="291450"/>
          </a:xfrm>
        </p:grpSpPr>
        <p:sp>
          <p:nvSpPr>
            <p:cNvPr id="14433" name="Google Shape;14433;p67"/>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67"/>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35" name="Google Shape;14435;p67"/>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36" name="Google Shape;14436;p67"/>
          <p:cNvGrpSpPr/>
          <p:nvPr/>
        </p:nvGrpSpPr>
        <p:grpSpPr>
          <a:xfrm>
            <a:off x="3540341" y="1631401"/>
            <a:ext cx="423069" cy="420507"/>
            <a:chOff x="-4932650" y="2046625"/>
            <a:chExt cx="293025" cy="291250"/>
          </a:xfrm>
        </p:grpSpPr>
        <p:sp>
          <p:nvSpPr>
            <p:cNvPr id="14437" name="Google Shape;14437;p67"/>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7"/>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39" name="Google Shape;14439;p67"/>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40" name="Google Shape;14440;p67"/>
          <p:cNvGrpSpPr/>
          <p:nvPr/>
        </p:nvGrpSpPr>
        <p:grpSpPr>
          <a:xfrm>
            <a:off x="3552272" y="2660957"/>
            <a:ext cx="423069" cy="420796"/>
            <a:chOff x="-4931075" y="2765725"/>
            <a:chExt cx="293025" cy="291450"/>
          </a:xfrm>
        </p:grpSpPr>
        <p:sp>
          <p:nvSpPr>
            <p:cNvPr id="14441" name="Google Shape;14441;p67"/>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7"/>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3" name="Google Shape;14443;p67"/>
          <p:cNvGrpSpPr/>
          <p:nvPr/>
        </p:nvGrpSpPr>
        <p:grpSpPr>
          <a:xfrm>
            <a:off x="6257840" y="1656289"/>
            <a:ext cx="420796" cy="370732"/>
            <a:chOff x="-3137650" y="2067900"/>
            <a:chExt cx="291450" cy="256775"/>
          </a:xfrm>
        </p:grpSpPr>
        <p:sp>
          <p:nvSpPr>
            <p:cNvPr id="14444" name="Google Shape;14444;p67"/>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7"/>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67"/>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7" name="Google Shape;14447;p67"/>
          <p:cNvGrpSpPr/>
          <p:nvPr/>
        </p:nvGrpSpPr>
        <p:grpSpPr>
          <a:xfrm>
            <a:off x="6257840" y="2139926"/>
            <a:ext cx="420796" cy="421770"/>
            <a:chOff x="-3137650" y="2408950"/>
            <a:chExt cx="291450" cy="292125"/>
          </a:xfrm>
        </p:grpSpPr>
        <p:sp>
          <p:nvSpPr>
            <p:cNvPr id="14448" name="Google Shape;14448;p67"/>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67"/>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67"/>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7"/>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7"/>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3" name="Google Shape;14453;p67"/>
          <p:cNvGrpSpPr/>
          <p:nvPr/>
        </p:nvGrpSpPr>
        <p:grpSpPr>
          <a:xfrm>
            <a:off x="6269771" y="2685412"/>
            <a:ext cx="420796" cy="371887"/>
            <a:chOff x="-3137650" y="2787000"/>
            <a:chExt cx="291450" cy="257575"/>
          </a:xfrm>
        </p:grpSpPr>
        <p:sp>
          <p:nvSpPr>
            <p:cNvPr id="14454" name="Google Shape;14454;p67"/>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7"/>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7"/>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7"/>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7"/>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67"/>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7"/>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7"/>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62" name="Google Shape;14462;p67"/>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67"/>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67"/>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65" name="Google Shape;14465;p67"/>
          <p:cNvGrpSpPr/>
          <p:nvPr/>
        </p:nvGrpSpPr>
        <p:grpSpPr>
          <a:xfrm>
            <a:off x="1387948" y="2660397"/>
            <a:ext cx="421914" cy="421914"/>
            <a:chOff x="-6354300" y="2757075"/>
            <a:chExt cx="292225" cy="292225"/>
          </a:xfrm>
        </p:grpSpPr>
        <p:sp>
          <p:nvSpPr>
            <p:cNvPr id="14466" name="Google Shape;14466;p67"/>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7"/>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7"/>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67"/>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0" name="Google Shape;14470;p67"/>
          <p:cNvGrpSpPr/>
          <p:nvPr/>
        </p:nvGrpSpPr>
        <p:grpSpPr>
          <a:xfrm>
            <a:off x="4081951" y="1629560"/>
            <a:ext cx="424188" cy="424188"/>
            <a:chOff x="-4573475" y="2045850"/>
            <a:chExt cx="293800" cy="293800"/>
          </a:xfrm>
        </p:grpSpPr>
        <p:sp>
          <p:nvSpPr>
            <p:cNvPr id="14471" name="Google Shape;14471;p67"/>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7"/>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3" name="Google Shape;14473;p67"/>
          <p:cNvGrpSpPr/>
          <p:nvPr/>
        </p:nvGrpSpPr>
        <p:grpSpPr>
          <a:xfrm>
            <a:off x="4081374" y="2138699"/>
            <a:ext cx="425343" cy="424225"/>
            <a:chOff x="-4570325" y="2405775"/>
            <a:chExt cx="294600" cy="293825"/>
          </a:xfrm>
        </p:grpSpPr>
        <p:sp>
          <p:nvSpPr>
            <p:cNvPr id="14474" name="Google Shape;14474;p67"/>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7"/>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6" name="Google Shape;14476;p67"/>
          <p:cNvGrpSpPr/>
          <p:nvPr/>
        </p:nvGrpSpPr>
        <p:grpSpPr>
          <a:xfrm>
            <a:off x="4094442" y="2659838"/>
            <a:ext cx="423069" cy="423033"/>
            <a:chOff x="-4572700" y="2764950"/>
            <a:chExt cx="293025" cy="293000"/>
          </a:xfrm>
        </p:grpSpPr>
        <p:sp>
          <p:nvSpPr>
            <p:cNvPr id="14477" name="Google Shape;14477;p67"/>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7"/>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7"/>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67"/>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67"/>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2" name="Google Shape;14482;p67"/>
          <p:cNvGrpSpPr/>
          <p:nvPr/>
        </p:nvGrpSpPr>
        <p:grpSpPr>
          <a:xfrm>
            <a:off x="6813205" y="1631239"/>
            <a:ext cx="414840" cy="420832"/>
            <a:chOff x="-2777700" y="2049775"/>
            <a:chExt cx="287325" cy="291475"/>
          </a:xfrm>
        </p:grpSpPr>
        <p:sp>
          <p:nvSpPr>
            <p:cNvPr id="14483" name="Google Shape;14483;p67"/>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7"/>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7"/>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6" name="Google Shape;14486;p67"/>
          <p:cNvGrpSpPr/>
          <p:nvPr/>
        </p:nvGrpSpPr>
        <p:grpSpPr>
          <a:xfrm>
            <a:off x="6809667" y="2140431"/>
            <a:ext cx="421914" cy="420759"/>
            <a:chOff x="-2571737" y="2403625"/>
            <a:chExt cx="292225" cy="291425"/>
          </a:xfrm>
        </p:grpSpPr>
        <p:sp>
          <p:nvSpPr>
            <p:cNvPr id="14487" name="Google Shape;14487;p67"/>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7"/>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7"/>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7"/>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7"/>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7"/>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7"/>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4" name="Google Shape;14494;p67"/>
          <p:cNvGrpSpPr/>
          <p:nvPr/>
        </p:nvGrpSpPr>
        <p:grpSpPr>
          <a:xfrm>
            <a:off x="6809667" y="2661534"/>
            <a:ext cx="421914" cy="419640"/>
            <a:chOff x="-2571737" y="2764550"/>
            <a:chExt cx="292225" cy="290650"/>
          </a:xfrm>
        </p:grpSpPr>
        <p:sp>
          <p:nvSpPr>
            <p:cNvPr id="14495" name="Google Shape;14495;p67"/>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67"/>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67"/>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8" name="Google Shape;14498;p67"/>
          <p:cNvGrpSpPr/>
          <p:nvPr/>
        </p:nvGrpSpPr>
        <p:grpSpPr>
          <a:xfrm>
            <a:off x="3009168" y="3230538"/>
            <a:ext cx="421914" cy="423864"/>
            <a:chOff x="-1333975" y="2365850"/>
            <a:chExt cx="292225" cy="293575"/>
          </a:xfrm>
        </p:grpSpPr>
        <p:sp>
          <p:nvSpPr>
            <p:cNvPr id="14499" name="Google Shape;14499;p67"/>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67"/>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67"/>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67"/>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67"/>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67"/>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7"/>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67"/>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7" name="Google Shape;14507;p67"/>
          <p:cNvGrpSpPr/>
          <p:nvPr/>
        </p:nvGrpSpPr>
        <p:grpSpPr>
          <a:xfrm>
            <a:off x="1942643" y="2660397"/>
            <a:ext cx="398020" cy="421914"/>
            <a:chOff x="-5995925" y="2757850"/>
            <a:chExt cx="275675" cy="292225"/>
          </a:xfrm>
        </p:grpSpPr>
        <p:sp>
          <p:nvSpPr>
            <p:cNvPr id="14508" name="Google Shape;14508;p67"/>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67"/>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67"/>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67"/>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67"/>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67"/>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67"/>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67"/>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67"/>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7" name="Google Shape;14517;p67"/>
          <p:cNvGrpSpPr/>
          <p:nvPr/>
        </p:nvGrpSpPr>
        <p:grpSpPr>
          <a:xfrm>
            <a:off x="4622930" y="1631816"/>
            <a:ext cx="421951" cy="419677"/>
            <a:chOff x="-4211975" y="2046625"/>
            <a:chExt cx="292250" cy="290675"/>
          </a:xfrm>
        </p:grpSpPr>
        <p:sp>
          <p:nvSpPr>
            <p:cNvPr id="14518" name="Google Shape;14518;p67"/>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67"/>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0" name="Google Shape;14520;p67"/>
          <p:cNvGrpSpPr/>
          <p:nvPr/>
        </p:nvGrpSpPr>
        <p:grpSpPr>
          <a:xfrm>
            <a:off x="4672976" y="2138699"/>
            <a:ext cx="321859" cy="424225"/>
            <a:chOff x="-4178875" y="2405775"/>
            <a:chExt cx="222925" cy="293825"/>
          </a:xfrm>
        </p:grpSpPr>
        <p:sp>
          <p:nvSpPr>
            <p:cNvPr id="14521" name="Google Shape;14521;p67"/>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67"/>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67"/>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4" name="Google Shape;14524;p67"/>
          <p:cNvGrpSpPr/>
          <p:nvPr/>
        </p:nvGrpSpPr>
        <p:grpSpPr>
          <a:xfrm>
            <a:off x="4635439" y="2673483"/>
            <a:ext cx="420796" cy="395746"/>
            <a:chOff x="-4211975" y="2783850"/>
            <a:chExt cx="291450" cy="274100"/>
          </a:xfrm>
        </p:grpSpPr>
        <p:sp>
          <p:nvSpPr>
            <p:cNvPr id="14525" name="Google Shape;14525;p67"/>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67"/>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7"/>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28" name="Google Shape;14528;p67"/>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29" name="Google Shape;14529;p67"/>
          <p:cNvGrpSpPr/>
          <p:nvPr/>
        </p:nvGrpSpPr>
        <p:grpSpPr>
          <a:xfrm>
            <a:off x="7340368" y="2140413"/>
            <a:ext cx="420796" cy="420796"/>
            <a:chOff x="-2419325" y="2408150"/>
            <a:chExt cx="291450" cy="291450"/>
          </a:xfrm>
        </p:grpSpPr>
        <p:sp>
          <p:nvSpPr>
            <p:cNvPr id="14530" name="Google Shape;14530;p67"/>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67"/>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67"/>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7"/>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7"/>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7"/>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7"/>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7" name="Google Shape;14537;p67"/>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8" name="Google Shape;14538;p67"/>
          <p:cNvGrpSpPr/>
          <p:nvPr/>
        </p:nvGrpSpPr>
        <p:grpSpPr>
          <a:xfrm>
            <a:off x="4661893" y="3231514"/>
            <a:ext cx="420796" cy="421914"/>
            <a:chOff x="-1333200" y="2770450"/>
            <a:chExt cx="291450" cy="292225"/>
          </a:xfrm>
        </p:grpSpPr>
        <p:sp>
          <p:nvSpPr>
            <p:cNvPr id="14539" name="Google Shape;14539;p67"/>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67"/>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1" name="Google Shape;14541;p67"/>
          <p:cNvGrpSpPr/>
          <p:nvPr/>
        </p:nvGrpSpPr>
        <p:grpSpPr>
          <a:xfrm>
            <a:off x="2458506" y="1631256"/>
            <a:ext cx="423069" cy="420796"/>
            <a:chOff x="-5635200" y="2037975"/>
            <a:chExt cx="293025" cy="291450"/>
          </a:xfrm>
        </p:grpSpPr>
        <p:sp>
          <p:nvSpPr>
            <p:cNvPr id="14542" name="Google Shape;14542;p67"/>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67"/>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4" name="Google Shape;14544;p67"/>
          <p:cNvGrpSpPr/>
          <p:nvPr/>
        </p:nvGrpSpPr>
        <p:grpSpPr>
          <a:xfrm>
            <a:off x="2456792" y="2140412"/>
            <a:ext cx="426499" cy="420796"/>
            <a:chOff x="-5637575" y="2397900"/>
            <a:chExt cx="295400" cy="291450"/>
          </a:xfrm>
        </p:grpSpPr>
        <p:sp>
          <p:nvSpPr>
            <p:cNvPr id="14545" name="Google Shape;14545;p67"/>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67"/>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67"/>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67"/>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9" name="Google Shape;14549;p67"/>
          <p:cNvGrpSpPr/>
          <p:nvPr/>
        </p:nvGrpSpPr>
        <p:grpSpPr>
          <a:xfrm>
            <a:off x="2470455" y="2660397"/>
            <a:ext cx="423033" cy="421914"/>
            <a:chOff x="-5635975" y="2757075"/>
            <a:chExt cx="293000" cy="292225"/>
          </a:xfrm>
        </p:grpSpPr>
        <p:sp>
          <p:nvSpPr>
            <p:cNvPr id="14550" name="Google Shape;14550;p67"/>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67"/>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2" name="Google Shape;14552;p67"/>
          <p:cNvGrpSpPr/>
          <p:nvPr/>
        </p:nvGrpSpPr>
        <p:grpSpPr>
          <a:xfrm>
            <a:off x="5154391" y="1631256"/>
            <a:ext cx="423069" cy="420796"/>
            <a:chOff x="-3854375" y="2046625"/>
            <a:chExt cx="293025" cy="291450"/>
          </a:xfrm>
        </p:grpSpPr>
        <p:sp>
          <p:nvSpPr>
            <p:cNvPr id="14553" name="Google Shape;14553;p67"/>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67"/>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5" name="Google Shape;14555;p67"/>
          <p:cNvGrpSpPr/>
          <p:nvPr/>
        </p:nvGrpSpPr>
        <p:grpSpPr>
          <a:xfrm>
            <a:off x="5153254" y="2138717"/>
            <a:ext cx="425343" cy="424188"/>
            <a:chOff x="-3854375" y="2405000"/>
            <a:chExt cx="294600" cy="293800"/>
          </a:xfrm>
        </p:grpSpPr>
        <p:sp>
          <p:nvSpPr>
            <p:cNvPr id="14556" name="Google Shape;14556;p67"/>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67"/>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8" name="Google Shape;14558;p67"/>
          <p:cNvGrpSpPr/>
          <p:nvPr/>
        </p:nvGrpSpPr>
        <p:grpSpPr>
          <a:xfrm>
            <a:off x="5167459" y="2659838"/>
            <a:ext cx="420796" cy="423033"/>
            <a:chOff x="-3852025" y="2764950"/>
            <a:chExt cx="291450" cy="293000"/>
          </a:xfrm>
        </p:grpSpPr>
        <p:sp>
          <p:nvSpPr>
            <p:cNvPr id="14559" name="Google Shape;14559;p67"/>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67"/>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1" name="Google Shape;14561;p67"/>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67"/>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3" name="Google Shape;14563;p67"/>
          <p:cNvGrpSpPr/>
          <p:nvPr/>
        </p:nvGrpSpPr>
        <p:grpSpPr>
          <a:xfrm>
            <a:off x="7890048" y="2660398"/>
            <a:ext cx="420796" cy="421914"/>
            <a:chOff x="-2060175" y="2768875"/>
            <a:chExt cx="291450" cy="292225"/>
          </a:xfrm>
        </p:grpSpPr>
        <p:sp>
          <p:nvSpPr>
            <p:cNvPr id="14564" name="Google Shape;14564;p67"/>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7"/>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6" name="Google Shape;14566;p67"/>
          <p:cNvGrpSpPr/>
          <p:nvPr/>
        </p:nvGrpSpPr>
        <p:grpSpPr>
          <a:xfrm>
            <a:off x="1903657" y="3232071"/>
            <a:ext cx="421914" cy="420796"/>
            <a:chOff x="-937025" y="2064750"/>
            <a:chExt cx="292225" cy="291450"/>
          </a:xfrm>
        </p:grpSpPr>
        <p:sp>
          <p:nvSpPr>
            <p:cNvPr id="14567" name="Google Shape;14567;p67"/>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67"/>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67"/>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0" name="Google Shape;14570;p67"/>
          <p:cNvGrpSpPr/>
          <p:nvPr/>
        </p:nvGrpSpPr>
        <p:grpSpPr>
          <a:xfrm>
            <a:off x="3006820" y="1630697"/>
            <a:ext cx="421951" cy="421914"/>
            <a:chOff x="-5276050" y="2037975"/>
            <a:chExt cx="292250" cy="292225"/>
          </a:xfrm>
        </p:grpSpPr>
        <p:sp>
          <p:nvSpPr>
            <p:cNvPr id="14571" name="Google Shape;14571;p67"/>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67"/>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67"/>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74" name="Google Shape;14574;p67"/>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7"/>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76" name="Google Shape;14576;p67"/>
          <p:cNvGrpSpPr/>
          <p:nvPr/>
        </p:nvGrpSpPr>
        <p:grpSpPr>
          <a:xfrm>
            <a:off x="5765634" y="1631256"/>
            <a:ext cx="324133" cy="420796"/>
            <a:chOff x="-3462150" y="2046625"/>
            <a:chExt cx="224500" cy="291450"/>
          </a:xfrm>
        </p:grpSpPr>
        <p:sp>
          <p:nvSpPr>
            <p:cNvPr id="14577" name="Google Shape;14577;p67"/>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7"/>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7"/>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67"/>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67"/>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67"/>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67"/>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67"/>
          <p:cNvGrpSpPr/>
          <p:nvPr/>
        </p:nvGrpSpPr>
        <p:grpSpPr>
          <a:xfrm>
            <a:off x="5741197" y="2139276"/>
            <a:ext cx="373006" cy="423069"/>
            <a:chOff x="-3478675" y="2405775"/>
            <a:chExt cx="258350" cy="293025"/>
          </a:xfrm>
        </p:grpSpPr>
        <p:sp>
          <p:nvSpPr>
            <p:cNvPr id="14585" name="Google Shape;14585;p67"/>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7"/>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7"/>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67"/>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9" name="Google Shape;14589;p67"/>
          <p:cNvGrpSpPr/>
          <p:nvPr/>
        </p:nvGrpSpPr>
        <p:grpSpPr>
          <a:xfrm>
            <a:off x="5803715" y="2660398"/>
            <a:ext cx="271831" cy="421914"/>
            <a:chOff x="-3443250" y="2765725"/>
            <a:chExt cx="188275" cy="292225"/>
          </a:xfrm>
        </p:grpSpPr>
        <p:sp>
          <p:nvSpPr>
            <p:cNvPr id="14590" name="Google Shape;14590;p67"/>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7"/>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7"/>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7"/>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4" name="Google Shape;14594;p67"/>
          <p:cNvGrpSpPr/>
          <p:nvPr/>
        </p:nvGrpSpPr>
        <p:grpSpPr>
          <a:xfrm>
            <a:off x="832612" y="3230934"/>
            <a:ext cx="371887" cy="423069"/>
            <a:chOff x="-1684475" y="2049000"/>
            <a:chExt cx="257575" cy="293025"/>
          </a:xfrm>
        </p:grpSpPr>
        <p:sp>
          <p:nvSpPr>
            <p:cNvPr id="14595" name="Google Shape;14595;p67"/>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67"/>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67"/>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7"/>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99" name="Google Shape;14599;p67"/>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0" name="Google Shape;14600;p67"/>
          <p:cNvGrpSpPr/>
          <p:nvPr/>
        </p:nvGrpSpPr>
        <p:grpSpPr>
          <a:xfrm>
            <a:off x="4122504" y="3231514"/>
            <a:ext cx="420796" cy="421914"/>
            <a:chOff x="-1700225" y="2768875"/>
            <a:chExt cx="291450" cy="292225"/>
          </a:xfrm>
        </p:grpSpPr>
        <p:sp>
          <p:nvSpPr>
            <p:cNvPr id="14601" name="Google Shape;14601;p67"/>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67"/>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7"/>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7"/>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67"/>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67"/>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7" name="Google Shape;14607;p67"/>
          <p:cNvGrpSpPr/>
          <p:nvPr/>
        </p:nvGrpSpPr>
        <p:grpSpPr>
          <a:xfrm>
            <a:off x="3590852" y="3230935"/>
            <a:ext cx="371887" cy="423069"/>
            <a:chOff x="-919700" y="2420750"/>
            <a:chExt cx="257575" cy="293025"/>
          </a:xfrm>
        </p:grpSpPr>
        <p:sp>
          <p:nvSpPr>
            <p:cNvPr id="14608" name="Google Shape;14608;p67"/>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7"/>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7"/>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1" name="Google Shape;14611;p67"/>
          <p:cNvGrpSpPr/>
          <p:nvPr/>
        </p:nvGrpSpPr>
        <p:grpSpPr>
          <a:xfrm>
            <a:off x="1926044" y="1645950"/>
            <a:ext cx="409531" cy="410617"/>
            <a:chOff x="6679825" y="2693700"/>
            <a:chExt cx="257875" cy="258575"/>
          </a:xfrm>
        </p:grpSpPr>
        <p:sp>
          <p:nvSpPr>
            <p:cNvPr id="14612" name="Google Shape;14612;p67"/>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67"/>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4" name="Google Shape;14614;p67"/>
          <p:cNvGrpSpPr/>
          <p:nvPr/>
        </p:nvGrpSpPr>
        <p:grpSpPr>
          <a:xfrm>
            <a:off x="1915618" y="2142110"/>
            <a:ext cx="420531" cy="417262"/>
            <a:chOff x="6790450" y="3119050"/>
            <a:chExt cx="262750" cy="260675"/>
          </a:xfrm>
        </p:grpSpPr>
        <p:sp>
          <p:nvSpPr>
            <p:cNvPr id="14615" name="Google Shape;14615;p67"/>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7"/>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7" name="Google Shape;14617;p67"/>
          <p:cNvGrpSpPr/>
          <p:nvPr/>
        </p:nvGrpSpPr>
        <p:grpSpPr>
          <a:xfrm>
            <a:off x="6542730" y="3755436"/>
            <a:ext cx="358093" cy="407391"/>
            <a:chOff x="7660859" y="2571753"/>
            <a:chExt cx="366561" cy="417024"/>
          </a:xfrm>
        </p:grpSpPr>
        <p:sp>
          <p:nvSpPr>
            <p:cNvPr id="14618" name="Google Shape;14618;p67"/>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67"/>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67"/>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1" name="Google Shape;14621;p67"/>
          <p:cNvGrpSpPr/>
          <p:nvPr/>
        </p:nvGrpSpPr>
        <p:grpSpPr>
          <a:xfrm>
            <a:off x="4077412" y="3755436"/>
            <a:ext cx="407391" cy="407391"/>
            <a:chOff x="5566722" y="2571753"/>
            <a:chExt cx="417024" cy="417024"/>
          </a:xfrm>
        </p:grpSpPr>
        <p:sp>
          <p:nvSpPr>
            <p:cNvPr id="14622" name="Google Shape;14622;p67"/>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7"/>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4" name="Google Shape;14624;p67"/>
          <p:cNvGrpSpPr/>
          <p:nvPr/>
        </p:nvGrpSpPr>
        <p:grpSpPr>
          <a:xfrm>
            <a:off x="4693744" y="3857692"/>
            <a:ext cx="407381" cy="202880"/>
            <a:chOff x="6090251" y="2676413"/>
            <a:chExt cx="417014" cy="207677"/>
          </a:xfrm>
        </p:grpSpPr>
        <p:sp>
          <p:nvSpPr>
            <p:cNvPr id="14625" name="Google Shape;14625;p67"/>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7"/>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7"/>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7"/>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9" name="Google Shape;14629;p67"/>
          <p:cNvGrpSpPr/>
          <p:nvPr/>
        </p:nvGrpSpPr>
        <p:grpSpPr>
          <a:xfrm>
            <a:off x="5926398" y="3755436"/>
            <a:ext cx="407391" cy="407391"/>
            <a:chOff x="7137330" y="2571753"/>
            <a:chExt cx="417024" cy="417024"/>
          </a:xfrm>
        </p:grpSpPr>
        <p:sp>
          <p:nvSpPr>
            <p:cNvPr id="14630" name="Google Shape;14630;p67"/>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7"/>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67"/>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3" name="Google Shape;14633;p67"/>
          <p:cNvGrpSpPr/>
          <p:nvPr/>
        </p:nvGrpSpPr>
        <p:grpSpPr>
          <a:xfrm>
            <a:off x="5310066" y="3755436"/>
            <a:ext cx="407391" cy="407391"/>
            <a:chOff x="6613801" y="2571753"/>
            <a:chExt cx="417024" cy="417024"/>
          </a:xfrm>
        </p:grpSpPr>
        <p:sp>
          <p:nvSpPr>
            <p:cNvPr id="14634" name="Google Shape;14634;p67"/>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67"/>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67"/>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67"/>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7"/>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9" name="Google Shape;14639;p67"/>
          <p:cNvGrpSpPr/>
          <p:nvPr/>
        </p:nvGrpSpPr>
        <p:grpSpPr>
          <a:xfrm>
            <a:off x="7896740" y="3238780"/>
            <a:ext cx="407411" cy="407411"/>
            <a:chOff x="2964567" y="2571753"/>
            <a:chExt cx="417045" cy="417045"/>
          </a:xfrm>
        </p:grpSpPr>
        <p:sp>
          <p:nvSpPr>
            <p:cNvPr id="14640" name="Google Shape;14640;p67"/>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7"/>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2" name="Google Shape;14642;p67"/>
          <p:cNvGrpSpPr/>
          <p:nvPr/>
        </p:nvGrpSpPr>
        <p:grpSpPr>
          <a:xfrm>
            <a:off x="1612062" y="3815897"/>
            <a:ext cx="407391" cy="286470"/>
            <a:chOff x="3476576" y="2633631"/>
            <a:chExt cx="417024" cy="293244"/>
          </a:xfrm>
        </p:grpSpPr>
        <p:sp>
          <p:nvSpPr>
            <p:cNvPr id="14643" name="Google Shape;14643;p67"/>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67"/>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5" name="Google Shape;14645;p67"/>
          <p:cNvGrpSpPr/>
          <p:nvPr/>
        </p:nvGrpSpPr>
        <p:grpSpPr>
          <a:xfrm>
            <a:off x="2228394" y="3755508"/>
            <a:ext cx="407411" cy="407248"/>
            <a:chOff x="3988564" y="2571836"/>
            <a:chExt cx="417045" cy="416878"/>
          </a:xfrm>
        </p:grpSpPr>
        <p:sp>
          <p:nvSpPr>
            <p:cNvPr id="14646" name="Google Shape;14646;p67"/>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7"/>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8" name="Google Shape;14648;p67"/>
          <p:cNvGrpSpPr/>
          <p:nvPr/>
        </p:nvGrpSpPr>
        <p:grpSpPr>
          <a:xfrm>
            <a:off x="2844747" y="3755436"/>
            <a:ext cx="407391" cy="407391"/>
            <a:chOff x="4500573" y="2571753"/>
            <a:chExt cx="417024" cy="417024"/>
          </a:xfrm>
        </p:grpSpPr>
        <p:sp>
          <p:nvSpPr>
            <p:cNvPr id="14649" name="Google Shape;14649;p67"/>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7"/>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1" name="Google Shape;14651;p67"/>
          <p:cNvGrpSpPr/>
          <p:nvPr/>
        </p:nvGrpSpPr>
        <p:grpSpPr>
          <a:xfrm>
            <a:off x="3461079" y="3755436"/>
            <a:ext cx="407391" cy="407391"/>
            <a:chOff x="5012603" y="2571753"/>
            <a:chExt cx="417024" cy="417024"/>
          </a:xfrm>
        </p:grpSpPr>
        <p:sp>
          <p:nvSpPr>
            <p:cNvPr id="14652" name="Google Shape;14652;p67"/>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67"/>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4" name="Google Shape;14654;p67"/>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5" name="Google Shape;14655;p67"/>
          <p:cNvGrpSpPr/>
          <p:nvPr/>
        </p:nvGrpSpPr>
        <p:grpSpPr>
          <a:xfrm>
            <a:off x="5721826" y="3238790"/>
            <a:ext cx="407432" cy="407391"/>
            <a:chOff x="812101" y="2571761"/>
            <a:chExt cx="417066" cy="417024"/>
          </a:xfrm>
        </p:grpSpPr>
        <p:sp>
          <p:nvSpPr>
            <p:cNvPr id="14656" name="Google Shape;14656;p6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6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6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6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0" name="Google Shape;14660;p67"/>
          <p:cNvGrpSpPr/>
          <p:nvPr/>
        </p:nvGrpSpPr>
        <p:grpSpPr>
          <a:xfrm>
            <a:off x="6242420" y="3238790"/>
            <a:ext cx="407391" cy="407391"/>
            <a:chOff x="1323129" y="2571761"/>
            <a:chExt cx="417024" cy="417024"/>
          </a:xfrm>
        </p:grpSpPr>
        <p:sp>
          <p:nvSpPr>
            <p:cNvPr id="14661" name="Google Shape;14661;p6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6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6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65" name="Google Shape;14665;p67"/>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66" name="Google Shape;14666;p67"/>
          <p:cNvGrpSpPr/>
          <p:nvPr/>
        </p:nvGrpSpPr>
        <p:grpSpPr>
          <a:xfrm>
            <a:off x="7378895" y="3238843"/>
            <a:ext cx="408023" cy="407411"/>
            <a:chOff x="2344476" y="2571761"/>
            <a:chExt cx="417671" cy="417045"/>
          </a:xfrm>
        </p:grpSpPr>
        <p:sp>
          <p:nvSpPr>
            <p:cNvPr id="14667" name="Google Shape;14667;p67"/>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7"/>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9" name="Google Shape;14669;p67"/>
          <p:cNvGrpSpPr/>
          <p:nvPr/>
        </p:nvGrpSpPr>
        <p:grpSpPr>
          <a:xfrm>
            <a:off x="7109755" y="3759535"/>
            <a:ext cx="399178" cy="399178"/>
            <a:chOff x="2038375" y="3798025"/>
            <a:chExt cx="841792" cy="841792"/>
          </a:xfrm>
        </p:grpSpPr>
        <p:sp>
          <p:nvSpPr>
            <p:cNvPr id="14670" name="Google Shape;14670;p67"/>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7"/>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675" name="Shape 14675"/>
        <p:cNvGrpSpPr/>
        <p:nvPr/>
      </p:nvGrpSpPr>
      <p:grpSpPr>
        <a:xfrm>
          <a:off x="0" y="0"/>
          <a:ext cx="0" cy="0"/>
          <a:chOff x="0" y="0"/>
          <a:chExt cx="0" cy="0"/>
        </a:xfrm>
      </p:grpSpPr>
      <p:pic>
        <p:nvPicPr>
          <p:cNvPr id="14676" name="Google Shape;14676;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3" name="Shape 3423"/>
        <p:cNvGrpSpPr/>
        <p:nvPr/>
      </p:nvGrpSpPr>
      <p:grpSpPr>
        <a:xfrm>
          <a:off x="0" y="0"/>
          <a:ext cx="0" cy="0"/>
          <a:chOff x="0" y="0"/>
          <a:chExt cx="0" cy="0"/>
        </a:xfrm>
      </p:grpSpPr>
      <p:sp>
        <p:nvSpPr>
          <p:cNvPr id="3424" name="Google Shape;3424;p32"/>
          <p:cNvSpPr txBox="1"/>
          <p:nvPr>
            <p:ph type="title"/>
          </p:nvPr>
        </p:nvSpPr>
        <p:spPr>
          <a:xfrm>
            <a:off x="713225" y="2578525"/>
            <a:ext cx="43836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425" name="Google Shape;3425;p32"/>
          <p:cNvSpPr txBox="1"/>
          <p:nvPr>
            <p:ph idx="2" type="title"/>
          </p:nvPr>
        </p:nvSpPr>
        <p:spPr>
          <a:xfrm>
            <a:off x="713225" y="1321950"/>
            <a:ext cx="1260900" cy="117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grpSp>
        <p:nvGrpSpPr>
          <p:cNvPr id="3426" name="Google Shape;3426;p32"/>
          <p:cNvGrpSpPr/>
          <p:nvPr/>
        </p:nvGrpSpPr>
        <p:grpSpPr>
          <a:xfrm>
            <a:off x="5689238" y="-121226"/>
            <a:ext cx="3724022" cy="6865529"/>
            <a:chOff x="5689238" y="-121226"/>
            <a:chExt cx="3724022" cy="6865529"/>
          </a:xfrm>
        </p:grpSpPr>
        <p:grpSp>
          <p:nvGrpSpPr>
            <p:cNvPr id="3427" name="Google Shape;3427;p32"/>
            <p:cNvGrpSpPr/>
            <p:nvPr/>
          </p:nvGrpSpPr>
          <p:grpSpPr>
            <a:xfrm rot="1319919">
              <a:off x="6666787" y="4034258"/>
              <a:ext cx="986179" cy="2620746"/>
              <a:chOff x="1845525" y="949850"/>
              <a:chExt cx="1344279" cy="3572385"/>
            </a:xfrm>
          </p:grpSpPr>
          <p:sp>
            <p:nvSpPr>
              <p:cNvPr id="3428" name="Google Shape;3428;p32"/>
              <p:cNvSpPr/>
              <p:nvPr/>
            </p:nvSpPr>
            <p:spPr>
              <a:xfrm>
                <a:off x="1845525" y="949850"/>
                <a:ext cx="1344279" cy="3572385"/>
              </a:xfrm>
              <a:custGeom>
                <a:rect b="b" l="l" r="r" t="t"/>
                <a:pathLst>
                  <a:path extrusionOk="0" h="36465" w="12927">
                    <a:moveTo>
                      <a:pt x="375" y="0"/>
                    </a:moveTo>
                    <a:cubicBezTo>
                      <a:pt x="213" y="0"/>
                      <a:pt x="88" y="126"/>
                      <a:pt x="88" y="288"/>
                    </a:cubicBezTo>
                    <a:lnTo>
                      <a:pt x="28" y="24051"/>
                    </a:lnTo>
                    <a:cubicBezTo>
                      <a:pt x="139" y="24051"/>
                      <a:pt x="237" y="24063"/>
                      <a:pt x="327" y="24090"/>
                    </a:cubicBezTo>
                    <a:cubicBezTo>
                      <a:pt x="912" y="24213"/>
                      <a:pt x="1349" y="24725"/>
                      <a:pt x="1361" y="25349"/>
                    </a:cubicBezTo>
                    <a:lnTo>
                      <a:pt x="1361" y="25388"/>
                    </a:lnTo>
                    <a:cubicBezTo>
                      <a:pt x="1361" y="25738"/>
                      <a:pt x="1226" y="26062"/>
                      <a:pt x="1002" y="26299"/>
                    </a:cubicBezTo>
                    <a:cubicBezTo>
                      <a:pt x="813" y="26512"/>
                      <a:pt x="552" y="26650"/>
                      <a:pt x="264" y="26697"/>
                    </a:cubicBezTo>
                    <a:cubicBezTo>
                      <a:pt x="190" y="26712"/>
                      <a:pt x="115" y="26724"/>
                      <a:pt x="28" y="26724"/>
                    </a:cubicBezTo>
                    <a:lnTo>
                      <a:pt x="1" y="36153"/>
                    </a:lnTo>
                    <a:cubicBezTo>
                      <a:pt x="1" y="36303"/>
                      <a:pt x="127" y="36438"/>
                      <a:pt x="288" y="36438"/>
                    </a:cubicBezTo>
                    <a:lnTo>
                      <a:pt x="5084" y="36453"/>
                    </a:lnTo>
                    <a:cubicBezTo>
                      <a:pt x="5084" y="36351"/>
                      <a:pt x="5096" y="36240"/>
                      <a:pt x="5123" y="36153"/>
                    </a:cubicBezTo>
                    <a:cubicBezTo>
                      <a:pt x="5257" y="35554"/>
                      <a:pt x="5797" y="35116"/>
                      <a:pt x="6432" y="35116"/>
                    </a:cubicBezTo>
                    <a:cubicBezTo>
                      <a:pt x="6783" y="35116"/>
                      <a:pt x="7107" y="35254"/>
                      <a:pt x="7343" y="35479"/>
                    </a:cubicBezTo>
                    <a:cubicBezTo>
                      <a:pt x="7544" y="35676"/>
                      <a:pt x="7682" y="35928"/>
                      <a:pt x="7745" y="36213"/>
                    </a:cubicBezTo>
                    <a:cubicBezTo>
                      <a:pt x="7757" y="36288"/>
                      <a:pt x="7757" y="36378"/>
                      <a:pt x="7757" y="36453"/>
                    </a:cubicBezTo>
                    <a:lnTo>
                      <a:pt x="12564" y="36465"/>
                    </a:lnTo>
                    <a:cubicBezTo>
                      <a:pt x="12714" y="36465"/>
                      <a:pt x="12852" y="36339"/>
                      <a:pt x="12852" y="36177"/>
                    </a:cubicBezTo>
                    <a:lnTo>
                      <a:pt x="12864" y="26748"/>
                    </a:lnTo>
                    <a:cubicBezTo>
                      <a:pt x="12765" y="26748"/>
                      <a:pt x="12663" y="26736"/>
                      <a:pt x="12564" y="26712"/>
                    </a:cubicBezTo>
                    <a:cubicBezTo>
                      <a:pt x="11977" y="26575"/>
                      <a:pt x="11539" y="26050"/>
                      <a:pt x="11539" y="25412"/>
                    </a:cubicBezTo>
                    <a:lnTo>
                      <a:pt x="11539" y="25376"/>
                    </a:lnTo>
                    <a:cubicBezTo>
                      <a:pt x="11551" y="25037"/>
                      <a:pt x="11689" y="24725"/>
                      <a:pt x="11902" y="24501"/>
                    </a:cubicBezTo>
                    <a:cubicBezTo>
                      <a:pt x="12091" y="24300"/>
                      <a:pt x="12351" y="24150"/>
                      <a:pt x="12627" y="24102"/>
                    </a:cubicBezTo>
                    <a:cubicBezTo>
                      <a:pt x="12714" y="24090"/>
                      <a:pt x="12789" y="24075"/>
                      <a:pt x="12876" y="24075"/>
                    </a:cubicBezTo>
                    <a:lnTo>
                      <a:pt x="12927" y="312"/>
                    </a:lnTo>
                    <a:cubicBezTo>
                      <a:pt x="12927" y="162"/>
                      <a:pt x="12801" y="24"/>
                      <a:pt x="12639" y="24"/>
                    </a:cubicBezTo>
                    <a:lnTo>
                      <a:pt x="7844" y="12"/>
                    </a:lnTo>
                    <a:cubicBezTo>
                      <a:pt x="7844" y="99"/>
                      <a:pt x="7832" y="174"/>
                      <a:pt x="7820" y="264"/>
                    </a:cubicBezTo>
                    <a:cubicBezTo>
                      <a:pt x="7769" y="549"/>
                      <a:pt x="7619" y="800"/>
                      <a:pt x="7418" y="986"/>
                    </a:cubicBezTo>
                    <a:cubicBezTo>
                      <a:pt x="7181" y="1211"/>
                      <a:pt x="6858" y="1349"/>
                      <a:pt x="6507" y="1349"/>
                    </a:cubicBezTo>
                    <a:cubicBezTo>
                      <a:pt x="5872" y="1349"/>
                      <a:pt x="5347" y="899"/>
                      <a:pt x="5209" y="312"/>
                    </a:cubicBezTo>
                    <a:cubicBezTo>
                      <a:pt x="5182" y="213"/>
                      <a:pt x="5170" y="114"/>
                      <a:pt x="5170" y="12"/>
                    </a:cubicBezTo>
                    <a:lnTo>
                      <a:pt x="3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32"/>
              <p:cNvSpPr/>
              <p:nvPr/>
            </p:nvSpPr>
            <p:spPr>
              <a:xfrm>
                <a:off x="1845525" y="3366169"/>
                <a:ext cx="1337727" cy="1156057"/>
              </a:xfrm>
              <a:custGeom>
                <a:rect b="b" l="l" r="r" t="t"/>
                <a:pathLst>
                  <a:path extrusionOk="0" h="11117" w="12864">
                    <a:moveTo>
                      <a:pt x="1361" y="1"/>
                    </a:moveTo>
                    <a:lnTo>
                      <a:pt x="1361" y="40"/>
                    </a:lnTo>
                    <a:cubicBezTo>
                      <a:pt x="1361" y="390"/>
                      <a:pt x="1226" y="714"/>
                      <a:pt x="1002" y="951"/>
                    </a:cubicBezTo>
                    <a:cubicBezTo>
                      <a:pt x="813" y="1164"/>
                      <a:pt x="552" y="1302"/>
                      <a:pt x="264" y="1349"/>
                    </a:cubicBezTo>
                    <a:cubicBezTo>
                      <a:pt x="190" y="1364"/>
                      <a:pt x="115" y="1376"/>
                      <a:pt x="28" y="1376"/>
                    </a:cubicBezTo>
                    <a:lnTo>
                      <a:pt x="1" y="10805"/>
                    </a:lnTo>
                    <a:cubicBezTo>
                      <a:pt x="1" y="10955"/>
                      <a:pt x="127" y="11090"/>
                      <a:pt x="288" y="11090"/>
                    </a:cubicBezTo>
                    <a:lnTo>
                      <a:pt x="5084" y="11105"/>
                    </a:lnTo>
                    <a:cubicBezTo>
                      <a:pt x="5084" y="11003"/>
                      <a:pt x="5096" y="10892"/>
                      <a:pt x="5123" y="10805"/>
                    </a:cubicBezTo>
                    <a:cubicBezTo>
                      <a:pt x="5257" y="10206"/>
                      <a:pt x="5797" y="9768"/>
                      <a:pt x="6432" y="9768"/>
                    </a:cubicBezTo>
                    <a:cubicBezTo>
                      <a:pt x="6783" y="9768"/>
                      <a:pt x="7107" y="9906"/>
                      <a:pt x="7343" y="10131"/>
                    </a:cubicBezTo>
                    <a:cubicBezTo>
                      <a:pt x="7544" y="10328"/>
                      <a:pt x="7682" y="10580"/>
                      <a:pt x="7745" y="10865"/>
                    </a:cubicBezTo>
                    <a:cubicBezTo>
                      <a:pt x="7757" y="10940"/>
                      <a:pt x="7757" y="11030"/>
                      <a:pt x="7757" y="11105"/>
                    </a:cubicBezTo>
                    <a:lnTo>
                      <a:pt x="12564" y="11117"/>
                    </a:lnTo>
                    <a:cubicBezTo>
                      <a:pt x="12714" y="11117"/>
                      <a:pt x="12852" y="10991"/>
                      <a:pt x="12852" y="10829"/>
                    </a:cubicBezTo>
                    <a:lnTo>
                      <a:pt x="12864" y="1400"/>
                    </a:lnTo>
                    <a:cubicBezTo>
                      <a:pt x="12765" y="1400"/>
                      <a:pt x="12663" y="1388"/>
                      <a:pt x="12564" y="1364"/>
                    </a:cubicBezTo>
                    <a:cubicBezTo>
                      <a:pt x="11977" y="1227"/>
                      <a:pt x="11539" y="702"/>
                      <a:pt x="11539" y="64"/>
                    </a:cubicBezTo>
                    <a:lnTo>
                      <a:pt x="11539" y="28"/>
                    </a:lnTo>
                    <a:lnTo>
                      <a:pt x="13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0" name="Google Shape;3430;p32"/>
              <p:cNvGrpSpPr/>
              <p:nvPr/>
            </p:nvGrpSpPr>
            <p:grpSpPr>
              <a:xfrm>
                <a:off x="2061211" y="3506978"/>
                <a:ext cx="910430" cy="281496"/>
                <a:chOff x="2061200" y="3130007"/>
                <a:chExt cx="910430" cy="181775"/>
              </a:xfrm>
            </p:grpSpPr>
            <p:sp>
              <p:nvSpPr>
                <p:cNvPr id="3431" name="Google Shape;3431;p32"/>
                <p:cNvSpPr/>
                <p:nvPr/>
              </p:nvSpPr>
              <p:spPr>
                <a:xfrm>
                  <a:off x="2957175" y="3131255"/>
                  <a:ext cx="14455" cy="180527"/>
                </a:xfrm>
                <a:custGeom>
                  <a:rect b="b" l="l" r="r" t="t"/>
                  <a:pathLst>
                    <a:path extrusionOk="0" h="1736" w="139">
                      <a:moveTo>
                        <a:pt x="1" y="0"/>
                      </a:moveTo>
                      <a:lnTo>
                        <a:pt x="1" y="1735"/>
                      </a:lnTo>
                      <a:lnTo>
                        <a:pt x="139" y="1735"/>
                      </a:lnTo>
                      <a:lnTo>
                        <a:pt x="1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32"/>
                <p:cNvSpPr/>
                <p:nvPr/>
              </p:nvSpPr>
              <p:spPr>
                <a:xfrm>
                  <a:off x="2940433" y="3131255"/>
                  <a:ext cx="7799" cy="180527"/>
                </a:xfrm>
                <a:custGeom>
                  <a:rect b="b" l="l" r="r" t="t"/>
                  <a:pathLst>
                    <a:path extrusionOk="0" h="1736" w="75">
                      <a:moveTo>
                        <a:pt x="12" y="0"/>
                      </a:moveTo>
                      <a:lnTo>
                        <a:pt x="0" y="1735"/>
                      </a:lnTo>
                      <a:lnTo>
                        <a:pt x="75"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32"/>
                <p:cNvSpPr/>
                <p:nvPr/>
              </p:nvSpPr>
              <p:spPr>
                <a:xfrm>
                  <a:off x="2923586" y="3131255"/>
                  <a:ext cx="7903" cy="180527"/>
                </a:xfrm>
                <a:custGeom>
                  <a:rect b="b" l="l" r="r" t="t"/>
                  <a:pathLst>
                    <a:path extrusionOk="0" h="1736" w="76">
                      <a:moveTo>
                        <a:pt x="12" y="0"/>
                      </a:moveTo>
                      <a:lnTo>
                        <a:pt x="0" y="1735"/>
                      </a:lnTo>
                      <a:lnTo>
                        <a:pt x="75"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32"/>
                <p:cNvSpPr/>
                <p:nvPr/>
              </p:nvSpPr>
              <p:spPr>
                <a:xfrm>
                  <a:off x="2873983" y="3131255"/>
                  <a:ext cx="16950" cy="180527"/>
                </a:xfrm>
                <a:custGeom>
                  <a:rect b="b" l="l" r="r" t="t"/>
                  <a:pathLst>
                    <a:path extrusionOk="0" h="1736" w="163">
                      <a:moveTo>
                        <a:pt x="13" y="0"/>
                      </a:moveTo>
                      <a:lnTo>
                        <a:pt x="1" y="1723"/>
                      </a:lnTo>
                      <a:lnTo>
                        <a:pt x="163" y="1735"/>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32"/>
                <p:cNvSpPr/>
                <p:nvPr/>
              </p:nvSpPr>
              <p:spPr>
                <a:xfrm>
                  <a:off x="2816997" y="3131255"/>
                  <a:ext cx="16950" cy="179279"/>
                </a:xfrm>
                <a:custGeom>
                  <a:rect b="b" l="l" r="r" t="t"/>
                  <a:pathLst>
                    <a:path extrusionOk="0" h="1724" w="163">
                      <a:moveTo>
                        <a:pt x="12" y="0"/>
                      </a:moveTo>
                      <a:lnTo>
                        <a:pt x="0" y="1723"/>
                      </a:lnTo>
                      <a:lnTo>
                        <a:pt x="162"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32"/>
                <p:cNvSpPr/>
                <p:nvPr/>
              </p:nvSpPr>
              <p:spPr>
                <a:xfrm>
                  <a:off x="2863688" y="3131255"/>
                  <a:ext cx="6655" cy="179279"/>
                </a:xfrm>
                <a:custGeom>
                  <a:rect b="b" l="l" r="r" t="t"/>
                  <a:pathLst>
                    <a:path extrusionOk="0" h="1724" w="64">
                      <a:moveTo>
                        <a:pt x="1" y="0"/>
                      </a:moveTo>
                      <a:lnTo>
                        <a:pt x="1" y="1723"/>
                      </a:lnTo>
                      <a:lnTo>
                        <a:pt x="64" y="1723"/>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32"/>
                <p:cNvSpPr/>
                <p:nvPr/>
              </p:nvSpPr>
              <p:spPr>
                <a:xfrm>
                  <a:off x="2805142" y="3131255"/>
                  <a:ext cx="7903" cy="179279"/>
                </a:xfrm>
                <a:custGeom>
                  <a:rect b="b" l="l" r="r" t="t"/>
                  <a:pathLst>
                    <a:path extrusionOk="0" h="1724" w="76">
                      <a:moveTo>
                        <a:pt x="15" y="0"/>
                      </a:moveTo>
                      <a:lnTo>
                        <a:pt x="0" y="1723"/>
                      </a:lnTo>
                      <a:lnTo>
                        <a:pt x="75"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32"/>
                <p:cNvSpPr/>
                <p:nvPr/>
              </p:nvSpPr>
              <p:spPr>
                <a:xfrm>
                  <a:off x="2794847" y="3131255"/>
                  <a:ext cx="6655" cy="179279"/>
                </a:xfrm>
                <a:custGeom>
                  <a:rect b="b" l="l" r="r" t="t"/>
                  <a:pathLst>
                    <a:path extrusionOk="0" h="1724" w="64">
                      <a:moveTo>
                        <a:pt x="1" y="0"/>
                      </a:moveTo>
                      <a:lnTo>
                        <a:pt x="1"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32"/>
                <p:cNvSpPr/>
                <p:nvPr/>
              </p:nvSpPr>
              <p:spPr>
                <a:xfrm>
                  <a:off x="2783304" y="3131255"/>
                  <a:ext cx="6343" cy="179279"/>
                </a:xfrm>
                <a:custGeom>
                  <a:rect b="b" l="l" r="r" t="t"/>
                  <a:pathLst>
                    <a:path extrusionOk="0" h="1724" w="61">
                      <a:moveTo>
                        <a:pt x="1" y="0"/>
                      </a:moveTo>
                      <a:lnTo>
                        <a:pt x="1" y="1723"/>
                      </a:lnTo>
                      <a:lnTo>
                        <a:pt x="61" y="1723"/>
                      </a:lnTo>
                      <a:lnTo>
                        <a:pt x="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32"/>
                <p:cNvSpPr/>
                <p:nvPr/>
              </p:nvSpPr>
              <p:spPr>
                <a:xfrm>
                  <a:off x="2293721" y="3130007"/>
                  <a:ext cx="16950" cy="179279"/>
                </a:xfrm>
                <a:custGeom>
                  <a:rect b="b" l="l" r="r" t="t"/>
                  <a:pathLst>
                    <a:path extrusionOk="0" h="1724" w="163">
                      <a:moveTo>
                        <a:pt x="0" y="0"/>
                      </a:moveTo>
                      <a:lnTo>
                        <a:pt x="0" y="1723"/>
                      </a:lnTo>
                      <a:lnTo>
                        <a:pt x="150"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32"/>
                <p:cNvSpPr/>
                <p:nvPr/>
              </p:nvSpPr>
              <p:spPr>
                <a:xfrm>
                  <a:off x="2314311" y="3130007"/>
                  <a:ext cx="7903" cy="180527"/>
                </a:xfrm>
                <a:custGeom>
                  <a:rect b="b" l="l" r="r" t="t"/>
                  <a:pathLst>
                    <a:path extrusionOk="0" h="1736" w="76">
                      <a:moveTo>
                        <a:pt x="0" y="0"/>
                      </a:moveTo>
                      <a:lnTo>
                        <a:pt x="0" y="1723"/>
                      </a:lnTo>
                      <a:lnTo>
                        <a:pt x="63"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32"/>
                <p:cNvSpPr/>
                <p:nvPr/>
              </p:nvSpPr>
              <p:spPr>
                <a:xfrm>
                  <a:off x="2326165" y="3130007"/>
                  <a:ext cx="6551" cy="180527"/>
                </a:xfrm>
                <a:custGeom>
                  <a:rect b="b" l="l" r="r" t="t"/>
                  <a:pathLst>
                    <a:path extrusionOk="0" h="1736" w="63">
                      <a:moveTo>
                        <a:pt x="0" y="0"/>
                      </a:moveTo>
                      <a:lnTo>
                        <a:pt x="0" y="1735"/>
                      </a:lnTo>
                      <a:lnTo>
                        <a:pt x="63" y="1735"/>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32"/>
                <p:cNvSpPr/>
                <p:nvPr/>
              </p:nvSpPr>
              <p:spPr>
                <a:xfrm>
                  <a:off x="2337604" y="3130007"/>
                  <a:ext cx="6655" cy="180527"/>
                </a:xfrm>
                <a:custGeom>
                  <a:rect b="b" l="l" r="r" t="t"/>
                  <a:pathLst>
                    <a:path extrusionOk="0" h="1736" w="64">
                      <a:moveTo>
                        <a:pt x="1" y="0"/>
                      </a:moveTo>
                      <a:lnTo>
                        <a:pt x="1" y="1735"/>
                      </a:lnTo>
                      <a:lnTo>
                        <a:pt x="64" y="1735"/>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32"/>
                <p:cNvSpPr/>
                <p:nvPr/>
              </p:nvSpPr>
              <p:spPr>
                <a:xfrm>
                  <a:off x="2894885" y="3131255"/>
                  <a:ext cx="6655" cy="180527"/>
                </a:xfrm>
                <a:custGeom>
                  <a:rect b="b" l="l" r="r" t="t"/>
                  <a:pathLst>
                    <a:path extrusionOk="0" h="1736" w="64">
                      <a:moveTo>
                        <a:pt x="1" y="0"/>
                      </a:moveTo>
                      <a:lnTo>
                        <a:pt x="1" y="1735"/>
                      </a:lnTo>
                      <a:lnTo>
                        <a:pt x="63" y="1735"/>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32"/>
                <p:cNvSpPr/>
                <p:nvPr/>
              </p:nvSpPr>
              <p:spPr>
                <a:xfrm>
                  <a:off x="2737861" y="3131255"/>
                  <a:ext cx="16846" cy="179279"/>
                </a:xfrm>
                <a:custGeom>
                  <a:rect b="b" l="l" r="r" t="t"/>
                  <a:pathLst>
                    <a:path extrusionOk="0" h="1724" w="162">
                      <a:moveTo>
                        <a:pt x="0" y="0"/>
                      </a:moveTo>
                      <a:lnTo>
                        <a:pt x="0" y="1723"/>
                      </a:lnTo>
                      <a:lnTo>
                        <a:pt x="150"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32"/>
                <p:cNvSpPr/>
                <p:nvPr/>
              </p:nvSpPr>
              <p:spPr>
                <a:xfrm>
                  <a:off x="2672659" y="3131255"/>
                  <a:ext cx="15702" cy="179279"/>
                </a:xfrm>
                <a:custGeom>
                  <a:rect b="b" l="l" r="r" t="t"/>
                  <a:pathLst>
                    <a:path extrusionOk="0" h="1724" w="151">
                      <a:moveTo>
                        <a:pt x="1" y="0"/>
                      </a:moveTo>
                      <a:lnTo>
                        <a:pt x="1" y="1723"/>
                      </a:lnTo>
                      <a:lnTo>
                        <a:pt x="151" y="1723"/>
                      </a:lnTo>
                      <a:lnTo>
                        <a:pt x="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32"/>
                <p:cNvSpPr/>
                <p:nvPr/>
              </p:nvSpPr>
              <p:spPr>
                <a:xfrm>
                  <a:off x="2650821" y="3131255"/>
                  <a:ext cx="16950" cy="179279"/>
                </a:xfrm>
                <a:custGeom>
                  <a:rect b="b" l="l" r="r" t="t"/>
                  <a:pathLst>
                    <a:path extrusionOk="0" h="1724" w="163">
                      <a:moveTo>
                        <a:pt x="1" y="0"/>
                      </a:moveTo>
                      <a:lnTo>
                        <a:pt x="1" y="1723"/>
                      </a:lnTo>
                      <a:lnTo>
                        <a:pt x="151" y="1723"/>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32"/>
                <p:cNvSpPr/>
                <p:nvPr/>
              </p:nvSpPr>
              <p:spPr>
                <a:xfrm>
                  <a:off x="2466344" y="3130007"/>
                  <a:ext cx="16950" cy="180527"/>
                </a:xfrm>
                <a:custGeom>
                  <a:rect b="b" l="l" r="r" t="t"/>
                  <a:pathLst>
                    <a:path extrusionOk="0" h="1736" w="163">
                      <a:moveTo>
                        <a:pt x="1" y="0"/>
                      </a:moveTo>
                      <a:lnTo>
                        <a:pt x="1" y="1735"/>
                      </a:lnTo>
                      <a:lnTo>
                        <a:pt x="151" y="1735"/>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32"/>
                <p:cNvSpPr/>
                <p:nvPr/>
              </p:nvSpPr>
              <p:spPr>
                <a:xfrm>
                  <a:off x="2445442" y="3130007"/>
                  <a:ext cx="16950" cy="180527"/>
                </a:xfrm>
                <a:custGeom>
                  <a:rect b="b" l="l" r="r" t="t"/>
                  <a:pathLst>
                    <a:path extrusionOk="0" h="1736" w="163">
                      <a:moveTo>
                        <a:pt x="13" y="0"/>
                      </a:moveTo>
                      <a:lnTo>
                        <a:pt x="1" y="1735"/>
                      </a:lnTo>
                      <a:lnTo>
                        <a:pt x="163" y="1735"/>
                      </a:lnTo>
                      <a:lnTo>
                        <a:pt x="1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32"/>
                <p:cNvSpPr/>
                <p:nvPr/>
              </p:nvSpPr>
              <p:spPr>
                <a:xfrm>
                  <a:off x="2398750" y="3130007"/>
                  <a:ext cx="15702" cy="180527"/>
                </a:xfrm>
                <a:custGeom>
                  <a:rect b="b" l="l" r="r" t="t"/>
                  <a:pathLst>
                    <a:path extrusionOk="0" h="1736" w="151">
                      <a:moveTo>
                        <a:pt x="0" y="0"/>
                      </a:moveTo>
                      <a:lnTo>
                        <a:pt x="0" y="1735"/>
                      </a:lnTo>
                      <a:lnTo>
                        <a:pt x="150" y="1735"/>
                      </a:lnTo>
                      <a:lnTo>
                        <a:pt x="1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32"/>
                <p:cNvSpPr/>
                <p:nvPr/>
              </p:nvSpPr>
              <p:spPr>
                <a:xfrm>
                  <a:off x="2726006" y="3131255"/>
                  <a:ext cx="7903" cy="179279"/>
                </a:xfrm>
                <a:custGeom>
                  <a:rect b="b" l="l" r="r" t="t"/>
                  <a:pathLst>
                    <a:path extrusionOk="0" h="1724" w="76">
                      <a:moveTo>
                        <a:pt x="12" y="0"/>
                      </a:moveTo>
                      <a:lnTo>
                        <a:pt x="0" y="1723"/>
                      </a:lnTo>
                      <a:lnTo>
                        <a:pt x="75"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32"/>
                <p:cNvSpPr/>
                <p:nvPr/>
              </p:nvSpPr>
              <p:spPr>
                <a:xfrm>
                  <a:off x="2714463" y="3131255"/>
                  <a:ext cx="6655" cy="179279"/>
                </a:xfrm>
                <a:custGeom>
                  <a:rect b="b" l="l" r="r" t="t"/>
                  <a:pathLst>
                    <a:path extrusionOk="0" h="1724" w="64">
                      <a:moveTo>
                        <a:pt x="0" y="0"/>
                      </a:moveTo>
                      <a:lnTo>
                        <a:pt x="0"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32"/>
                <p:cNvSpPr/>
                <p:nvPr/>
              </p:nvSpPr>
              <p:spPr>
                <a:xfrm>
                  <a:off x="2639070" y="3131255"/>
                  <a:ext cx="7799" cy="179279"/>
                </a:xfrm>
                <a:custGeom>
                  <a:rect b="b" l="l" r="r" t="t"/>
                  <a:pathLst>
                    <a:path extrusionOk="0" h="1724" w="75">
                      <a:moveTo>
                        <a:pt x="0"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32"/>
                <p:cNvSpPr/>
                <p:nvPr/>
              </p:nvSpPr>
              <p:spPr>
                <a:xfrm>
                  <a:off x="2488493" y="3130007"/>
                  <a:ext cx="6655" cy="180527"/>
                </a:xfrm>
                <a:custGeom>
                  <a:rect b="b" l="l" r="r" t="t"/>
                  <a:pathLst>
                    <a:path extrusionOk="0" h="1736" w="64">
                      <a:moveTo>
                        <a:pt x="0" y="0"/>
                      </a:moveTo>
                      <a:lnTo>
                        <a:pt x="0" y="1735"/>
                      </a:lnTo>
                      <a:lnTo>
                        <a:pt x="63" y="1735"/>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32"/>
                <p:cNvSpPr/>
                <p:nvPr/>
              </p:nvSpPr>
              <p:spPr>
                <a:xfrm>
                  <a:off x="2387207" y="3130007"/>
                  <a:ext cx="7903" cy="180527"/>
                </a:xfrm>
                <a:custGeom>
                  <a:rect b="b" l="l" r="r" t="t"/>
                  <a:pathLst>
                    <a:path extrusionOk="0" h="1736" w="76">
                      <a:moveTo>
                        <a:pt x="0" y="0"/>
                      </a:moveTo>
                      <a:lnTo>
                        <a:pt x="0" y="1735"/>
                      </a:lnTo>
                      <a:lnTo>
                        <a:pt x="63" y="1735"/>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32"/>
                <p:cNvSpPr/>
                <p:nvPr/>
              </p:nvSpPr>
              <p:spPr>
                <a:xfrm>
                  <a:off x="2375353" y="3130007"/>
                  <a:ext cx="6655" cy="180527"/>
                </a:xfrm>
                <a:custGeom>
                  <a:rect b="b" l="l" r="r" t="t"/>
                  <a:pathLst>
                    <a:path extrusionOk="0" h="1736" w="64">
                      <a:moveTo>
                        <a:pt x="1" y="0"/>
                      </a:moveTo>
                      <a:lnTo>
                        <a:pt x="1" y="1735"/>
                      </a:lnTo>
                      <a:lnTo>
                        <a:pt x="64" y="1735"/>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32"/>
                <p:cNvSpPr/>
                <p:nvPr/>
              </p:nvSpPr>
              <p:spPr>
                <a:xfrm>
                  <a:off x="2362562" y="3130007"/>
                  <a:ext cx="7903" cy="180527"/>
                </a:xfrm>
                <a:custGeom>
                  <a:rect b="b" l="l" r="r" t="t"/>
                  <a:pathLst>
                    <a:path extrusionOk="0" h="1736" w="76">
                      <a:moveTo>
                        <a:pt x="13" y="0"/>
                      </a:moveTo>
                      <a:lnTo>
                        <a:pt x="1" y="1735"/>
                      </a:lnTo>
                      <a:lnTo>
                        <a:pt x="76" y="1735"/>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32"/>
                <p:cNvSpPr/>
                <p:nvPr/>
              </p:nvSpPr>
              <p:spPr>
                <a:xfrm>
                  <a:off x="2538928" y="3131255"/>
                  <a:ext cx="15702" cy="179279"/>
                </a:xfrm>
                <a:custGeom>
                  <a:rect b="b" l="l" r="r" t="t"/>
                  <a:pathLst>
                    <a:path extrusionOk="0" h="1724" w="151">
                      <a:moveTo>
                        <a:pt x="1" y="0"/>
                      </a:moveTo>
                      <a:lnTo>
                        <a:pt x="1" y="1723"/>
                      </a:lnTo>
                      <a:lnTo>
                        <a:pt x="151" y="1723"/>
                      </a:lnTo>
                      <a:lnTo>
                        <a:pt x="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32"/>
                <p:cNvSpPr/>
                <p:nvPr/>
              </p:nvSpPr>
              <p:spPr>
                <a:xfrm>
                  <a:off x="2600074" y="3131255"/>
                  <a:ext cx="7903" cy="179279"/>
                </a:xfrm>
                <a:custGeom>
                  <a:rect b="b" l="l" r="r" t="t"/>
                  <a:pathLst>
                    <a:path extrusionOk="0" h="1724" w="76">
                      <a:moveTo>
                        <a:pt x="12"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32"/>
                <p:cNvSpPr/>
                <p:nvPr/>
              </p:nvSpPr>
              <p:spPr>
                <a:xfrm>
                  <a:off x="2589779" y="3131255"/>
                  <a:ext cx="7903" cy="179279"/>
                </a:xfrm>
                <a:custGeom>
                  <a:rect b="b" l="l" r="r" t="t"/>
                  <a:pathLst>
                    <a:path extrusionOk="0" h="1724" w="76">
                      <a:moveTo>
                        <a:pt x="12"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32"/>
                <p:cNvSpPr/>
                <p:nvPr/>
              </p:nvSpPr>
              <p:spPr>
                <a:xfrm>
                  <a:off x="2579172" y="3131255"/>
                  <a:ext cx="7903" cy="179279"/>
                </a:xfrm>
                <a:custGeom>
                  <a:rect b="b" l="l" r="r" t="t"/>
                  <a:pathLst>
                    <a:path extrusionOk="0" h="1724" w="76">
                      <a:moveTo>
                        <a:pt x="16" y="0"/>
                      </a:moveTo>
                      <a:lnTo>
                        <a:pt x="1" y="1723"/>
                      </a:lnTo>
                      <a:lnTo>
                        <a:pt x="64"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32"/>
                <p:cNvSpPr/>
                <p:nvPr/>
              </p:nvSpPr>
              <p:spPr>
                <a:xfrm>
                  <a:off x="2568877" y="3131255"/>
                  <a:ext cx="7903" cy="179279"/>
                </a:xfrm>
                <a:custGeom>
                  <a:rect b="b" l="l" r="r" t="t"/>
                  <a:pathLst>
                    <a:path extrusionOk="0" h="1724" w="76">
                      <a:moveTo>
                        <a:pt x="13" y="0"/>
                      </a:moveTo>
                      <a:lnTo>
                        <a:pt x="1" y="1723"/>
                      </a:lnTo>
                      <a:lnTo>
                        <a:pt x="64"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32"/>
                <p:cNvSpPr/>
                <p:nvPr/>
              </p:nvSpPr>
              <p:spPr>
                <a:xfrm>
                  <a:off x="2558582" y="3131255"/>
                  <a:ext cx="7903" cy="179279"/>
                </a:xfrm>
                <a:custGeom>
                  <a:rect b="b" l="l" r="r" t="t"/>
                  <a:pathLst>
                    <a:path extrusionOk="0" h="1724" w="76">
                      <a:moveTo>
                        <a:pt x="13" y="0"/>
                      </a:moveTo>
                      <a:lnTo>
                        <a:pt x="1" y="1723"/>
                      </a:lnTo>
                      <a:lnTo>
                        <a:pt x="64"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32"/>
                <p:cNvSpPr/>
                <p:nvPr/>
              </p:nvSpPr>
              <p:spPr>
                <a:xfrm>
                  <a:off x="2528737" y="3130007"/>
                  <a:ext cx="6655" cy="180527"/>
                </a:xfrm>
                <a:custGeom>
                  <a:rect b="b" l="l" r="r" t="t"/>
                  <a:pathLst>
                    <a:path extrusionOk="0" h="1736" w="64">
                      <a:moveTo>
                        <a:pt x="0" y="0"/>
                      </a:moveTo>
                      <a:lnTo>
                        <a:pt x="0" y="1735"/>
                      </a:lnTo>
                      <a:lnTo>
                        <a:pt x="63" y="1735"/>
                      </a:lnTo>
                      <a:lnTo>
                        <a:pt x="6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32"/>
                <p:cNvSpPr/>
                <p:nvPr/>
              </p:nvSpPr>
              <p:spPr>
                <a:xfrm>
                  <a:off x="2226127" y="3130007"/>
                  <a:ext cx="16846" cy="179279"/>
                </a:xfrm>
                <a:custGeom>
                  <a:rect b="b" l="l" r="r" t="t"/>
                  <a:pathLst>
                    <a:path extrusionOk="0" h="1724" w="162">
                      <a:moveTo>
                        <a:pt x="0" y="0"/>
                      </a:moveTo>
                      <a:lnTo>
                        <a:pt x="0" y="1723"/>
                      </a:lnTo>
                      <a:lnTo>
                        <a:pt x="150"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32"/>
                <p:cNvSpPr/>
                <p:nvPr/>
              </p:nvSpPr>
              <p:spPr>
                <a:xfrm>
                  <a:off x="2203978" y="3130007"/>
                  <a:ext cx="6655" cy="179279"/>
                </a:xfrm>
                <a:custGeom>
                  <a:rect b="b" l="l" r="r" t="t"/>
                  <a:pathLst>
                    <a:path extrusionOk="0" h="1724" w="64">
                      <a:moveTo>
                        <a:pt x="0" y="0"/>
                      </a:moveTo>
                      <a:lnTo>
                        <a:pt x="0"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32"/>
                <p:cNvSpPr/>
                <p:nvPr/>
              </p:nvSpPr>
              <p:spPr>
                <a:xfrm>
                  <a:off x="2255972" y="3130007"/>
                  <a:ext cx="7903" cy="179279"/>
                </a:xfrm>
                <a:custGeom>
                  <a:rect b="b" l="l" r="r" t="t"/>
                  <a:pathLst>
                    <a:path extrusionOk="0" h="1724" w="76">
                      <a:moveTo>
                        <a:pt x="13" y="0"/>
                      </a:moveTo>
                      <a:lnTo>
                        <a:pt x="1" y="1723"/>
                      </a:lnTo>
                      <a:lnTo>
                        <a:pt x="76"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32"/>
                <p:cNvSpPr/>
                <p:nvPr/>
              </p:nvSpPr>
              <p:spPr>
                <a:xfrm>
                  <a:off x="2245677" y="3130007"/>
                  <a:ext cx="7903" cy="179279"/>
                </a:xfrm>
                <a:custGeom>
                  <a:rect b="b" l="l" r="r" t="t"/>
                  <a:pathLst>
                    <a:path extrusionOk="0" h="1724" w="76">
                      <a:moveTo>
                        <a:pt x="13" y="0"/>
                      </a:moveTo>
                      <a:lnTo>
                        <a:pt x="1" y="1723"/>
                      </a:lnTo>
                      <a:lnTo>
                        <a:pt x="76"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32"/>
                <p:cNvSpPr/>
                <p:nvPr/>
              </p:nvSpPr>
              <p:spPr>
                <a:xfrm>
                  <a:off x="2215832" y="3130007"/>
                  <a:ext cx="7903" cy="179279"/>
                </a:xfrm>
                <a:custGeom>
                  <a:rect b="b" l="l" r="r" t="t"/>
                  <a:pathLst>
                    <a:path extrusionOk="0" h="1724" w="76">
                      <a:moveTo>
                        <a:pt x="0" y="0"/>
                      </a:moveTo>
                      <a:lnTo>
                        <a:pt x="0" y="1723"/>
                      </a:lnTo>
                      <a:lnTo>
                        <a:pt x="63" y="1723"/>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32"/>
                <p:cNvSpPr/>
                <p:nvPr/>
              </p:nvSpPr>
              <p:spPr>
                <a:xfrm>
                  <a:off x="2758347" y="3131255"/>
                  <a:ext cx="6655" cy="179279"/>
                </a:xfrm>
                <a:custGeom>
                  <a:rect b="b" l="l" r="r" t="t"/>
                  <a:pathLst>
                    <a:path extrusionOk="0" h="1724" w="64">
                      <a:moveTo>
                        <a:pt x="1" y="0"/>
                      </a:moveTo>
                      <a:lnTo>
                        <a:pt x="1" y="1723"/>
                      </a:lnTo>
                      <a:lnTo>
                        <a:pt x="64" y="1723"/>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32"/>
                <p:cNvSpPr/>
                <p:nvPr/>
              </p:nvSpPr>
              <p:spPr>
                <a:xfrm>
                  <a:off x="2150631" y="3130007"/>
                  <a:ext cx="17262" cy="179279"/>
                </a:xfrm>
                <a:custGeom>
                  <a:rect b="b" l="l" r="r" t="t"/>
                  <a:pathLst>
                    <a:path extrusionOk="0" h="1724" w="166">
                      <a:moveTo>
                        <a:pt x="1" y="0"/>
                      </a:moveTo>
                      <a:lnTo>
                        <a:pt x="1" y="1723"/>
                      </a:lnTo>
                      <a:lnTo>
                        <a:pt x="151" y="1723"/>
                      </a:lnTo>
                      <a:lnTo>
                        <a:pt x="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32"/>
                <p:cNvSpPr/>
                <p:nvPr/>
              </p:nvSpPr>
              <p:spPr>
                <a:xfrm>
                  <a:off x="2139088" y="3130007"/>
                  <a:ext cx="7903" cy="179279"/>
                </a:xfrm>
                <a:custGeom>
                  <a:rect b="b" l="l" r="r" t="t"/>
                  <a:pathLst>
                    <a:path extrusionOk="0" h="1724" w="76">
                      <a:moveTo>
                        <a:pt x="13" y="0"/>
                      </a:moveTo>
                      <a:lnTo>
                        <a:pt x="1" y="1723"/>
                      </a:lnTo>
                      <a:lnTo>
                        <a:pt x="76" y="1723"/>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32"/>
                <p:cNvSpPr/>
                <p:nvPr/>
              </p:nvSpPr>
              <p:spPr>
                <a:xfrm>
                  <a:off x="2127233" y="3130007"/>
                  <a:ext cx="6655" cy="179279"/>
                </a:xfrm>
                <a:custGeom>
                  <a:rect b="b" l="l" r="r" t="t"/>
                  <a:pathLst>
                    <a:path extrusionOk="0" h="1724" w="64">
                      <a:moveTo>
                        <a:pt x="1" y="0"/>
                      </a:moveTo>
                      <a:lnTo>
                        <a:pt x="1" y="1723"/>
                      </a:lnTo>
                      <a:lnTo>
                        <a:pt x="64" y="1723"/>
                      </a:lnTo>
                      <a:lnTo>
                        <a:pt x="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32"/>
                <p:cNvSpPr/>
                <p:nvPr/>
              </p:nvSpPr>
              <p:spPr>
                <a:xfrm>
                  <a:off x="2171533" y="3130007"/>
                  <a:ext cx="6655" cy="179279"/>
                </a:xfrm>
                <a:custGeom>
                  <a:rect b="b" l="l" r="r" t="t"/>
                  <a:pathLst>
                    <a:path extrusionOk="0" h="1724" w="64">
                      <a:moveTo>
                        <a:pt x="1" y="0"/>
                      </a:moveTo>
                      <a:lnTo>
                        <a:pt x="1"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32"/>
                <p:cNvSpPr/>
                <p:nvPr/>
              </p:nvSpPr>
              <p:spPr>
                <a:xfrm>
                  <a:off x="2061200" y="3130007"/>
                  <a:ext cx="16950" cy="179279"/>
                </a:xfrm>
                <a:custGeom>
                  <a:rect b="b" l="l" r="r" t="t"/>
                  <a:pathLst>
                    <a:path extrusionOk="0" h="1724" w="163">
                      <a:moveTo>
                        <a:pt x="13" y="0"/>
                      </a:moveTo>
                      <a:lnTo>
                        <a:pt x="1" y="1723"/>
                      </a:lnTo>
                      <a:lnTo>
                        <a:pt x="162" y="1723"/>
                      </a:lnTo>
                      <a:lnTo>
                        <a:pt x="1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32"/>
                <p:cNvSpPr/>
                <p:nvPr/>
              </p:nvSpPr>
              <p:spPr>
                <a:xfrm>
                  <a:off x="2082102" y="3130007"/>
                  <a:ext cx="6343" cy="179279"/>
                </a:xfrm>
                <a:custGeom>
                  <a:rect b="b" l="l" r="r" t="t"/>
                  <a:pathLst>
                    <a:path extrusionOk="0" h="1724" w="61">
                      <a:moveTo>
                        <a:pt x="0" y="0"/>
                      </a:moveTo>
                      <a:lnTo>
                        <a:pt x="0" y="1723"/>
                      </a:lnTo>
                      <a:lnTo>
                        <a:pt x="60" y="1723"/>
                      </a:lnTo>
                      <a:lnTo>
                        <a:pt x="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32"/>
                <p:cNvSpPr/>
                <p:nvPr/>
              </p:nvSpPr>
              <p:spPr>
                <a:xfrm>
                  <a:off x="2094892" y="3130007"/>
                  <a:ext cx="6655" cy="179279"/>
                </a:xfrm>
                <a:custGeom>
                  <a:rect b="b" l="l" r="r" t="t"/>
                  <a:pathLst>
                    <a:path extrusionOk="0" h="1724" w="64">
                      <a:moveTo>
                        <a:pt x="0" y="0"/>
                      </a:moveTo>
                      <a:lnTo>
                        <a:pt x="0" y="1723"/>
                      </a:lnTo>
                      <a:lnTo>
                        <a:pt x="63" y="1723"/>
                      </a:lnTo>
                      <a:lnTo>
                        <a:pt x="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8" name="Google Shape;3478;p32"/>
              <p:cNvSpPr/>
              <p:nvPr/>
            </p:nvSpPr>
            <p:spPr>
              <a:xfrm>
                <a:off x="2080542" y="1632985"/>
                <a:ext cx="875492" cy="554475"/>
              </a:xfrm>
              <a:custGeom>
                <a:rect b="b" l="l" r="r" t="t"/>
                <a:pathLst>
                  <a:path extrusionOk="0" h="5332" w="8419">
                    <a:moveTo>
                      <a:pt x="0" y="0"/>
                    </a:moveTo>
                    <a:lnTo>
                      <a:pt x="0" y="5332"/>
                    </a:lnTo>
                    <a:lnTo>
                      <a:pt x="1637" y="5332"/>
                    </a:lnTo>
                    <a:lnTo>
                      <a:pt x="1637" y="3471"/>
                    </a:lnTo>
                    <a:lnTo>
                      <a:pt x="1076" y="3471"/>
                    </a:lnTo>
                    <a:lnTo>
                      <a:pt x="1076" y="0"/>
                    </a:lnTo>
                    <a:close/>
                    <a:moveTo>
                      <a:pt x="2761" y="0"/>
                    </a:moveTo>
                    <a:lnTo>
                      <a:pt x="2761" y="3471"/>
                    </a:lnTo>
                    <a:lnTo>
                      <a:pt x="2248" y="3471"/>
                    </a:lnTo>
                    <a:lnTo>
                      <a:pt x="2248" y="5332"/>
                    </a:lnTo>
                    <a:lnTo>
                      <a:pt x="3885" y="5332"/>
                    </a:lnTo>
                    <a:lnTo>
                      <a:pt x="3885" y="3471"/>
                    </a:lnTo>
                    <a:lnTo>
                      <a:pt x="3411" y="3471"/>
                    </a:lnTo>
                    <a:lnTo>
                      <a:pt x="3411" y="0"/>
                    </a:lnTo>
                    <a:close/>
                    <a:moveTo>
                      <a:pt x="5095" y="0"/>
                    </a:moveTo>
                    <a:lnTo>
                      <a:pt x="5095" y="3471"/>
                    </a:lnTo>
                    <a:lnTo>
                      <a:pt x="4547" y="3471"/>
                    </a:lnTo>
                    <a:lnTo>
                      <a:pt x="4547" y="5332"/>
                    </a:lnTo>
                    <a:lnTo>
                      <a:pt x="6171" y="5332"/>
                    </a:lnTo>
                    <a:lnTo>
                      <a:pt x="6171" y="3471"/>
                    </a:lnTo>
                    <a:lnTo>
                      <a:pt x="5620" y="3471"/>
                    </a:lnTo>
                    <a:lnTo>
                      <a:pt x="5620" y="0"/>
                    </a:lnTo>
                    <a:close/>
                    <a:moveTo>
                      <a:pt x="7307" y="0"/>
                    </a:moveTo>
                    <a:lnTo>
                      <a:pt x="7307" y="3471"/>
                    </a:lnTo>
                    <a:lnTo>
                      <a:pt x="6783" y="3471"/>
                    </a:lnTo>
                    <a:lnTo>
                      <a:pt x="6783" y="5332"/>
                    </a:lnTo>
                    <a:lnTo>
                      <a:pt x="8419" y="5332"/>
                    </a:lnTo>
                    <a:lnTo>
                      <a:pt x="8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32"/>
              <p:cNvSpPr/>
              <p:nvPr/>
            </p:nvSpPr>
            <p:spPr>
              <a:xfrm>
                <a:off x="2696057" y="1551041"/>
                <a:ext cx="111997" cy="396202"/>
              </a:xfrm>
              <a:custGeom>
                <a:rect b="b" l="l" r="r" t="t"/>
                <a:pathLst>
                  <a:path extrusionOk="0" h="3810" w="1077">
                    <a:moveTo>
                      <a:pt x="0" y="0"/>
                    </a:moveTo>
                    <a:lnTo>
                      <a:pt x="0" y="3809"/>
                    </a:lnTo>
                    <a:lnTo>
                      <a:pt x="1076" y="3809"/>
                    </a:lnTo>
                    <a:lnTo>
                      <a:pt x="10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32"/>
              <p:cNvSpPr/>
              <p:nvPr/>
            </p:nvSpPr>
            <p:spPr>
              <a:xfrm>
                <a:off x="2466344" y="1551041"/>
                <a:ext cx="110437" cy="396202"/>
              </a:xfrm>
              <a:custGeom>
                <a:rect b="b" l="l" r="r" t="t"/>
                <a:pathLst>
                  <a:path extrusionOk="0" h="3810" w="1062">
                    <a:moveTo>
                      <a:pt x="1" y="0"/>
                    </a:moveTo>
                    <a:lnTo>
                      <a:pt x="1" y="3809"/>
                    </a:lnTo>
                    <a:lnTo>
                      <a:pt x="1062" y="3809"/>
                    </a:lnTo>
                    <a:lnTo>
                      <a:pt x="1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32"/>
              <p:cNvSpPr/>
              <p:nvPr/>
            </p:nvSpPr>
            <p:spPr>
              <a:xfrm>
                <a:off x="2223632" y="1551041"/>
                <a:ext cx="111581" cy="396202"/>
              </a:xfrm>
              <a:custGeom>
                <a:rect b="b" l="l" r="r" t="t"/>
                <a:pathLst>
                  <a:path extrusionOk="0" h="3810" w="1073">
                    <a:moveTo>
                      <a:pt x="0" y="0"/>
                    </a:moveTo>
                    <a:lnTo>
                      <a:pt x="0" y="3809"/>
                    </a:lnTo>
                    <a:lnTo>
                      <a:pt x="1073" y="3809"/>
                    </a:lnTo>
                    <a:lnTo>
                      <a:pt x="10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2" name="Google Shape;3482;p32"/>
              <p:cNvGrpSpPr/>
              <p:nvPr/>
            </p:nvGrpSpPr>
            <p:grpSpPr>
              <a:xfrm>
                <a:off x="2066368" y="3341420"/>
                <a:ext cx="910378" cy="37874"/>
                <a:chOff x="3058425" y="2577950"/>
                <a:chExt cx="1328050" cy="46850"/>
              </a:xfrm>
            </p:grpSpPr>
            <p:sp>
              <p:nvSpPr>
                <p:cNvPr id="3483" name="Google Shape;3483;p32"/>
                <p:cNvSpPr/>
                <p:nvPr/>
              </p:nvSpPr>
              <p:spPr>
                <a:xfrm>
                  <a:off x="3058425"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32"/>
                <p:cNvSpPr/>
                <p:nvPr/>
              </p:nvSpPr>
              <p:spPr>
                <a:xfrm>
                  <a:off x="3143975"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32"/>
                <p:cNvSpPr/>
                <p:nvPr/>
              </p:nvSpPr>
              <p:spPr>
                <a:xfrm>
                  <a:off x="3229250"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6" y="1451"/>
                        <a:pt x="1886" y="938"/>
                      </a:cubicBezTo>
                      <a:cubicBezTo>
                        <a:pt x="1886"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32"/>
                <p:cNvSpPr/>
                <p:nvPr/>
              </p:nvSpPr>
              <p:spPr>
                <a:xfrm>
                  <a:off x="3314725" y="2577950"/>
                  <a:ext cx="46875" cy="46850"/>
                </a:xfrm>
                <a:custGeom>
                  <a:rect b="b" l="l" r="r" t="t"/>
                  <a:pathLst>
                    <a:path extrusionOk="0" h="1874" w="1875">
                      <a:moveTo>
                        <a:pt x="939" y="0"/>
                      </a:moveTo>
                      <a:cubicBezTo>
                        <a:pt x="427" y="0"/>
                        <a:pt x="1" y="414"/>
                        <a:pt x="1" y="938"/>
                      </a:cubicBezTo>
                      <a:cubicBezTo>
                        <a:pt x="1" y="1451"/>
                        <a:pt x="427"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32"/>
                <p:cNvSpPr/>
                <p:nvPr/>
              </p:nvSpPr>
              <p:spPr>
                <a:xfrm>
                  <a:off x="3400300" y="2577950"/>
                  <a:ext cx="46850" cy="46850"/>
                </a:xfrm>
                <a:custGeom>
                  <a:rect b="b" l="l" r="r" t="t"/>
                  <a:pathLst>
                    <a:path extrusionOk="0" h="1874" w="1874">
                      <a:moveTo>
                        <a:pt x="936" y="0"/>
                      </a:moveTo>
                      <a:cubicBezTo>
                        <a:pt x="411" y="0"/>
                        <a:pt x="1" y="414"/>
                        <a:pt x="1" y="938"/>
                      </a:cubicBezTo>
                      <a:cubicBezTo>
                        <a:pt x="1" y="1451"/>
                        <a:pt x="411" y="1873"/>
                        <a:pt x="936" y="1873"/>
                      </a:cubicBezTo>
                      <a:cubicBezTo>
                        <a:pt x="1448" y="1873"/>
                        <a:pt x="1874" y="1451"/>
                        <a:pt x="1874" y="938"/>
                      </a:cubicBezTo>
                      <a:cubicBezTo>
                        <a:pt x="1874" y="414"/>
                        <a:pt x="1448"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32"/>
                <p:cNvSpPr/>
                <p:nvPr/>
              </p:nvSpPr>
              <p:spPr>
                <a:xfrm>
                  <a:off x="3485500"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32"/>
                <p:cNvSpPr/>
                <p:nvPr/>
              </p:nvSpPr>
              <p:spPr>
                <a:xfrm>
                  <a:off x="3571050"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32"/>
                <p:cNvSpPr/>
                <p:nvPr/>
              </p:nvSpPr>
              <p:spPr>
                <a:xfrm>
                  <a:off x="3656325"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5" y="1451"/>
                        <a:pt x="1885" y="938"/>
                      </a:cubicBezTo>
                      <a:cubicBezTo>
                        <a:pt x="1885"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32"/>
                <p:cNvSpPr/>
                <p:nvPr/>
              </p:nvSpPr>
              <p:spPr>
                <a:xfrm>
                  <a:off x="374180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32"/>
                <p:cNvSpPr/>
                <p:nvPr/>
              </p:nvSpPr>
              <p:spPr>
                <a:xfrm>
                  <a:off x="3827375"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32"/>
                <p:cNvSpPr/>
                <p:nvPr/>
              </p:nvSpPr>
              <p:spPr>
                <a:xfrm>
                  <a:off x="391255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32"/>
                <p:cNvSpPr/>
                <p:nvPr/>
              </p:nvSpPr>
              <p:spPr>
                <a:xfrm>
                  <a:off x="3998125" y="2577950"/>
                  <a:ext cx="46850" cy="46850"/>
                </a:xfrm>
                <a:custGeom>
                  <a:rect b="b" l="l" r="r" t="t"/>
                  <a:pathLst>
                    <a:path extrusionOk="0" h="1874" w="1874">
                      <a:moveTo>
                        <a:pt x="938" y="0"/>
                      </a:moveTo>
                      <a:cubicBezTo>
                        <a:pt x="414" y="0"/>
                        <a:pt x="0" y="414"/>
                        <a:pt x="0" y="938"/>
                      </a:cubicBezTo>
                      <a:cubicBezTo>
                        <a:pt x="0" y="1451"/>
                        <a:pt x="414" y="1873"/>
                        <a:pt x="938" y="1873"/>
                      </a:cubicBezTo>
                      <a:cubicBezTo>
                        <a:pt x="1448" y="1873"/>
                        <a:pt x="1874" y="1451"/>
                        <a:pt x="1874" y="938"/>
                      </a:cubicBezTo>
                      <a:cubicBezTo>
                        <a:pt x="1874" y="414"/>
                        <a:pt x="1448"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32"/>
                <p:cNvSpPr/>
                <p:nvPr/>
              </p:nvSpPr>
              <p:spPr>
                <a:xfrm>
                  <a:off x="4083375" y="2577950"/>
                  <a:ext cx="47175" cy="46850"/>
                </a:xfrm>
                <a:custGeom>
                  <a:rect b="b" l="l" r="r" t="t"/>
                  <a:pathLst>
                    <a:path extrusionOk="0" h="1874" w="1887">
                      <a:moveTo>
                        <a:pt x="936" y="0"/>
                      </a:moveTo>
                      <a:cubicBezTo>
                        <a:pt x="424" y="0"/>
                        <a:pt x="1" y="414"/>
                        <a:pt x="1" y="938"/>
                      </a:cubicBezTo>
                      <a:cubicBezTo>
                        <a:pt x="1" y="1451"/>
                        <a:pt x="424" y="1873"/>
                        <a:pt x="936" y="1873"/>
                      </a:cubicBezTo>
                      <a:cubicBezTo>
                        <a:pt x="1461" y="1873"/>
                        <a:pt x="1886" y="1451"/>
                        <a:pt x="1886" y="938"/>
                      </a:cubicBezTo>
                      <a:cubicBezTo>
                        <a:pt x="1886" y="414"/>
                        <a:pt x="1461"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32"/>
                <p:cNvSpPr/>
                <p:nvPr/>
              </p:nvSpPr>
              <p:spPr>
                <a:xfrm>
                  <a:off x="416887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32"/>
                <p:cNvSpPr/>
                <p:nvPr/>
              </p:nvSpPr>
              <p:spPr>
                <a:xfrm>
                  <a:off x="4254450"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32"/>
                <p:cNvSpPr/>
                <p:nvPr/>
              </p:nvSpPr>
              <p:spPr>
                <a:xfrm>
                  <a:off x="433962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9" name="Google Shape;3499;p32"/>
            <p:cNvGrpSpPr/>
            <p:nvPr/>
          </p:nvGrpSpPr>
          <p:grpSpPr>
            <a:xfrm rot="1320208">
              <a:off x="5997129" y="3682911"/>
              <a:ext cx="747177" cy="1788823"/>
              <a:chOff x="1733411" y="268923"/>
              <a:chExt cx="875906" cy="2097012"/>
            </a:xfrm>
          </p:grpSpPr>
          <p:grpSp>
            <p:nvGrpSpPr>
              <p:cNvPr id="3500" name="Google Shape;3500;p32"/>
              <p:cNvGrpSpPr/>
              <p:nvPr/>
            </p:nvGrpSpPr>
            <p:grpSpPr>
              <a:xfrm>
                <a:off x="1733411" y="268923"/>
                <a:ext cx="875906" cy="2097012"/>
                <a:chOff x="1911111" y="2549523"/>
                <a:chExt cx="875906" cy="2097012"/>
              </a:xfrm>
            </p:grpSpPr>
            <p:sp>
              <p:nvSpPr>
                <p:cNvPr id="3501" name="Google Shape;3501;p32"/>
                <p:cNvSpPr/>
                <p:nvPr/>
              </p:nvSpPr>
              <p:spPr>
                <a:xfrm>
                  <a:off x="1911111" y="2549523"/>
                  <a:ext cx="875906" cy="2097012"/>
                </a:xfrm>
                <a:custGeom>
                  <a:rect b="b" l="l" r="r" t="t"/>
                  <a:pathLst>
                    <a:path extrusionOk="0" h="29335" w="12253">
                      <a:moveTo>
                        <a:pt x="1286" y="0"/>
                      </a:moveTo>
                      <a:cubicBezTo>
                        <a:pt x="837" y="0"/>
                        <a:pt x="474" y="363"/>
                        <a:pt x="474" y="812"/>
                      </a:cubicBezTo>
                      <a:lnTo>
                        <a:pt x="474" y="848"/>
                      </a:lnTo>
                      <a:lnTo>
                        <a:pt x="1" y="848"/>
                      </a:lnTo>
                      <a:lnTo>
                        <a:pt x="1" y="28597"/>
                      </a:lnTo>
                      <a:lnTo>
                        <a:pt x="474" y="28597"/>
                      </a:lnTo>
                      <a:cubicBezTo>
                        <a:pt x="513" y="29008"/>
                        <a:pt x="864" y="29335"/>
                        <a:pt x="1286" y="29335"/>
                      </a:cubicBezTo>
                      <a:cubicBezTo>
                        <a:pt x="1700" y="29335"/>
                        <a:pt x="2048" y="29020"/>
                        <a:pt x="2087" y="28609"/>
                      </a:cubicBezTo>
                      <a:lnTo>
                        <a:pt x="2087" y="28523"/>
                      </a:lnTo>
                      <a:cubicBezTo>
                        <a:pt x="2087" y="28073"/>
                        <a:pt x="2449" y="27710"/>
                        <a:pt x="2887" y="27710"/>
                      </a:cubicBezTo>
                      <a:cubicBezTo>
                        <a:pt x="3336" y="27710"/>
                        <a:pt x="3696" y="28073"/>
                        <a:pt x="3696" y="28523"/>
                      </a:cubicBezTo>
                      <a:lnTo>
                        <a:pt x="3696" y="28597"/>
                      </a:lnTo>
                      <a:lnTo>
                        <a:pt x="3711" y="28597"/>
                      </a:lnTo>
                      <a:cubicBezTo>
                        <a:pt x="3747" y="29008"/>
                        <a:pt x="4086" y="29335"/>
                        <a:pt x="4508" y="29335"/>
                      </a:cubicBezTo>
                      <a:cubicBezTo>
                        <a:pt x="4934" y="29335"/>
                        <a:pt x="5269" y="29008"/>
                        <a:pt x="5320" y="28597"/>
                      </a:cubicBezTo>
                      <a:lnTo>
                        <a:pt x="5320" y="28523"/>
                      </a:lnTo>
                      <a:cubicBezTo>
                        <a:pt x="5320" y="28073"/>
                        <a:pt x="5683" y="27710"/>
                        <a:pt x="6132" y="27710"/>
                      </a:cubicBezTo>
                      <a:cubicBezTo>
                        <a:pt x="6570" y="27710"/>
                        <a:pt x="6933" y="28073"/>
                        <a:pt x="6933" y="28523"/>
                      </a:cubicBezTo>
                      <a:lnTo>
                        <a:pt x="6933" y="28597"/>
                      </a:lnTo>
                      <a:lnTo>
                        <a:pt x="6945" y="28597"/>
                      </a:lnTo>
                      <a:cubicBezTo>
                        <a:pt x="6981" y="29008"/>
                        <a:pt x="7319" y="29335"/>
                        <a:pt x="7742" y="29335"/>
                      </a:cubicBezTo>
                      <a:cubicBezTo>
                        <a:pt x="8167" y="29335"/>
                        <a:pt x="8506" y="29020"/>
                        <a:pt x="8542" y="28609"/>
                      </a:cubicBezTo>
                      <a:lnTo>
                        <a:pt x="8542" y="28523"/>
                      </a:lnTo>
                      <a:cubicBezTo>
                        <a:pt x="8542" y="28073"/>
                        <a:pt x="8905" y="27710"/>
                        <a:pt x="9354" y="27710"/>
                      </a:cubicBezTo>
                      <a:cubicBezTo>
                        <a:pt x="9804" y="27710"/>
                        <a:pt x="10166" y="28073"/>
                        <a:pt x="10166" y="28523"/>
                      </a:cubicBezTo>
                      <a:cubicBezTo>
                        <a:pt x="10166" y="28546"/>
                        <a:pt x="10166" y="28570"/>
                        <a:pt x="10154" y="28597"/>
                      </a:cubicBezTo>
                      <a:lnTo>
                        <a:pt x="10166" y="28597"/>
                      </a:lnTo>
                      <a:cubicBezTo>
                        <a:pt x="10202" y="29008"/>
                        <a:pt x="10553" y="29335"/>
                        <a:pt x="10979" y="29335"/>
                      </a:cubicBezTo>
                      <a:cubicBezTo>
                        <a:pt x="11389" y="29335"/>
                        <a:pt x="11740" y="29008"/>
                        <a:pt x="11776" y="28597"/>
                      </a:cubicBezTo>
                      <a:lnTo>
                        <a:pt x="12252" y="28597"/>
                      </a:lnTo>
                      <a:lnTo>
                        <a:pt x="12252" y="848"/>
                      </a:lnTo>
                      <a:lnTo>
                        <a:pt x="11776" y="848"/>
                      </a:lnTo>
                      <a:lnTo>
                        <a:pt x="11776" y="812"/>
                      </a:lnTo>
                      <a:cubicBezTo>
                        <a:pt x="11776" y="363"/>
                        <a:pt x="11413" y="0"/>
                        <a:pt x="10979" y="0"/>
                      </a:cubicBezTo>
                      <a:cubicBezTo>
                        <a:pt x="10529" y="0"/>
                        <a:pt x="10166" y="363"/>
                        <a:pt x="10166" y="812"/>
                      </a:cubicBezTo>
                      <a:lnTo>
                        <a:pt x="10166" y="848"/>
                      </a:lnTo>
                      <a:cubicBezTo>
                        <a:pt x="10139" y="1286"/>
                        <a:pt x="9792" y="1624"/>
                        <a:pt x="9354" y="1624"/>
                      </a:cubicBezTo>
                      <a:cubicBezTo>
                        <a:pt x="8905" y="1624"/>
                        <a:pt x="8542" y="1262"/>
                        <a:pt x="8542" y="812"/>
                      </a:cubicBezTo>
                      <a:cubicBezTo>
                        <a:pt x="8542" y="788"/>
                        <a:pt x="8542" y="749"/>
                        <a:pt x="8554" y="725"/>
                      </a:cubicBezTo>
                      <a:cubicBezTo>
                        <a:pt x="8506" y="312"/>
                        <a:pt x="8167" y="0"/>
                        <a:pt x="7742" y="0"/>
                      </a:cubicBezTo>
                      <a:cubicBezTo>
                        <a:pt x="7307" y="0"/>
                        <a:pt x="6945" y="363"/>
                        <a:pt x="6933" y="800"/>
                      </a:cubicBezTo>
                      <a:lnTo>
                        <a:pt x="6933" y="812"/>
                      </a:lnTo>
                      <a:lnTo>
                        <a:pt x="6933" y="824"/>
                      </a:lnTo>
                      <a:cubicBezTo>
                        <a:pt x="6933" y="836"/>
                        <a:pt x="6933" y="848"/>
                        <a:pt x="6945" y="848"/>
                      </a:cubicBezTo>
                      <a:lnTo>
                        <a:pt x="6933" y="848"/>
                      </a:lnTo>
                      <a:cubicBezTo>
                        <a:pt x="6906" y="1286"/>
                        <a:pt x="6558" y="1624"/>
                        <a:pt x="6132" y="1624"/>
                      </a:cubicBezTo>
                      <a:cubicBezTo>
                        <a:pt x="5695" y="1624"/>
                        <a:pt x="5344" y="1286"/>
                        <a:pt x="5320" y="848"/>
                      </a:cubicBezTo>
                      <a:lnTo>
                        <a:pt x="5320" y="812"/>
                      </a:lnTo>
                      <a:cubicBezTo>
                        <a:pt x="5320" y="363"/>
                        <a:pt x="4958" y="0"/>
                        <a:pt x="4508" y="0"/>
                      </a:cubicBezTo>
                      <a:cubicBezTo>
                        <a:pt x="4059" y="0"/>
                        <a:pt x="3696" y="363"/>
                        <a:pt x="3696" y="812"/>
                      </a:cubicBezTo>
                      <a:lnTo>
                        <a:pt x="3696" y="848"/>
                      </a:lnTo>
                      <a:cubicBezTo>
                        <a:pt x="3672" y="1286"/>
                        <a:pt x="3321" y="1624"/>
                        <a:pt x="2887" y="1624"/>
                      </a:cubicBezTo>
                      <a:cubicBezTo>
                        <a:pt x="2449" y="1624"/>
                        <a:pt x="2087" y="1262"/>
                        <a:pt x="2087" y="812"/>
                      </a:cubicBezTo>
                      <a:lnTo>
                        <a:pt x="2087" y="725"/>
                      </a:lnTo>
                      <a:cubicBezTo>
                        <a:pt x="2048" y="312"/>
                        <a:pt x="1700" y="0"/>
                        <a:pt x="12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32"/>
                <p:cNvSpPr/>
                <p:nvPr/>
              </p:nvSpPr>
              <p:spPr>
                <a:xfrm>
                  <a:off x="1971729" y="4028606"/>
                  <a:ext cx="754453" cy="9936"/>
                </a:xfrm>
                <a:custGeom>
                  <a:rect b="b" l="l" r="r" t="t"/>
                  <a:pathLst>
                    <a:path extrusionOk="0" h="139" w="10554">
                      <a:moveTo>
                        <a:pt x="64" y="0"/>
                      </a:moveTo>
                      <a:cubicBezTo>
                        <a:pt x="28" y="0"/>
                        <a:pt x="1" y="39"/>
                        <a:pt x="1" y="75"/>
                      </a:cubicBezTo>
                      <a:cubicBezTo>
                        <a:pt x="1" y="114"/>
                        <a:pt x="28" y="138"/>
                        <a:pt x="64" y="138"/>
                      </a:cubicBezTo>
                      <a:lnTo>
                        <a:pt x="525" y="138"/>
                      </a:lnTo>
                      <a:cubicBezTo>
                        <a:pt x="564" y="138"/>
                        <a:pt x="588" y="114"/>
                        <a:pt x="588" y="75"/>
                      </a:cubicBezTo>
                      <a:cubicBezTo>
                        <a:pt x="588" y="39"/>
                        <a:pt x="564" y="0"/>
                        <a:pt x="525" y="0"/>
                      </a:cubicBezTo>
                      <a:close/>
                      <a:moveTo>
                        <a:pt x="975" y="0"/>
                      </a:moveTo>
                      <a:cubicBezTo>
                        <a:pt x="939" y="0"/>
                        <a:pt x="915" y="39"/>
                        <a:pt x="915" y="75"/>
                      </a:cubicBezTo>
                      <a:cubicBezTo>
                        <a:pt x="915" y="114"/>
                        <a:pt x="939" y="138"/>
                        <a:pt x="975" y="138"/>
                      </a:cubicBezTo>
                      <a:lnTo>
                        <a:pt x="1424" y="138"/>
                      </a:lnTo>
                      <a:cubicBezTo>
                        <a:pt x="1463" y="138"/>
                        <a:pt x="1499" y="114"/>
                        <a:pt x="1499" y="75"/>
                      </a:cubicBezTo>
                      <a:cubicBezTo>
                        <a:pt x="1499" y="39"/>
                        <a:pt x="1463" y="0"/>
                        <a:pt x="1424" y="0"/>
                      </a:cubicBezTo>
                      <a:close/>
                      <a:moveTo>
                        <a:pt x="1874" y="0"/>
                      </a:moveTo>
                      <a:cubicBezTo>
                        <a:pt x="1838" y="0"/>
                        <a:pt x="1814" y="39"/>
                        <a:pt x="1814" y="75"/>
                      </a:cubicBezTo>
                      <a:cubicBezTo>
                        <a:pt x="1814" y="114"/>
                        <a:pt x="1838" y="138"/>
                        <a:pt x="1874" y="138"/>
                      </a:cubicBezTo>
                      <a:lnTo>
                        <a:pt x="2338" y="138"/>
                      </a:lnTo>
                      <a:cubicBezTo>
                        <a:pt x="2374" y="138"/>
                        <a:pt x="2398" y="114"/>
                        <a:pt x="2398" y="75"/>
                      </a:cubicBezTo>
                      <a:cubicBezTo>
                        <a:pt x="2398" y="39"/>
                        <a:pt x="2374" y="0"/>
                        <a:pt x="2338" y="0"/>
                      </a:cubicBezTo>
                      <a:close/>
                      <a:moveTo>
                        <a:pt x="2788" y="0"/>
                      </a:moveTo>
                      <a:cubicBezTo>
                        <a:pt x="2749" y="0"/>
                        <a:pt x="2725" y="39"/>
                        <a:pt x="2725" y="75"/>
                      </a:cubicBezTo>
                      <a:cubicBezTo>
                        <a:pt x="2725" y="114"/>
                        <a:pt x="2749" y="138"/>
                        <a:pt x="2788" y="138"/>
                      </a:cubicBezTo>
                      <a:lnTo>
                        <a:pt x="3238" y="138"/>
                      </a:lnTo>
                      <a:cubicBezTo>
                        <a:pt x="3273" y="138"/>
                        <a:pt x="3312" y="114"/>
                        <a:pt x="3312" y="75"/>
                      </a:cubicBezTo>
                      <a:cubicBezTo>
                        <a:pt x="3312" y="39"/>
                        <a:pt x="3273" y="0"/>
                        <a:pt x="3238" y="0"/>
                      </a:cubicBezTo>
                      <a:close/>
                      <a:moveTo>
                        <a:pt x="3699" y="0"/>
                      </a:moveTo>
                      <a:cubicBezTo>
                        <a:pt x="3660" y="0"/>
                        <a:pt x="3624" y="39"/>
                        <a:pt x="3624" y="75"/>
                      </a:cubicBezTo>
                      <a:cubicBezTo>
                        <a:pt x="3624" y="114"/>
                        <a:pt x="3660" y="138"/>
                        <a:pt x="3699" y="138"/>
                      </a:cubicBezTo>
                      <a:lnTo>
                        <a:pt x="4149" y="138"/>
                      </a:lnTo>
                      <a:cubicBezTo>
                        <a:pt x="4185" y="138"/>
                        <a:pt x="4212" y="114"/>
                        <a:pt x="4212" y="75"/>
                      </a:cubicBezTo>
                      <a:cubicBezTo>
                        <a:pt x="4212" y="39"/>
                        <a:pt x="4185" y="0"/>
                        <a:pt x="4149" y="0"/>
                      </a:cubicBezTo>
                      <a:close/>
                      <a:moveTo>
                        <a:pt x="4598" y="0"/>
                      </a:moveTo>
                      <a:cubicBezTo>
                        <a:pt x="4559" y="0"/>
                        <a:pt x="4535" y="39"/>
                        <a:pt x="4535" y="75"/>
                      </a:cubicBezTo>
                      <a:cubicBezTo>
                        <a:pt x="4535" y="114"/>
                        <a:pt x="4559" y="138"/>
                        <a:pt x="4598" y="138"/>
                      </a:cubicBezTo>
                      <a:lnTo>
                        <a:pt x="5048" y="138"/>
                      </a:lnTo>
                      <a:cubicBezTo>
                        <a:pt x="5084" y="138"/>
                        <a:pt x="5123" y="114"/>
                        <a:pt x="5123" y="75"/>
                      </a:cubicBezTo>
                      <a:cubicBezTo>
                        <a:pt x="5123" y="39"/>
                        <a:pt x="5084" y="0"/>
                        <a:pt x="5048" y="0"/>
                      </a:cubicBezTo>
                      <a:close/>
                      <a:moveTo>
                        <a:pt x="5509" y="0"/>
                      </a:moveTo>
                      <a:cubicBezTo>
                        <a:pt x="5470" y="0"/>
                        <a:pt x="5434" y="39"/>
                        <a:pt x="5434" y="75"/>
                      </a:cubicBezTo>
                      <a:cubicBezTo>
                        <a:pt x="5434" y="114"/>
                        <a:pt x="5470" y="138"/>
                        <a:pt x="5509" y="138"/>
                      </a:cubicBezTo>
                      <a:lnTo>
                        <a:pt x="5959" y="138"/>
                      </a:lnTo>
                      <a:cubicBezTo>
                        <a:pt x="5995" y="138"/>
                        <a:pt x="6022" y="114"/>
                        <a:pt x="6022" y="75"/>
                      </a:cubicBezTo>
                      <a:cubicBezTo>
                        <a:pt x="6022" y="39"/>
                        <a:pt x="5995" y="0"/>
                        <a:pt x="5959" y="0"/>
                      </a:cubicBezTo>
                      <a:close/>
                      <a:moveTo>
                        <a:pt x="6408" y="0"/>
                      </a:moveTo>
                      <a:cubicBezTo>
                        <a:pt x="6369" y="0"/>
                        <a:pt x="6345" y="39"/>
                        <a:pt x="6345" y="75"/>
                      </a:cubicBezTo>
                      <a:cubicBezTo>
                        <a:pt x="6345" y="114"/>
                        <a:pt x="6369" y="138"/>
                        <a:pt x="6408" y="138"/>
                      </a:cubicBezTo>
                      <a:lnTo>
                        <a:pt x="6870" y="138"/>
                      </a:lnTo>
                      <a:cubicBezTo>
                        <a:pt x="6909" y="138"/>
                        <a:pt x="6933" y="114"/>
                        <a:pt x="6933" y="75"/>
                      </a:cubicBezTo>
                      <a:cubicBezTo>
                        <a:pt x="6933" y="39"/>
                        <a:pt x="6909" y="0"/>
                        <a:pt x="6870" y="0"/>
                      </a:cubicBezTo>
                      <a:close/>
                      <a:moveTo>
                        <a:pt x="7319" y="0"/>
                      </a:moveTo>
                      <a:cubicBezTo>
                        <a:pt x="7283" y="0"/>
                        <a:pt x="7256" y="39"/>
                        <a:pt x="7256" y="75"/>
                      </a:cubicBezTo>
                      <a:cubicBezTo>
                        <a:pt x="7256" y="114"/>
                        <a:pt x="7283" y="138"/>
                        <a:pt x="7319" y="138"/>
                      </a:cubicBezTo>
                      <a:lnTo>
                        <a:pt x="7769" y="138"/>
                      </a:lnTo>
                      <a:cubicBezTo>
                        <a:pt x="7808" y="138"/>
                        <a:pt x="7844" y="114"/>
                        <a:pt x="7844" y="75"/>
                      </a:cubicBezTo>
                      <a:cubicBezTo>
                        <a:pt x="7844" y="39"/>
                        <a:pt x="7808" y="0"/>
                        <a:pt x="7769" y="0"/>
                      </a:cubicBezTo>
                      <a:close/>
                      <a:moveTo>
                        <a:pt x="8218" y="0"/>
                      </a:moveTo>
                      <a:cubicBezTo>
                        <a:pt x="8195" y="0"/>
                        <a:pt x="8156" y="39"/>
                        <a:pt x="8156" y="75"/>
                      </a:cubicBezTo>
                      <a:cubicBezTo>
                        <a:pt x="8156" y="114"/>
                        <a:pt x="8195" y="138"/>
                        <a:pt x="8218" y="138"/>
                      </a:cubicBezTo>
                      <a:lnTo>
                        <a:pt x="8680" y="138"/>
                      </a:lnTo>
                      <a:cubicBezTo>
                        <a:pt x="8719" y="138"/>
                        <a:pt x="8743" y="114"/>
                        <a:pt x="8743" y="75"/>
                      </a:cubicBezTo>
                      <a:cubicBezTo>
                        <a:pt x="8743" y="39"/>
                        <a:pt x="8719" y="0"/>
                        <a:pt x="8680" y="0"/>
                      </a:cubicBezTo>
                      <a:close/>
                      <a:moveTo>
                        <a:pt x="9130" y="0"/>
                      </a:moveTo>
                      <a:cubicBezTo>
                        <a:pt x="9094" y="0"/>
                        <a:pt x="9067" y="39"/>
                        <a:pt x="9067" y="75"/>
                      </a:cubicBezTo>
                      <a:cubicBezTo>
                        <a:pt x="9067" y="114"/>
                        <a:pt x="9094" y="138"/>
                        <a:pt x="9130" y="138"/>
                      </a:cubicBezTo>
                      <a:lnTo>
                        <a:pt x="9579" y="138"/>
                      </a:lnTo>
                      <a:cubicBezTo>
                        <a:pt x="9618" y="138"/>
                        <a:pt x="9654" y="114"/>
                        <a:pt x="9654" y="75"/>
                      </a:cubicBezTo>
                      <a:cubicBezTo>
                        <a:pt x="9654" y="39"/>
                        <a:pt x="9618" y="0"/>
                        <a:pt x="9579" y="0"/>
                      </a:cubicBezTo>
                      <a:close/>
                      <a:moveTo>
                        <a:pt x="10041" y="0"/>
                      </a:moveTo>
                      <a:cubicBezTo>
                        <a:pt x="10005" y="0"/>
                        <a:pt x="9966" y="39"/>
                        <a:pt x="9966" y="75"/>
                      </a:cubicBezTo>
                      <a:cubicBezTo>
                        <a:pt x="9966" y="114"/>
                        <a:pt x="10005" y="138"/>
                        <a:pt x="10041" y="138"/>
                      </a:cubicBezTo>
                      <a:lnTo>
                        <a:pt x="10490" y="138"/>
                      </a:lnTo>
                      <a:cubicBezTo>
                        <a:pt x="10529" y="138"/>
                        <a:pt x="10553" y="114"/>
                        <a:pt x="10553" y="75"/>
                      </a:cubicBezTo>
                      <a:cubicBezTo>
                        <a:pt x="10553" y="39"/>
                        <a:pt x="10529" y="0"/>
                        <a:pt x="10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32"/>
                <p:cNvSpPr/>
                <p:nvPr/>
              </p:nvSpPr>
              <p:spPr>
                <a:xfrm>
                  <a:off x="1922692" y="4028606"/>
                  <a:ext cx="26021" cy="9936"/>
                </a:xfrm>
                <a:custGeom>
                  <a:rect b="b" l="l" r="r" t="t"/>
                  <a:pathLst>
                    <a:path extrusionOk="0" h="139" w="364">
                      <a:moveTo>
                        <a:pt x="63" y="0"/>
                      </a:moveTo>
                      <a:cubicBezTo>
                        <a:pt x="27" y="0"/>
                        <a:pt x="0" y="39"/>
                        <a:pt x="0" y="75"/>
                      </a:cubicBezTo>
                      <a:cubicBezTo>
                        <a:pt x="0" y="114"/>
                        <a:pt x="27" y="138"/>
                        <a:pt x="63" y="138"/>
                      </a:cubicBezTo>
                      <a:lnTo>
                        <a:pt x="300" y="138"/>
                      </a:lnTo>
                      <a:cubicBezTo>
                        <a:pt x="339" y="138"/>
                        <a:pt x="363" y="114"/>
                        <a:pt x="363" y="75"/>
                      </a:cubicBezTo>
                      <a:cubicBezTo>
                        <a:pt x="363" y="39"/>
                        <a:pt x="339"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32"/>
                <p:cNvSpPr/>
                <p:nvPr/>
              </p:nvSpPr>
              <p:spPr>
                <a:xfrm>
                  <a:off x="2012046" y="4152632"/>
                  <a:ext cx="22303" cy="246480"/>
                </a:xfrm>
                <a:custGeom>
                  <a:rect b="b" l="l" r="r" t="t"/>
                  <a:pathLst>
                    <a:path extrusionOk="0" h="3448" w="312">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32"/>
                <p:cNvSpPr/>
                <p:nvPr/>
              </p:nvSpPr>
              <p:spPr>
                <a:xfrm>
                  <a:off x="2051219" y="4152632"/>
                  <a:ext cx="30524" cy="246480"/>
                </a:xfrm>
                <a:custGeom>
                  <a:rect b="b" l="l" r="r" t="t"/>
                  <a:pathLst>
                    <a:path extrusionOk="0" h="3448" w="427">
                      <a:moveTo>
                        <a:pt x="1" y="1"/>
                      </a:moveTo>
                      <a:lnTo>
                        <a:pt x="1"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32"/>
                <p:cNvSpPr/>
                <p:nvPr/>
              </p:nvSpPr>
              <p:spPr>
                <a:xfrm>
                  <a:off x="2103045" y="4151774"/>
                  <a:ext cx="12510" cy="247338"/>
                </a:xfrm>
                <a:custGeom>
                  <a:rect b="b" l="l" r="r" t="t"/>
                  <a:pathLst>
                    <a:path extrusionOk="0" h="3460" w="175">
                      <a:moveTo>
                        <a:pt x="1" y="1"/>
                      </a:moveTo>
                      <a:lnTo>
                        <a:pt x="1" y="3459"/>
                      </a:lnTo>
                      <a:lnTo>
                        <a:pt x="175" y="3459"/>
                      </a:lnTo>
                      <a:lnTo>
                        <a:pt x="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32"/>
                <p:cNvSpPr/>
                <p:nvPr/>
              </p:nvSpPr>
              <p:spPr>
                <a:xfrm>
                  <a:off x="2136928" y="4152632"/>
                  <a:ext cx="22375" cy="246480"/>
                </a:xfrm>
                <a:custGeom>
                  <a:rect b="b" l="l" r="r" t="t"/>
                  <a:pathLst>
                    <a:path extrusionOk="0" h="3448" w="313">
                      <a:moveTo>
                        <a:pt x="0" y="1"/>
                      </a:moveTo>
                      <a:lnTo>
                        <a:pt x="0"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32"/>
                <p:cNvSpPr/>
                <p:nvPr/>
              </p:nvSpPr>
              <p:spPr>
                <a:xfrm>
                  <a:off x="2176316" y="4152632"/>
                  <a:ext cx="31167" cy="246480"/>
                </a:xfrm>
                <a:custGeom>
                  <a:rect b="b" l="l" r="r" t="t"/>
                  <a:pathLst>
                    <a:path extrusionOk="0" h="3448" w="436">
                      <a:moveTo>
                        <a:pt x="1" y="1"/>
                      </a:moveTo>
                      <a:lnTo>
                        <a:pt x="1"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32"/>
                <p:cNvSpPr/>
                <p:nvPr/>
              </p:nvSpPr>
              <p:spPr>
                <a:xfrm>
                  <a:off x="2233360" y="4151774"/>
                  <a:ext cx="71" cy="247338"/>
                </a:xfrm>
                <a:custGeom>
                  <a:rect b="b" l="l" r="r" t="t"/>
                  <a:pathLst>
                    <a:path extrusionOk="0" h="3460" w="1">
                      <a:moveTo>
                        <a:pt x="0" y="1"/>
                      </a:moveTo>
                      <a:lnTo>
                        <a:pt x="0"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32"/>
                <p:cNvSpPr/>
                <p:nvPr/>
              </p:nvSpPr>
              <p:spPr>
                <a:xfrm>
                  <a:off x="2227141" y="4151774"/>
                  <a:ext cx="13511" cy="247338"/>
                </a:xfrm>
                <a:custGeom>
                  <a:rect b="b" l="l" r="r" t="t"/>
                  <a:pathLst>
                    <a:path extrusionOk="0" h="3460" w="189">
                      <a:moveTo>
                        <a:pt x="0" y="1"/>
                      </a:moveTo>
                      <a:lnTo>
                        <a:pt x="0" y="3459"/>
                      </a:lnTo>
                      <a:lnTo>
                        <a:pt x="189" y="3459"/>
                      </a:lnTo>
                      <a:lnTo>
                        <a:pt x="1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32"/>
                <p:cNvSpPr/>
                <p:nvPr/>
              </p:nvSpPr>
              <p:spPr>
                <a:xfrm>
                  <a:off x="2258379"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32"/>
                <p:cNvSpPr/>
                <p:nvPr/>
              </p:nvSpPr>
              <p:spPr>
                <a:xfrm>
                  <a:off x="2297624" y="4152632"/>
                  <a:ext cx="30453" cy="246480"/>
                </a:xfrm>
                <a:custGeom>
                  <a:rect b="b" l="l" r="r" t="t"/>
                  <a:pathLst>
                    <a:path extrusionOk="0" h="3448" w="426">
                      <a:moveTo>
                        <a:pt x="0" y="1"/>
                      </a:moveTo>
                      <a:lnTo>
                        <a:pt x="0" y="3447"/>
                      </a:lnTo>
                      <a:lnTo>
                        <a:pt x="426" y="3447"/>
                      </a:lnTo>
                      <a:lnTo>
                        <a:pt x="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32"/>
                <p:cNvSpPr/>
                <p:nvPr/>
              </p:nvSpPr>
              <p:spPr>
                <a:xfrm>
                  <a:off x="2345804" y="4151774"/>
                  <a:ext cx="18944" cy="247338"/>
                </a:xfrm>
                <a:custGeom>
                  <a:rect b="b" l="l" r="r" t="t"/>
                  <a:pathLst>
                    <a:path extrusionOk="0" h="3460" w="265">
                      <a:moveTo>
                        <a:pt x="0" y="1"/>
                      </a:moveTo>
                      <a:lnTo>
                        <a:pt x="0"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32"/>
                <p:cNvSpPr/>
                <p:nvPr/>
              </p:nvSpPr>
              <p:spPr>
                <a:xfrm>
                  <a:off x="2383261" y="4152632"/>
                  <a:ext cx="22375" cy="246480"/>
                </a:xfrm>
                <a:custGeom>
                  <a:rect b="b" l="l" r="r" t="t"/>
                  <a:pathLst>
                    <a:path extrusionOk="0" h="3448" w="313">
                      <a:moveTo>
                        <a:pt x="1" y="1"/>
                      </a:moveTo>
                      <a:lnTo>
                        <a:pt x="1" y="3447"/>
                      </a:lnTo>
                      <a:lnTo>
                        <a:pt x="313" y="3447"/>
                      </a:lnTo>
                      <a:lnTo>
                        <a:pt x="3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32"/>
                <p:cNvSpPr/>
                <p:nvPr/>
              </p:nvSpPr>
              <p:spPr>
                <a:xfrm>
                  <a:off x="2422720" y="4152632"/>
                  <a:ext cx="31096" cy="246480"/>
                </a:xfrm>
                <a:custGeom>
                  <a:rect b="b" l="l" r="r" t="t"/>
                  <a:pathLst>
                    <a:path extrusionOk="0" h="3448" w="435">
                      <a:moveTo>
                        <a:pt x="0" y="1"/>
                      </a:moveTo>
                      <a:lnTo>
                        <a:pt x="0" y="3447"/>
                      </a:lnTo>
                      <a:lnTo>
                        <a:pt x="435" y="3447"/>
                      </a:lnTo>
                      <a:lnTo>
                        <a:pt x="4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32"/>
                <p:cNvSpPr/>
                <p:nvPr/>
              </p:nvSpPr>
              <p:spPr>
                <a:xfrm>
                  <a:off x="2479693" y="4151774"/>
                  <a:ext cx="71" cy="247338"/>
                </a:xfrm>
                <a:custGeom>
                  <a:rect b="b" l="l" r="r" t="t"/>
                  <a:pathLst>
                    <a:path extrusionOk="0" h="3460" w="1">
                      <a:moveTo>
                        <a:pt x="1" y="1"/>
                      </a:moveTo>
                      <a:lnTo>
                        <a:pt x="1" y="34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32"/>
                <p:cNvSpPr/>
                <p:nvPr/>
              </p:nvSpPr>
              <p:spPr>
                <a:xfrm>
                  <a:off x="2469828" y="4151774"/>
                  <a:ext cx="18944" cy="247338"/>
                </a:xfrm>
                <a:custGeom>
                  <a:rect b="b" l="l" r="r" t="t"/>
                  <a:pathLst>
                    <a:path extrusionOk="0" h="3460" w="265">
                      <a:moveTo>
                        <a:pt x="1" y="1"/>
                      </a:moveTo>
                      <a:lnTo>
                        <a:pt x="1" y="3459"/>
                      </a:lnTo>
                      <a:lnTo>
                        <a:pt x="264" y="3459"/>
                      </a:lnTo>
                      <a:lnTo>
                        <a:pt x="2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32"/>
                <p:cNvSpPr/>
                <p:nvPr/>
              </p:nvSpPr>
              <p:spPr>
                <a:xfrm>
                  <a:off x="2501996" y="4152632"/>
                  <a:ext cx="22518" cy="246480"/>
                </a:xfrm>
                <a:custGeom>
                  <a:rect b="b" l="l" r="r" t="t"/>
                  <a:pathLst>
                    <a:path extrusionOk="0" h="3448" w="315">
                      <a:moveTo>
                        <a:pt x="0" y="1"/>
                      </a:moveTo>
                      <a:lnTo>
                        <a:pt x="0" y="3447"/>
                      </a:lnTo>
                      <a:lnTo>
                        <a:pt x="315" y="3447"/>
                      </a:lnTo>
                      <a:lnTo>
                        <a:pt x="3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32"/>
                <p:cNvSpPr/>
                <p:nvPr/>
              </p:nvSpPr>
              <p:spPr>
                <a:xfrm>
                  <a:off x="2541383" y="4152632"/>
                  <a:ext cx="31382" cy="246480"/>
                </a:xfrm>
                <a:custGeom>
                  <a:rect b="b" l="l" r="r" t="t"/>
                  <a:pathLst>
                    <a:path extrusionOk="0" h="3448" w="439">
                      <a:moveTo>
                        <a:pt x="1" y="1"/>
                      </a:moveTo>
                      <a:lnTo>
                        <a:pt x="1" y="3447"/>
                      </a:lnTo>
                      <a:lnTo>
                        <a:pt x="438" y="3447"/>
                      </a:lnTo>
                      <a:lnTo>
                        <a:pt x="4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32"/>
                <p:cNvSpPr/>
                <p:nvPr/>
              </p:nvSpPr>
              <p:spPr>
                <a:xfrm>
                  <a:off x="2593066" y="4151774"/>
                  <a:ext cx="12653" cy="247338"/>
                </a:xfrm>
                <a:custGeom>
                  <a:rect b="b" l="l" r="r" t="t"/>
                  <a:pathLst>
                    <a:path extrusionOk="0" h="3460" w="177">
                      <a:moveTo>
                        <a:pt x="0" y="1"/>
                      </a:moveTo>
                      <a:lnTo>
                        <a:pt x="0" y="3459"/>
                      </a:lnTo>
                      <a:lnTo>
                        <a:pt x="177" y="3459"/>
                      </a:lnTo>
                      <a:lnTo>
                        <a:pt x="1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32"/>
                <p:cNvSpPr/>
                <p:nvPr/>
              </p:nvSpPr>
              <p:spPr>
                <a:xfrm>
                  <a:off x="2627093" y="4152632"/>
                  <a:ext cx="22375" cy="246480"/>
                </a:xfrm>
                <a:custGeom>
                  <a:rect b="b" l="l" r="r" t="t"/>
                  <a:pathLst>
                    <a:path extrusionOk="0" h="3448" w="313">
                      <a:moveTo>
                        <a:pt x="1" y="1"/>
                      </a:moveTo>
                      <a:lnTo>
                        <a:pt x="1" y="3447"/>
                      </a:lnTo>
                      <a:lnTo>
                        <a:pt x="312" y="3447"/>
                      </a:lnTo>
                      <a:lnTo>
                        <a:pt x="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2" name="Google Shape;3522;p32"/>
              <p:cNvSpPr/>
              <p:nvPr/>
            </p:nvSpPr>
            <p:spPr>
              <a:xfrm>
                <a:off x="1914082" y="1128398"/>
                <a:ext cx="514564" cy="514149"/>
              </a:xfrm>
              <a:custGeom>
                <a:rect b="b" l="l" r="r" t="t"/>
                <a:pathLst>
                  <a:path extrusionOk="0" h="17345" w="17359">
                    <a:moveTo>
                      <a:pt x="8679" y="0"/>
                    </a:moveTo>
                    <a:lnTo>
                      <a:pt x="7894" y="2560"/>
                    </a:lnTo>
                    <a:cubicBezTo>
                      <a:pt x="7106" y="5107"/>
                      <a:pt x="5110" y="7106"/>
                      <a:pt x="2562" y="7892"/>
                    </a:cubicBezTo>
                    <a:lnTo>
                      <a:pt x="0" y="8680"/>
                    </a:lnTo>
                    <a:lnTo>
                      <a:pt x="2649" y="9516"/>
                    </a:lnTo>
                    <a:cubicBezTo>
                      <a:pt x="5197" y="10316"/>
                      <a:pt x="7169" y="12324"/>
                      <a:pt x="7942" y="14872"/>
                    </a:cubicBezTo>
                    <a:lnTo>
                      <a:pt x="8679" y="17344"/>
                    </a:lnTo>
                    <a:lnTo>
                      <a:pt x="9468" y="14785"/>
                    </a:lnTo>
                    <a:cubicBezTo>
                      <a:pt x="10253" y="12237"/>
                      <a:pt x="12252" y="10253"/>
                      <a:pt x="14799" y="9465"/>
                    </a:cubicBezTo>
                    <a:lnTo>
                      <a:pt x="17359" y="8680"/>
                    </a:lnTo>
                    <a:lnTo>
                      <a:pt x="14799" y="7892"/>
                    </a:lnTo>
                    <a:cubicBezTo>
                      <a:pt x="12252" y="7106"/>
                      <a:pt x="10253" y="5107"/>
                      <a:pt x="9468" y="2560"/>
                    </a:cubicBezTo>
                    <a:lnTo>
                      <a:pt x="86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32"/>
              <p:cNvSpPr/>
              <p:nvPr/>
            </p:nvSpPr>
            <p:spPr>
              <a:xfrm>
                <a:off x="1929968" y="579750"/>
                <a:ext cx="482793" cy="475530"/>
              </a:xfrm>
              <a:custGeom>
                <a:rect b="b" l="l" r="r" t="t"/>
                <a:pathLst>
                  <a:path extrusionOk="0" h="7380" w="7493">
                    <a:moveTo>
                      <a:pt x="5047" y="1"/>
                    </a:moveTo>
                    <a:lnTo>
                      <a:pt x="3747" y="1673"/>
                    </a:lnTo>
                    <a:lnTo>
                      <a:pt x="2449" y="1"/>
                    </a:lnTo>
                    <a:lnTo>
                      <a:pt x="2449" y="1"/>
                    </a:lnTo>
                    <a:lnTo>
                      <a:pt x="2524" y="2111"/>
                    </a:lnTo>
                    <a:lnTo>
                      <a:pt x="450" y="1673"/>
                    </a:lnTo>
                    <a:lnTo>
                      <a:pt x="1874" y="3246"/>
                    </a:lnTo>
                    <a:lnTo>
                      <a:pt x="1" y="4232"/>
                    </a:lnTo>
                    <a:lnTo>
                      <a:pt x="2098" y="4520"/>
                    </a:lnTo>
                    <a:lnTo>
                      <a:pt x="1301" y="6480"/>
                    </a:lnTo>
                    <a:lnTo>
                      <a:pt x="3099" y="5356"/>
                    </a:lnTo>
                    <a:lnTo>
                      <a:pt x="3747" y="7379"/>
                    </a:lnTo>
                    <a:lnTo>
                      <a:pt x="4397" y="5356"/>
                    </a:lnTo>
                    <a:lnTo>
                      <a:pt x="6195" y="6480"/>
                    </a:lnTo>
                    <a:lnTo>
                      <a:pt x="5395" y="4520"/>
                    </a:lnTo>
                    <a:lnTo>
                      <a:pt x="7493" y="4232"/>
                    </a:lnTo>
                    <a:lnTo>
                      <a:pt x="5620" y="3246"/>
                    </a:lnTo>
                    <a:lnTo>
                      <a:pt x="7043" y="1673"/>
                    </a:lnTo>
                    <a:lnTo>
                      <a:pt x="4973" y="2111"/>
                    </a:lnTo>
                    <a:lnTo>
                      <a:pt x="50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32"/>
              <p:cNvSpPr/>
              <p:nvPr/>
            </p:nvSpPr>
            <p:spPr>
              <a:xfrm>
                <a:off x="2571701" y="1748006"/>
                <a:ext cx="25806" cy="9936"/>
              </a:xfrm>
              <a:custGeom>
                <a:rect b="b" l="l" r="r" t="t"/>
                <a:pathLst>
                  <a:path extrusionOk="0" h="139" w="361">
                    <a:moveTo>
                      <a:pt x="61" y="0"/>
                    </a:moveTo>
                    <a:cubicBezTo>
                      <a:pt x="25" y="0"/>
                      <a:pt x="1" y="39"/>
                      <a:pt x="1" y="75"/>
                    </a:cubicBezTo>
                    <a:cubicBezTo>
                      <a:pt x="1" y="114"/>
                      <a:pt x="25" y="138"/>
                      <a:pt x="61" y="138"/>
                    </a:cubicBezTo>
                    <a:lnTo>
                      <a:pt x="301" y="138"/>
                    </a:lnTo>
                    <a:cubicBezTo>
                      <a:pt x="336" y="138"/>
                      <a:pt x="360" y="114"/>
                      <a:pt x="360" y="75"/>
                    </a:cubicBezTo>
                    <a:cubicBezTo>
                      <a:pt x="360" y="39"/>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32"/>
            <p:cNvGrpSpPr/>
            <p:nvPr/>
          </p:nvGrpSpPr>
          <p:grpSpPr>
            <a:xfrm>
              <a:off x="6012649" y="2317948"/>
              <a:ext cx="3125534" cy="2098121"/>
              <a:chOff x="6012649" y="2317948"/>
              <a:chExt cx="3125534" cy="2098121"/>
            </a:xfrm>
          </p:grpSpPr>
          <p:sp>
            <p:nvSpPr>
              <p:cNvPr id="3526" name="Google Shape;3526;p32"/>
              <p:cNvSpPr/>
              <p:nvPr/>
            </p:nvSpPr>
            <p:spPr>
              <a:xfrm rot="1320039">
                <a:off x="6107413" y="2828686"/>
                <a:ext cx="2936006" cy="1076644"/>
              </a:xfrm>
              <a:custGeom>
                <a:rect b="b" l="l" r="r" t="t"/>
                <a:pathLst>
                  <a:path extrusionOk="0" h="16260" w="44341">
                    <a:moveTo>
                      <a:pt x="1124" y="1"/>
                    </a:moveTo>
                    <a:cubicBezTo>
                      <a:pt x="560" y="1"/>
                      <a:pt x="99" y="450"/>
                      <a:pt x="99" y="1011"/>
                    </a:cubicBezTo>
                    <a:lnTo>
                      <a:pt x="0" y="14947"/>
                    </a:lnTo>
                    <a:cubicBezTo>
                      <a:pt x="0" y="15510"/>
                      <a:pt x="450" y="15972"/>
                      <a:pt x="1010" y="15972"/>
                    </a:cubicBezTo>
                    <a:lnTo>
                      <a:pt x="32841" y="16185"/>
                    </a:lnTo>
                    <a:cubicBezTo>
                      <a:pt x="32817" y="16008"/>
                      <a:pt x="32817" y="15810"/>
                      <a:pt x="33428" y="15483"/>
                    </a:cubicBezTo>
                    <a:cubicBezTo>
                      <a:pt x="33428" y="15483"/>
                      <a:pt x="33440" y="15471"/>
                      <a:pt x="33452" y="15471"/>
                    </a:cubicBezTo>
                    <a:cubicBezTo>
                      <a:pt x="33791" y="15483"/>
                      <a:pt x="34052" y="15759"/>
                      <a:pt x="34052" y="16098"/>
                    </a:cubicBezTo>
                    <a:cubicBezTo>
                      <a:pt x="34052" y="16134"/>
                      <a:pt x="34052" y="16158"/>
                      <a:pt x="34040" y="16197"/>
                    </a:cubicBezTo>
                    <a:lnTo>
                      <a:pt x="43756" y="16260"/>
                    </a:lnTo>
                    <a:cubicBezTo>
                      <a:pt x="44017" y="16260"/>
                      <a:pt x="44241" y="16047"/>
                      <a:pt x="44241" y="15771"/>
                    </a:cubicBezTo>
                    <a:lnTo>
                      <a:pt x="44253" y="13835"/>
                    </a:lnTo>
                    <a:cubicBezTo>
                      <a:pt x="44253" y="13610"/>
                      <a:pt x="44116" y="13424"/>
                      <a:pt x="43906" y="13361"/>
                    </a:cubicBezTo>
                    <a:cubicBezTo>
                      <a:pt x="42680" y="13011"/>
                      <a:pt x="41745" y="10913"/>
                      <a:pt x="41769" y="8380"/>
                    </a:cubicBezTo>
                    <a:cubicBezTo>
                      <a:pt x="41781" y="5857"/>
                      <a:pt x="42743" y="3771"/>
                      <a:pt x="43966" y="3435"/>
                    </a:cubicBezTo>
                    <a:cubicBezTo>
                      <a:pt x="44178" y="3384"/>
                      <a:pt x="44328" y="3184"/>
                      <a:pt x="44328" y="2971"/>
                    </a:cubicBezTo>
                    <a:lnTo>
                      <a:pt x="44340" y="786"/>
                    </a:lnTo>
                    <a:cubicBezTo>
                      <a:pt x="44340" y="513"/>
                      <a:pt x="44131" y="289"/>
                      <a:pt x="43855" y="289"/>
                    </a:cubicBezTo>
                    <a:lnTo>
                      <a:pt x="34166" y="226"/>
                    </a:lnTo>
                    <a:cubicBezTo>
                      <a:pt x="34139" y="537"/>
                      <a:pt x="33878" y="786"/>
                      <a:pt x="33551" y="786"/>
                    </a:cubicBezTo>
                    <a:cubicBezTo>
                      <a:pt x="33228" y="786"/>
                      <a:pt x="32967" y="537"/>
                      <a:pt x="32940" y="214"/>
                    </a:cubicBezTo>
                    <a:lnTo>
                      <a:pt x="11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32"/>
              <p:cNvSpPr/>
              <p:nvPr/>
            </p:nvSpPr>
            <p:spPr>
              <a:xfrm rot="1320039">
                <a:off x="6708486" y="2746103"/>
                <a:ext cx="297765" cy="300282"/>
              </a:xfrm>
              <a:custGeom>
                <a:rect b="b" l="l" r="r" t="t"/>
                <a:pathLst>
                  <a:path extrusionOk="0" h="4535" w="4497">
                    <a:moveTo>
                      <a:pt x="2509" y="0"/>
                    </a:moveTo>
                    <a:lnTo>
                      <a:pt x="1" y="2512"/>
                    </a:lnTo>
                    <a:lnTo>
                      <a:pt x="1997" y="4535"/>
                    </a:lnTo>
                    <a:lnTo>
                      <a:pt x="4496" y="4535"/>
                    </a:lnTo>
                    <a:lnTo>
                      <a:pt x="4496" y="2035"/>
                    </a:lnTo>
                    <a:lnTo>
                      <a:pt x="25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32"/>
              <p:cNvSpPr/>
              <p:nvPr/>
            </p:nvSpPr>
            <p:spPr>
              <a:xfrm rot="1320039">
                <a:off x="6743708" y="2728495"/>
                <a:ext cx="166198" cy="166330"/>
              </a:xfrm>
              <a:custGeom>
                <a:rect b="b" l="l" r="r" t="t"/>
                <a:pathLst>
                  <a:path extrusionOk="0" h="2512" w="2510">
                    <a:moveTo>
                      <a:pt x="1" y="0"/>
                    </a:moveTo>
                    <a:lnTo>
                      <a:pt x="1" y="2512"/>
                    </a:lnTo>
                    <a:lnTo>
                      <a:pt x="2509" y="2512"/>
                    </a:lnTo>
                    <a:lnTo>
                      <a:pt x="25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32"/>
              <p:cNvSpPr/>
              <p:nvPr/>
            </p:nvSpPr>
            <p:spPr>
              <a:xfrm rot="1320039">
                <a:off x="6981376" y="2856349"/>
                <a:ext cx="297699" cy="300282"/>
              </a:xfrm>
              <a:custGeom>
                <a:rect b="b" l="l" r="r" t="t"/>
                <a:pathLst>
                  <a:path extrusionOk="0" h="4535" w="4496">
                    <a:moveTo>
                      <a:pt x="2512" y="0"/>
                    </a:moveTo>
                    <a:lnTo>
                      <a:pt x="0" y="2512"/>
                    </a:lnTo>
                    <a:lnTo>
                      <a:pt x="1987" y="4535"/>
                    </a:lnTo>
                    <a:lnTo>
                      <a:pt x="4496" y="4535"/>
                    </a:lnTo>
                    <a:lnTo>
                      <a:pt x="4496" y="2035"/>
                    </a:lnTo>
                    <a:lnTo>
                      <a:pt x="25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32"/>
              <p:cNvSpPr/>
              <p:nvPr/>
            </p:nvSpPr>
            <p:spPr>
              <a:xfrm rot="1320039">
                <a:off x="7016591" y="2838778"/>
                <a:ext cx="166330" cy="166330"/>
              </a:xfrm>
              <a:custGeom>
                <a:rect b="b" l="l" r="r" t="t"/>
                <a:pathLst>
                  <a:path extrusionOk="0" h="2512" w="2512">
                    <a:moveTo>
                      <a:pt x="0" y="0"/>
                    </a:moveTo>
                    <a:lnTo>
                      <a:pt x="0" y="2512"/>
                    </a:lnTo>
                    <a:lnTo>
                      <a:pt x="2512" y="2512"/>
                    </a:lnTo>
                    <a:lnTo>
                      <a:pt x="25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32"/>
              <p:cNvSpPr/>
              <p:nvPr/>
            </p:nvSpPr>
            <p:spPr>
              <a:xfrm rot="1320039">
                <a:off x="6602316" y="3024218"/>
                <a:ext cx="297765" cy="300348"/>
              </a:xfrm>
              <a:custGeom>
                <a:rect b="b" l="l" r="r" t="t"/>
                <a:pathLst>
                  <a:path extrusionOk="0" h="4536" w="4497">
                    <a:moveTo>
                      <a:pt x="2509" y="1"/>
                    </a:moveTo>
                    <a:lnTo>
                      <a:pt x="1" y="2500"/>
                    </a:lnTo>
                    <a:lnTo>
                      <a:pt x="2000" y="4535"/>
                    </a:lnTo>
                    <a:lnTo>
                      <a:pt x="4496" y="4535"/>
                    </a:lnTo>
                    <a:lnTo>
                      <a:pt x="4496" y="2024"/>
                    </a:lnTo>
                    <a:lnTo>
                      <a:pt x="25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32"/>
              <p:cNvSpPr/>
              <p:nvPr/>
            </p:nvSpPr>
            <p:spPr>
              <a:xfrm rot="1320039">
                <a:off x="6637680" y="3006675"/>
                <a:ext cx="166396" cy="165602"/>
              </a:xfrm>
              <a:custGeom>
                <a:rect b="b" l="l" r="r" t="t"/>
                <a:pathLst>
                  <a:path extrusionOk="0" h="2501" w="2513">
                    <a:moveTo>
                      <a:pt x="1" y="1"/>
                    </a:moveTo>
                    <a:lnTo>
                      <a:pt x="1" y="2500"/>
                    </a:lnTo>
                    <a:lnTo>
                      <a:pt x="2512" y="2500"/>
                    </a:lnTo>
                    <a:lnTo>
                      <a:pt x="25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32"/>
              <p:cNvSpPr/>
              <p:nvPr/>
            </p:nvSpPr>
            <p:spPr>
              <a:xfrm rot="1320039">
                <a:off x="6875207" y="3134463"/>
                <a:ext cx="297699" cy="300348"/>
              </a:xfrm>
              <a:custGeom>
                <a:rect b="b" l="l" r="r" t="t"/>
                <a:pathLst>
                  <a:path extrusionOk="0" h="4536" w="4496">
                    <a:moveTo>
                      <a:pt x="2512" y="1"/>
                    </a:moveTo>
                    <a:lnTo>
                      <a:pt x="0" y="2500"/>
                    </a:lnTo>
                    <a:lnTo>
                      <a:pt x="1987" y="4535"/>
                    </a:lnTo>
                    <a:lnTo>
                      <a:pt x="4496" y="4535"/>
                    </a:lnTo>
                    <a:lnTo>
                      <a:pt x="4496" y="2024"/>
                    </a:lnTo>
                    <a:lnTo>
                      <a:pt x="25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32"/>
              <p:cNvSpPr/>
              <p:nvPr/>
            </p:nvSpPr>
            <p:spPr>
              <a:xfrm rot="1320039">
                <a:off x="6905229" y="3114763"/>
                <a:ext cx="166330" cy="165602"/>
              </a:xfrm>
              <a:custGeom>
                <a:rect b="b" l="l" r="r" t="t"/>
                <a:pathLst>
                  <a:path extrusionOk="0" h="2501" w="2512">
                    <a:moveTo>
                      <a:pt x="0" y="1"/>
                    </a:moveTo>
                    <a:lnTo>
                      <a:pt x="0" y="2500"/>
                    </a:lnTo>
                    <a:lnTo>
                      <a:pt x="2512" y="2500"/>
                    </a:lnTo>
                    <a:lnTo>
                      <a:pt x="25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32"/>
              <p:cNvSpPr/>
              <p:nvPr/>
            </p:nvSpPr>
            <p:spPr>
              <a:xfrm rot="1320039">
                <a:off x="7371900" y="3094283"/>
                <a:ext cx="630161" cy="630889"/>
              </a:xfrm>
              <a:custGeom>
                <a:rect b="b" l="l" r="r" t="t"/>
                <a:pathLst>
                  <a:path extrusionOk="0" h="9528" w="9517">
                    <a:moveTo>
                      <a:pt x="4760" y="0"/>
                    </a:moveTo>
                    <a:cubicBezTo>
                      <a:pt x="2122" y="0"/>
                      <a:pt x="1" y="2137"/>
                      <a:pt x="1" y="4772"/>
                    </a:cubicBezTo>
                    <a:cubicBezTo>
                      <a:pt x="1" y="7394"/>
                      <a:pt x="2122" y="9528"/>
                      <a:pt x="4760" y="9528"/>
                    </a:cubicBezTo>
                    <a:cubicBezTo>
                      <a:pt x="7394" y="9528"/>
                      <a:pt x="9516" y="7394"/>
                      <a:pt x="9516" y="4772"/>
                    </a:cubicBezTo>
                    <a:cubicBezTo>
                      <a:pt x="9516" y="2137"/>
                      <a:pt x="7394" y="0"/>
                      <a:pt x="47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32"/>
              <p:cNvSpPr/>
              <p:nvPr/>
            </p:nvSpPr>
            <p:spPr>
              <a:xfrm rot="1320039">
                <a:off x="7503423" y="3226675"/>
                <a:ext cx="367224" cy="366363"/>
              </a:xfrm>
              <a:custGeom>
                <a:rect b="b" l="l" r="r" t="t"/>
                <a:pathLst>
                  <a:path extrusionOk="0" h="5533" w="5546">
                    <a:moveTo>
                      <a:pt x="2773" y="0"/>
                    </a:moveTo>
                    <a:cubicBezTo>
                      <a:pt x="1247" y="0"/>
                      <a:pt x="1" y="1235"/>
                      <a:pt x="1" y="2773"/>
                    </a:cubicBezTo>
                    <a:cubicBezTo>
                      <a:pt x="1" y="4295"/>
                      <a:pt x="1247" y="5533"/>
                      <a:pt x="2773" y="5533"/>
                    </a:cubicBezTo>
                    <a:cubicBezTo>
                      <a:pt x="4295" y="5533"/>
                      <a:pt x="5545" y="4295"/>
                      <a:pt x="5545" y="2773"/>
                    </a:cubicBezTo>
                    <a:cubicBezTo>
                      <a:pt x="5545" y="1235"/>
                      <a:pt x="4295" y="0"/>
                      <a:pt x="27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7" name="Google Shape;3537;p32"/>
              <p:cNvGrpSpPr/>
              <p:nvPr/>
            </p:nvGrpSpPr>
            <p:grpSpPr>
              <a:xfrm>
                <a:off x="8088107" y="3209075"/>
                <a:ext cx="709217" cy="920534"/>
                <a:chOff x="8088107" y="3209075"/>
                <a:chExt cx="709217" cy="920534"/>
              </a:xfrm>
            </p:grpSpPr>
            <p:grpSp>
              <p:nvGrpSpPr>
                <p:cNvPr id="3538" name="Google Shape;3538;p32"/>
                <p:cNvGrpSpPr/>
                <p:nvPr/>
              </p:nvGrpSpPr>
              <p:grpSpPr>
                <a:xfrm rot="1320042">
                  <a:off x="8571316" y="3471629"/>
                  <a:ext cx="105810" cy="662274"/>
                  <a:chOff x="4519324" y="1312991"/>
                  <a:chExt cx="126813" cy="793732"/>
                </a:xfrm>
              </p:grpSpPr>
              <p:sp>
                <p:nvSpPr>
                  <p:cNvPr id="3539" name="Google Shape;3539;p32"/>
                  <p:cNvSpPr/>
                  <p:nvPr/>
                </p:nvSpPr>
                <p:spPr>
                  <a:xfrm>
                    <a:off x="4525276" y="1312991"/>
                    <a:ext cx="120861" cy="19839"/>
                  </a:xfrm>
                  <a:custGeom>
                    <a:rect b="b" l="l" r="r" t="t"/>
                    <a:pathLst>
                      <a:path extrusionOk="0" h="250" w="1523">
                        <a:moveTo>
                          <a:pt x="0" y="1"/>
                        </a:moveTo>
                        <a:lnTo>
                          <a:pt x="0" y="237"/>
                        </a:lnTo>
                        <a:lnTo>
                          <a:pt x="1523" y="2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32"/>
                  <p:cNvSpPr/>
                  <p:nvPr/>
                </p:nvSpPr>
                <p:spPr>
                  <a:xfrm>
                    <a:off x="4524324" y="1396237"/>
                    <a:ext cx="120861" cy="18887"/>
                  </a:xfrm>
                  <a:custGeom>
                    <a:rect b="b" l="l" r="r" t="t"/>
                    <a:pathLst>
                      <a:path extrusionOk="0" h="238" w="1523">
                        <a:moveTo>
                          <a:pt x="0" y="0"/>
                        </a:moveTo>
                        <a:lnTo>
                          <a:pt x="0" y="237"/>
                        </a:lnTo>
                        <a:lnTo>
                          <a:pt x="1523" y="237"/>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32"/>
                  <p:cNvSpPr/>
                  <p:nvPr/>
                </p:nvSpPr>
                <p:spPr>
                  <a:xfrm>
                    <a:off x="4524324" y="1460675"/>
                    <a:ext cx="120861" cy="18887"/>
                  </a:xfrm>
                  <a:custGeom>
                    <a:rect b="b" l="l" r="r" t="t"/>
                    <a:pathLst>
                      <a:path extrusionOk="0" h="238" w="1523">
                        <a:moveTo>
                          <a:pt x="0" y="1"/>
                        </a:moveTo>
                        <a:lnTo>
                          <a:pt x="0" y="237"/>
                        </a:lnTo>
                        <a:lnTo>
                          <a:pt x="1523" y="237"/>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32"/>
                  <p:cNvSpPr/>
                  <p:nvPr/>
                </p:nvSpPr>
                <p:spPr>
                  <a:xfrm>
                    <a:off x="4524324" y="1423853"/>
                    <a:ext cx="120861" cy="9999"/>
                  </a:xfrm>
                  <a:custGeom>
                    <a:rect b="b" l="l" r="r" t="t"/>
                    <a:pathLst>
                      <a:path extrusionOk="0" h="126" w="1523">
                        <a:moveTo>
                          <a:pt x="0" y="0"/>
                        </a:moveTo>
                        <a:lnTo>
                          <a:pt x="0" y="114"/>
                        </a:lnTo>
                        <a:lnTo>
                          <a:pt x="1523" y="126"/>
                        </a:lnTo>
                        <a:lnTo>
                          <a:pt x="1523"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32"/>
                  <p:cNvSpPr/>
                  <p:nvPr/>
                </p:nvSpPr>
                <p:spPr>
                  <a:xfrm>
                    <a:off x="4523133" y="1569633"/>
                    <a:ext cx="121100" cy="6983"/>
                  </a:xfrm>
                  <a:custGeom>
                    <a:rect b="b" l="l" r="r" t="t"/>
                    <a:pathLst>
                      <a:path extrusionOk="0" h="88" w="1526">
                        <a:moveTo>
                          <a:pt x="0" y="0"/>
                        </a:moveTo>
                        <a:lnTo>
                          <a:pt x="0" y="75"/>
                        </a:lnTo>
                        <a:lnTo>
                          <a:pt x="1526" y="87"/>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32"/>
                  <p:cNvSpPr/>
                  <p:nvPr/>
                </p:nvSpPr>
                <p:spPr>
                  <a:xfrm>
                    <a:off x="4523133" y="1532970"/>
                    <a:ext cx="121100" cy="9840"/>
                  </a:xfrm>
                  <a:custGeom>
                    <a:rect b="b" l="l" r="r" t="t"/>
                    <a:pathLst>
                      <a:path extrusionOk="0" h="124" w="1526">
                        <a:moveTo>
                          <a:pt x="0" y="1"/>
                        </a:moveTo>
                        <a:lnTo>
                          <a:pt x="0" y="112"/>
                        </a:lnTo>
                        <a:lnTo>
                          <a:pt x="1526" y="124"/>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32"/>
                  <p:cNvSpPr/>
                  <p:nvPr/>
                </p:nvSpPr>
                <p:spPr>
                  <a:xfrm>
                    <a:off x="4524324" y="1439725"/>
                    <a:ext cx="120861" cy="15078"/>
                  </a:xfrm>
                  <a:custGeom>
                    <a:rect b="b" l="l" r="r" t="t"/>
                    <a:pathLst>
                      <a:path extrusionOk="0" h="190" w="1523">
                        <a:moveTo>
                          <a:pt x="0" y="1"/>
                        </a:moveTo>
                        <a:lnTo>
                          <a:pt x="0" y="190"/>
                        </a:lnTo>
                        <a:lnTo>
                          <a:pt x="1523" y="190"/>
                        </a:lnTo>
                        <a:lnTo>
                          <a:pt x="15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32"/>
                  <p:cNvSpPr/>
                  <p:nvPr/>
                </p:nvSpPr>
                <p:spPr>
                  <a:xfrm>
                    <a:off x="4523133" y="1548682"/>
                    <a:ext cx="121100" cy="16030"/>
                  </a:xfrm>
                  <a:custGeom>
                    <a:rect b="b" l="l" r="r" t="t"/>
                    <a:pathLst>
                      <a:path extrusionOk="0" h="202" w="1526">
                        <a:moveTo>
                          <a:pt x="0" y="1"/>
                        </a:moveTo>
                        <a:lnTo>
                          <a:pt x="0" y="189"/>
                        </a:lnTo>
                        <a:lnTo>
                          <a:pt x="1526" y="201"/>
                        </a:lnTo>
                        <a:lnTo>
                          <a:pt x="1526"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32"/>
                  <p:cNvSpPr/>
                  <p:nvPr/>
                </p:nvSpPr>
                <p:spPr>
                  <a:xfrm>
                    <a:off x="4524324" y="1342750"/>
                    <a:ext cx="121814" cy="42615"/>
                  </a:xfrm>
                  <a:custGeom>
                    <a:rect b="b" l="l" r="r" t="t"/>
                    <a:pathLst>
                      <a:path extrusionOk="0" h="537" w="1535">
                        <a:moveTo>
                          <a:pt x="12" y="0"/>
                        </a:moveTo>
                        <a:lnTo>
                          <a:pt x="0" y="537"/>
                        </a:lnTo>
                        <a:lnTo>
                          <a:pt x="1523" y="537"/>
                        </a:lnTo>
                        <a:lnTo>
                          <a:pt x="1535" y="12"/>
                        </a:lnTo>
                        <a:lnTo>
                          <a:pt x="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32"/>
                  <p:cNvSpPr/>
                  <p:nvPr/>
                </p:nvSpPr>
                <p:spPr>
                  <a:xfrm>
                    <a:off x="4523133" y="1486387"/>
                    <a:ext cx="122052" cy="42615"/>
                  </a:xfrm>
                  <a:custGeom>
                    <a:rect b="b" l="l" r="r" t="t"/>
                    <a:pathLst>
                      <a:path extrusionOk="0" h="537" w="1538">
                        <a:moveTo>
                          <a:pt x="15" y="0"/>
                        </a:moveTo>
                        <a:lnTo>
                          <a:pt x="0" y="525"/>
                        </a:lnTo>
                        <a:lnTo>
                          <a:pt x="1526" y="537"/>
                        </a:lnTo>
                        <a:lnTo>
                          <a:pt x="1538" y="12"/>
                        </a:lnTo>
                        <a:lnTo>
                          <a:pt x="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32"/>
                  <p:cNvSpPr/>
                  <p:nvPr/>
                </p:nvSpPr>
                <p:spPr>
                  <a:xfrm>
                    <a:off x="4523133" y="1584393"/>
                    <a:ext cx="121100" cy="19998"/>
                  </a:xfrm>
                  <a:custGeom>
                    <a:rect b="b" l="l" r="r" t="t"/>
                    <a:pathLst>
                      <a:path extrusionOk="0" h="252" w="1526">
                        <a:moveTo>
                          <a:pt x="0" y="0"/>
                        </a:moveTo>
                        <a:lnTo>
                          <a:pt x="0" y="240"/>
                        </a:lnTo>
                        <a:lnTo>
                          <a:pt x="1526" y="252"/>
                        </a:lnTo>
                        <a:lnTo>
                          <a:pt x="1526" y="1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32"/>
                  <p:cNvSpPr/>
                  <p:nvPr/>
                </p:nvSpPr>
                <p:spPr>
                  <a:xfrm>
                    <a:off x="4522181" y="1666687"/>
                    <a:ext cx="122052" cy="19998"/>
                  </a:xfrm>
                  <a:custGeom>
                    <a:rect b="b" l="l" r="r" t="t"/>
                    <a:pathLst>
                      <a:path extrusionOk="0" h="252" w="1538">
                        <a:moveTo>
                          <a:pt x="0" y="0"/>
                        </a:moveTo>
                        <a:lnTo>
                          <a:pt x="0" y="237"/>
                        </a:lnTo>
                        <a:lnTo>
                          <a:pt x="1526" y="252"/>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32"/>
                  <p:cNvSpPr/>
                  <p:nvPr/>
                </p:nvSpPr>
                <p:spPr>
                  <a:xfrm>
                    <a:off x="4522181" y="1731125"/>
                    <a:ext cx="121100" cy="19760"/>
                  </a:xfrm>
                  <a:custGeom>
                    <a:rect b="b" l="l" r="r" t="t"/>
                    <a:pathLst>
                      <a:path extrusionOk="0" h="249" w="1526">
                        <a:moveTo>
                          <a:pt x="0" y="0"/>
                        </a:moveTo>
                        <a:lnTo>
                          <a:pt x="0" y="237"/>
                        </a:lnTo>
                        <a:lnTo>
                          <a:pt x="1526" y="249"/>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32"/>
                  <p:cNvSpPr/>
                  <p:nvPr/>
                </p:nvSpPr>
                <p:spPr>
                  <a:xfrm>
                    <a:off x="4522181" y="1695414"/>
                    <a:ext cx="121100" cy="10078"/>
                  </a:xfrm>
                  <a:custGeom>
                    <a:rect b="b" l="l" r="r" t="t"/>
                    <a:pathLst>
                      <a:path extrusionOk="0" h="127" w="1526">
                        <a:moveTo>
                          <a:pt x="0" y="1"/>
                        </a:moveTo>
                        <a:lnTo>
                          <a:pt x="0" y="115"/>
                        </a:lnTo>
                        <a:lnTo>
                          <a:pt x="1526" y="127"/>
                        </a:lnTo>
                        <a:lnTo>
                          <a:pt x="1526"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32"/>
                  <p:cNvSpPr/>
                  <p:nvPr/>
                </p:nvSpPr>
                <p:spPr>
                  <a:xfrm>
                    <a:off x="4521229" y="1840003"/>
                    <a:ext cx="120861" cy="7222"/>
                  </a:xfrm>
                  <a:custGeom>
                    <a:rect b="b" l="l" r="r" t="t"/>
                    <a:pathLst>
                      <a:path extrusionOk="0" h="91" w="1523">
                        <a:moveTo>
                          <a:pt x="0" y="1"/>
                        </a:moveTo>
                        <a:lnTo>
                          <a:pt x="0" y="91"/>
                        </a:lnTo>
                        <a:lnTo>
                          <a:pt x="1523" y="91"/>
                        </a:lnTo>
                        <a:lnTo>
                          <a:pt x="1523" y="1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32"/>
                  <p:cNvSpPr/>
                  <p:nvPr/>
                </p:nvSpPr>
                <p:spPr>
                  <a:xfrm>
                    <a:off x="4521229" y="1803419"/>
                    <a:ext cx="122052" cy="10078"/>
                  </a:xfrm>
                  <a:custGeom>
                    <a:rect b="b" l="l" r="r" t="t"/>
                    <a:pathLst>
                      <a:path extrusionOk="0" h="127" w="1538">
                        <a:moveTo>
                          <a:pt x="0" y="0"/>
                        </a:moveTo>
                        <a:lnTo>
                          <a:pt x="0" y="126"/>
                        </a:lnTo>
                        <a:lnTo>
                          <a:pt x="1538" y="126"/>
                        </a:lnTo>
                        <a:lnTo>
                          <a:pt x="1538"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32"/>
                  <p:cNvSpPr/>
                  <p:nvPr/>
                </p:nvSpPr>
                <p:spPr>
                  <a:xfrm>
                    <a:off x="4522181" y="1710413"/>
                    <a:ext cx="121100" cy="15792"/>
                  </a:xfrm>
                  <a:custGeom>
                    <a:rect b="b" l="l" r="r" t="t"/>
                    <a:pathLst>
                      <a:path extrusionOk="0" h="199" w="1526">
                        <a:moveTo>
                          <a:pt x="0" y="0"/>
                        </a:moveTo>
                        <a:lnTo>
                          <a:pt x="0" y="186"/>
                        </a:lnTo>
                        <a:lnTo>
                          <a:pt x="1526" y="198"/>
                        </a:lnTo>
                        <a:lnTo>
                          <a:pt x="1526"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32"/>
                  <p:cNvSpPr/>
                  <p:nvPr/>
                </p:nvSpPr>
                <p:spPr>
                  <a:xfrm>
                    <a:off x="4521229" y="1820322"/>
                    <a:ext cx="120861" cy="15951"/>
                  </a:xfrm>
                  <a:custGeom>
                    <a:rect b="b" l="l" r="r" t="t"/>
                    <a:pathLst>
                      <a:path extrusionOk="0" h="201" w="1523">
                        <a:moveTo>
                          <a:pt x="0" y="0"/>
                        </a:moveTo>
                        <a:lnTo>
                          <a:pt x="0" y="189"/>
                        </a:lnTo>
                        <a:lnTo>
                          <a:pt x="1523" y="201"/>
                        </a:lnTo>
                        <a:lnTo>
                          <a:pt x="1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32"/>
                  <p:cNvSpPr/>
                  <p:nvPr/>
                </p:nvSpPr>
                <p:spPr>
                  <a:xfrm>
                    <a:off x="4522181" y="1613120"/>
                    <a:ext cx="122052" cy="43885"/>
                  </a:xfrm>
                  <a:custGeom>
                    <a:rect b="b" l="l" r="r" t="t"/>
                    <a:pathLst>
                      <a:path extrusionOk="0" h="553" w="1538">
                        <a:moveTo>
                          <a:pt x="12" y="1"/>
                        </a:moveTo>
                        <a:lnTo>
                          <a:pt x="0" y="537"/>
                        </a:lnTo>
                        <a:lnTo>
                          <a:pt x="1538" y="552"/>
                        </a:lnTo>
                        <a:lnTo>
                          <a:pt x="1538"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32"/>
                  <p:cNvSpPr/>
                  <p:nvPr/>
                </p:nvSpPr>
                <p:spPr>
                  <a:xfrm>
                    <a:off x="4521229" y="1756757"/>
                    <a:ext cx="122052" cy="43885"/>
                  </a:xfrm>
                  <a:custGeom>
                    <a:rect b="b" l="l" r="r" t="t"/>
                    <a:pathLst>
                      <a:path extrusionOk="0" h="553" w="1538">
                        <a:moveTo>
                          <a:pt x="12" y="1"/>
                        </a:moveTo>
                        <a:lnTo>
                          <a:pt x="0" y="540"/>
                        </a:lnTo>
                        <a:lnTo>
                          <a:pt x="1538" y="552"/>
                        </a:lnTo>
                        <a:lnTo>
                          <a:pt x="1538" y="16"/>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32"/>
                  <p:cNvSpPr/>
                  <p:nvPr/>
                </p:nvSpPr>
                <p:spPr>
                  <a:xfrm>
                    <a:off x="4521229" y="1844050"/>
                    <a:ext cx="122052" cy="19839"/>
                  </a:xfrm>
                  <a:custGeom>
                    <a:rect b="b" l="l" r="r" t="t"/>
                    <a:pathLst>
                      <a:path extrusionOk="0" h="250" w="1538">
                        <a:moveTo>
                          <a:pt x="0" y="1"/>
                        </a:moveTo>
                        <a:lnTo>
                          <a:pt x="0" y="238"/>
                        </a:lnTo>
                        <a:lnTo>
                          <a:pt x="1523" y="250"/>
                        </a:lnTo>
                        <a:lnTo>
                          <a:pt x="1538"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32"/>
                  <p:cNvSpPr/>
                  <p:nvPr/>
                </p:nvSpPr>
                <p:spPr>
                  <a:xfrm>
                    <a:off x="4520276" y="1926344"/>
                    <a:ext cx="121814" cy="19839"/>
                  </a:xfrm>
                  <a:custGeom>
                    <a:rect b="b" l="l" r="r" t="t"/>
                    <a:pathLst>
                      <a:path extrusionOk="0" h="250" w="1535">
                        <a:moveTo>
                          <a:pt x="12" y="1"/>
                        </a:moveTo>
                        <a:lnTo>
                          <a:pt x="0" y="238"/>
                        </a:lnTo>
                        <a:lnTo>
                          <a:pt x="1535" y="250"/>
                        </a:lnTo>
                        <a:lnTo>
                          <a:pt x="1535" y="13"/>
                        </a:lnTo>
                        <a:lnTo>
                          <a:pt x="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32"/>
                  <p:cNvSpPr/>
                  <p:nvPr/>
                </p:nvSpPr>
                <p:spPr>
                  <a:xfrm>
                    <a:off x="4520276" y="1990782"/>
                    <a:ext cx="120861" cy="19839"/>
                  </a:xfrm>
                  <a:custGeom>
                    <a:rect b="b" l="l" r="r" t="t"/>
                    <a:pathLst>
                      <a:path extrusionOk="0" h="250" w="1523">
                        <a:moveTo>
                          <a:pt x="0" y="1"/>
                        </a:moveTo>
                        <a:lnTo>
                          <a:pt x="0" y="238"/>
                        </a:lnTo>
                        <a:lnTo>
                          <a:pt x="1523" y="250"/>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32"/>
                  <p:cNvSpPr/>
                  <p:nvPr/>
                </p:nvSpPr>
                <p:spPr>
                  <a:xfrm>
                    <a:off x="4520276" y="1955150"/>
                    <a:ext cx="121814" cy="9840"/>
                  </a:xfrm>
                  <a:custGeom>
                    <a:rect b="b" l="l" r="r" t="t"/>
                    <a:pathLst>
                      <a:path extrusionOk="0" h="124" w="1535">
                        <a:moveTo>
                          <a:pt x="0" y="0"/>
                        </a:moveTo>
                        <a:lnTo>
                          <a:pt x="0" y="111"/>
                        </a:lnTo>
                        <a:lnTo>
                          <a:pt x="1523" y="123"/>
                        </a:lnTo>
                        <a:lnTo>
                          <a:pt x="15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32"/>
                  <p:cNvSpPr/>
                  <p:nvPr/>
                </p:nvSpPr>
                <p:spPr>
                  <a:xfrm>
                    <a:off x="4519324" y="2099740"/>
                    <a:ext cx="121814" cy="6983"/>
                  </a:xfrm>
                  <a:custGeom>
                    <a:rect b="b" l="l" r="r" t="t"/>
                    <a:pathLst>
                      <a:path extrusionOk="0" h="88" w="1535">
                        <a:moveTo>
                          <a:pt x="0" y="1"/>
                        </a:moveTo>
                        <a:lnTo>
                          <a:pt x="0" y="87"/>
                        </a:lnTo>
                        <a:lnTo>
                          <a:pt x="1523" y="87"/>
                        </a:lnTo>
                        <a:lnTo>
                          <a:pt x="1535"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32"/>
                  <p:cNvSpPr/>
                  <p:nvPr/>
                </p:nvSpPr>
                <p:spPr>
                  <a:xfrm>
                    <a:off x="4520276" y="2063156"/>
                    <a:ext cx="120861" cy="9999"/>
                  </a:xfrm>
                  <a:custGeom>
                    <a:rect b="b" l="l" r="r" t="t"/>
                    <a:pathLst>
                      <a:path extrusionOk="0" h="126" w="1523">
                        <a:moveTo>
                          <a:pt x="0" y="0"/>
                        </a:moveTo>
                        <a:lnTo>
                          <a:pt x="0" y="111"/>
                        </a:lnTo>
                        <a:lnTo>
                          <a:pt x="1523" y="126"/>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32"/>
                  <p:cNvSpPr/>
                  <p:nvPr/>
                </p:nvSpPr>
                <p:spPr>
                  <a:xfrm>
                    <a:off x="4520276" y="1969911"/>
                    <a:ext cx="120861" cy="15951"/>
                  </a:xfrm>
                  <a:custGeom>
                    <a:rect b="b" l="l" r="r" t="t"/>
                    <a:pathLst>
                      <a:path extrusionOk="0" h="201" w="1523">
                        <a:moveTo>
                          <a:pt x="0" y="0"/>
                        </a:moveTo>
                        <a:lnTo>
                          <a:pt x="0" y="189"/>
                        </a:lnTo>
                        <a:lnTo>
                          <a:pt x="1523" y="201"/>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32"/>
                  <p:cNvSpPr/>
                  <p:nvPr/>
                </p:nvSpPr>
                <p:spPr>
                  <a:xfrm>
                    <a:off x="4519324" y="2079980"/>
                    <a:ext cx="121814" cy="15792"/>
                  </a:xfrm>
                  <a:custGeom>
                    <a:rect b="b" l="l" r="r" t="t"/>
                    <a:pathLst>
                      <a:path extrusionOk="0" h="199" w="1535">
                        <a:moveTo>
                          <a:pt x="12" y="1"/>
                        </a:moveTo>
                        <a:lnTo>
                          <a:pt x="0" y="187"/>
                        </a:lnTo>
                        <a:lnTo>
                          <a:pt x="1535" y="199"/>
                        </a:lnTo>
                        <a:lnTo>
                          <a:pt x="153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32"/>
                  <p:cNvSpPr/>
                  <p:nvPr/>
                </p:nvSpPr>
                <p:spPr>
                  <a:xfrm>
                    <a:off x="4521229" y="1872857"/>
                    <a:ext cx="120861" cy="43567"/>
                  </a:xfrm>
                  <a:custGeom>
                    <a:rect b="b" l="l" r="r" t="t"/>
                    <a:pathLst>
                      <a:path extrusionOk="0" h="549" w="1523">
                        <a:moveTo>
                          <a:pt x="0" y="0"/>
                        </a:moveTo>
                        <a:lnTo>
                          <a:pt x="0" y="537"/>
                        </a:lnTo>
                        <a:lnTo>
                          <a:pt x="1523" y="549"/>
                        </a:lnTo>
                        <a:lnTo>
                          <a:pt x="1523"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32"/>
                  <p:cNvSpPr/>
                  <p:nvPr/>
                </p:nvSpPr>
                <p:spPr>
                  <a:xfrm>
                    <a:off x="4520276" y="2016494"/>
                    <a:ext cx="120861" cy="43647"/>
                  </a:xfrm>
                  <a:custGeom>
                    <a:rect b="b" l="l" r="r" t="t"/>
                    <a:pathLst>
                      <a:path extrusionOk="0" h="550" w="1523">
                        <a:moveTo>
                          <a:pt x="0" y="1"/>
                        </a:moveTo>
                        <a:lnTo>
                          <a:pt x="0" y="537"/>
                        </a:lnTo>
                        <a:lnTo>
                          <a:pt x="1523" y="549"/>
                        </a:lnTo>
                        <a:lnTo>
                          <a:pt x="1523" y="13"/>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9" name="Google Shape;3569;p32"/>
                <p:cNvGrpSpPr/>
                <p:nvPr/>
              </p:nvGrpSpPr>
              <p:grpSpPr>
                <a:xfrm rot="-4079958">
                  <a:off x="7812068" y="3631534"/>
                  <a:ext cx="935058" cy="35258"/>
                  <a:chOff x="3143975" y="2577950"/>
                  <a:chExt cx="1242500" cy="46850"/>
                </a:xfrm>
              </p:grpSpPr>
              <p:sp>
                <p:nvSpPr>
                  <p:cNvPr id="3570" name="Google Shape;3570;p32"/>
                  <p:cNvSpPr/>
                  <p:nvPr/>
                </p:nvSpPr>
                <p:spPr>
                  <a:xfrm>
                    <a:off x="3143975"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32"/>
                  <p:cNvSpPr/>
                  <p:nvPr/>
                </p:nvSpPr>
                <p:spPr>
                  <a:xfrm>
                    <a:off x="3229250"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6" y="1451"/>
                          <a:pt x="1886" y="938"/>
                        </a:cubicBezTo>
                        <a:cubicBezTo>
                          <a:pt x="1886"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32"/>
                  <p:cNvSpPr/>
                  <p:nvPr/>
                </p:nvSpPr>
                <p:spPr>
                  <a:xfrm>
                    <a:off x="3314725" y="2577950"/>
                    <a:ext cx="46875" cy="46850"/>
                  </a:xfrm>
                  <a:custGeom>
                    <a:rect b="b" l="l" r="r" t="t"/>
                    <a:pathLst>
                      <a:path extrusionOk="0" h="1874" w="1875">
                        <a:moveTo>
                          <a:pt x="939" y="0"/>
                        </a:moveTo>
                        <a:cubicBezTo>
                          <a:pt x="427" y="0"/>
                          <a:pt x="1" y="414"/>
                          <a:pt x="1" y="938"/>
                        </a:cubicBezTo>
                        <a:cubicBezTo>
                          <a:pt x="1" y="1451"/>
                          <a:pt x="427"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32"/>
                  <p:cNvSpPr/>
                  <p:nvPr/>
                </p:nvSpPr>
                <p:spPr>
                  <a:xfrm>
                    <a:off x="3400300" y="2577950"/>
                    <a:ext cx="46850" cy="46850"/>
                  </a:xfrm>
                  <a:custGeom>
                    <a:rect b="b" l="l" r="r" t="t"/>
                    <a:pathLst>
                      <a:path extrusionOk="0" h="1874" w="1874">
                        <a:moveTo>
                          <a:pt x="936" y="0"/>
                        </a:moveTo>
                        <a:cubicBezTo>
                          <a:pt x="411" y="0"/>
                          <a:pt x="1" y="414"/>
                          <a:pt x="1" y="938"/>
                        </a:cubicBezTo>
                        <a:cubicBezTo>
                          <a:pt x="1" y="1451"/>
                          <a:pt x="411" y="1873"/>
                          <a:pt x="936" y="1873"/>
                        </a:cubicBezTo>
                        <a:cubicBezTo>
                          <a:pt x="1448" y="1873"/>
                          <a:pt x="1874" y="1451"/>
                          <a:pt x="1874" y="938"/>
                        </a:cubicBezTo>
                        <a:cubicBezTo>
                          <a:pt x="1874" y="414"/>
                          <a:pt x="1448"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32"/>
                  <p:cNvSpPr/>
                  <p:nvPr/>
                </p:nvSpPr>
                <p:spPr>
                  <a:xfrm>
                    <a:off x="3485500" y="2577950"/>
                    <a:ext cx="46850" cy="46850"/>
                  </a:xfrm>
                  <a:custGeom>
                    <a:rect b="b" l="l" r="r" t="t"/>
                    <a:pathLst>
                      <a:path extrusionOk="0" h="1874" w="1874">
                        <a:moveTo>
                          <a:pt x="938" y="0"/>
                        </a:moveTo>
                        <a:cubicBezTo>
                          <a:pt x="426" y="0"/>
                          <a:pt x="0" y="414"/>
                          <a:pt x="0" y="938"/>
                        </a:cubicBezTo>
                        <a:cubicBezTo>
                          <a:pt x="0" y="1451"/>
                          <a:pt x="426" y="1873"/>
                          <a:pt x="938" y="1873"/>
                        </a:cubicBezTo>
                        <a:cubicBezTo>
                          <a:pt x="1463" y="1873"/>
                          <a:pt x="1873" y="1451"/>
                          <a:pt x="1873" y="938"/>
                        </a:cubicBezTo>
                        <a:cubicBezTo>
                          <a:pt x="1873" y="414"/>
                          <a:pt x="1463"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32"/>
                  <p:cNvSpPr/>
                  <p:nvPr/>
                </p:nvSpPr>
                <p:spPr>
                  <a:xfrm>
                    <a:off x="3571050" y="2577950"/>
                    <a:ext cx="46850" cy="46850"/>
                  </a:xfrm>
                  <a:custGeom>
                    <a:rect b="b" l="l" r="r" t="t"/>
                    <a:pathLst>
                      <a:path extrusionOk="0" h="1874" w="1874">
                        <a:moveTo>
                          <a:pt x="939" y="0"/>
                        </a:moveTo>
                        <a:cubicBezTo>
                          <a:pt x="414" y="0"/>
                          <a:pt x="1" y="414"/>
                          <a:pt x="1" y="938"/>
                        </a:cubicBezTo>
                        <a:cubicBezTo>
                          <a:pt x="1" y="1451"/>
                          <a:pt x="414" y="1873"/>
                          <a:pt x="939" y="1873"/>
                        </a:cubicBezTo>
                        <a:cubicBezTo>
                          <a:pt x="1448" y="1873"/>
                          <a:pt x="1874" y="1451"/>
                          <a:pt x="1874" y="938"/>
                        </a:cubicBezTo>
                        <a:cubicBezTo>
                          <a:pt x="1874" y="414"/>
                          <a:pt x="1448"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32"/>
                  <p:cNvSpPr/>
                  <p:nvPr/>
                </p:nvSpPr>
                <p:spPr>
                  <a:xfrm>
                    <a:off x="3656325" y="2577950"/>
                    <a:ext cx="47150" cy="46850"/>
                  </a:xfrm>
                  <a:custGeom>
                    <a:rect b="b" l="l" r="r" t="t"/>
                    <a:pathLst>
                      <a:path extrusionOk="0" h="1874" w="1886">
                        <a:moveTo>
                          <a:pt x="947" y="0"/>
                        </a:moveTo>
                        <a:cubicBezTo>
                          <a:pt x="423" y="0"/>
                          <a:pt x="0" y="414"/>
                          <a:pt x="0" y="938"/>
                        </a:cubicBezTo>
                        <a:cubicBezTo>
                          <a:pt x="0" y="1451"/>
                          <a:pt x="423" y="1873"/>
                          <a:pt x="947" y="1873"/>
                        </a:cubicBezTo>
                        <a:cubicBezTo>
                          <a:pt x="1460" y="1873"/>
                          <a:pt x="1885" y="1451"/>
                          <a:pt x="1885" y="938"/>
                        </a:cubicBezTo>
                        <a:cubicBezTo>
                          <a:pt x="1885" y="414"/>
                          <a:pt x="1460" y="0"/>
                          <a:pt x="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32"/>
                  <p:cNvSpPr/>
                  <p:nvPr/>
                </p:nvSpPr>
                <p:spPr>
                  <a:xfrm>
                    <a:off x="374180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32"/>
                  <p:cNvSpPr/>
                  <p:nvPr/>
                </p:nvSpPr>
                <p:spPr>
                  <a:xfrm>
                    <a:off x="3827375"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32"/>
                  <p:cNvSpPr/>
                  <p:nvPr/>
                </p:nvSpPr>
                <p:spPr>
                  <a:xfrm>
                    <a:off x="3912550"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32"/>
                  <p:cNvSpPr/>
                  <p:nvPr/>
                </p:nvSpPr>
                <p:spPr>
                  <a:xfrm>
                    <a:off x="3998125" y="2577950"/>
                    <a:ext cx="46850" cy="46850"/>
                  </a:xfrm>
                  <a:custGeom>
                    <a:rect b="b" l="l" r="r" t="t"/>
                    <a:pathLst>
                      <a:path extrusionOk="0" h="1874" w="1874">
                        <a:moveTo>
                          <a:pt x="938" y="0"/>
                        </a:moveTo>
                        <a:cubicBezTo>
                          <a:pt x="414" y="0"/>
                          <a:pt x="0" y="414"/>
                          <a:pt x="0" y="938"/>
                        </a:cubicBezTo>
                        <a:cubicBezTo>
                          <a:pt x="0" y="1451"/>
                          <a:pt x="414" y="1873"/>
                          <a:pt x="938" y="1873"/>
                        </a:cubicBezTo>
                        <a:cubicBezTo>
                          <a:pt x="1448" y="1873"/>
                          <a:pt x="1874" y="1451"/>
                          <a:pt x="1874" y="938"/>
                        </a:cubicBezTo>
                        <a:cubicBezTo>
                          <a:pt x="1874" y="414"/>
                          <a:pt x="1448"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32"/>
                  <p:cNvSpPr/>
                  <p:nvPr/>
                </p:nvSpPr>
                <p:spPr>
                  <a:xfrm>
                    <a:off x="4083375" y="2577950"/>
                    <a:ext cx="47175" cy="46850"/>
                  </a:xfrm>
                  <a:custGeom>
                    <a:rect b="b" l="l" r="r" t="t"/>
                    <a:pathLst>
                      <a:path extrusionOk="0" h="1874" w="1887">
                        <a:moveTo>
                          <a:pt x="936" y="0"/>
                        </a:moveTo>
                        <a:cubicBezTo>
                          <a:pt x="424" y="0"/>
                          <a:pt x="1" y="414"/>
                          <a:pt x="1" y="938"/>
                        </a:cubicBezTo>
                        <a:cubicBezTo>
                          <a:pt x="1" y="1451"/>
                          <a:pt x="424" y="1873"/>
                          <a:pt x="936" y="1873"/>
                        </a:cubicBezTo>
                        <a:cubicBezTo>
                          <a:pt x="1461" y="1873"/>
                          <a:pt x="1886" y="1451"/>
                          <a:pt x="1886" y="938"/>
                        </a:cubicBezTo>
                        <a:cubicBezTo>
                          <a:pt x="1886" y="414"/>
                          <a:pt x="1461" y="0"/>
                          <a:pt x="9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32"/>
                  <p:cNvSpPr/>
                  <p:nvPr/>
                </p:nvSpPr>
                <p:spPr>
                  <a:xfrm>
                    <a:off x="416887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32"/>
                  <p:cNvSpPr/>
                  <p:nvPr/>
                </p:nvSpPr>
                <p:spPr>
                  <a:xfrm>
                    <a:off x="4254450" y="2577950"/>
                    <a:ext cx="46850" cy="46850"/>
                  </a:xfrm>
                  <a:custGeom>
                    <a:rect b="b" l="l" r="r" t="t"/>
                    <a:pathLst>
                      <a:path extrusionOk="0" h="1874" w="1874">
                        <a:moveTo>
                          <a:pt x="935" y="0"/>
                        </a:moveTo>
                        <a:cubicBezTo>
                          <a:pt x="411" y="0"/>
                          <a:pt x="0" y="414"/>
                          <a:pt x="0" y="938"/>
                        </a:cubicBezTo>
                        <a:cubicBezTo>
                          <a:pt x="0" y="1451"/>
                          <a:pt x="411" y="1873"/>
                          <a:pt x="935" y="1873"/>
                        </a:cubicBezTo>
                        <a:cubicBezTo>
                          <a:pt x="1448" y="1873"/>
                          <a:pt x="1873" y="1451"/>
                          <a:pt x="1873" y="938"/>
                        </a:cubicBezTo>
                        <a:cubicBezTo>
                          <a:pt x="1873" y="414"/>
                          <a:pt x="1448" y="0"/>
                          <a:pt x="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32"/>
                  <p:cNvSpPr/>
                  <p:nvPr/>
                </p:nvSpPr>
                <p:spPr>
                  <a:xfrm>
                    <a:off x="4339625" y="2577950"/>
                    <a:ext cx="46850" cy="46850"/>
                  </a:xfrm>
                  <a:custGeom>
                    <a:rect b="b" l="l" r="r" t="t"/>
                    <a:pathLst>
                      <a:path extrusionOk="0" h="1874" w="1874">
                        <a:moveTo>
                          <a:pt x="939" y="0"/>
                        </a:moveTo>
                        <a:cubicBezTo>
                          <a:pt x="426" y="0"/>
                          <a:pt x="1" y="414"/>
                          <a:pt x="1" y="938"/>
                        </a:cubicBezTo>
                        <a:cubicBezTo>
                          <a:pt x="1" y="1451"/>
                          <a:pt x="426" y="1873"/>
                          <a:pt x="939" y="1873"/>
                        </a:cubicBezTo>
                        <a:cubicBezTo>
                          <a:pt x="1463" y="1873"/>
                          <a:pt x="1874" y="1451"/>
                          <a:pt x="1874" y="938"/>
                        </a:cubicBezTo>
                        <a:cubicBezTo>
                          <a:pt x="1874" y="414"/>
                          <a:pt x="1463" y="0"/>
                          <a:pt x="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85" name="Google Shape;3585;p32"/>
            <p:cNvGrpSpPr/>
            <p:nvPr/>
          </p:nvGrpSpPr>
          <p:grpSpPr>
            <a:xfrm rot="1319958">
              <a:off x="7891117" y="-34876"/>
              <a:ext cx="1020343" cy="2877485"/>
              <a:chOff x="7601874" y="-691780"/>
              <a:chExt cx="1020330" cy="2877449"/>
            </a:xfrm>
          </p:grpSpPr>
          <p:grpSp>
            <p:nvGrpSpPr>
              <p:cNvPr id="3586" name="Google Shape;3586;p32"/>
              <p:cNvGrpSpPr/>
              <p:nvPr/>
            </p:nvGrpSpPr>
            <p:grpSpPr>
              <a:xfrm>
                <a:off x="7601874" y="-691780"/>
                <a:ext cx="1020330" cy="2877449"/>
                <a:chOff x="6244575" y="510538"/>
                <a:chExt cx="1603285" cy="4521447"/>
              </a:xfrm>
            </p:grpSpPr>
            <p:sp>
              <p:nvSpPr>
                <p:cNvPr id="3587" name="Google Shape;3587;p32"/>
                <p:cNvSpPr/>
                <p:nvPr/>
              </p:nvSpPr>
              <p:spPr>
                <a:xfrm>
                  <a:off x="6244575" y="510538"/>
                  <a:ext cx="1603285" cy="4521447"/>
                </a:xfrm>
                <a:custGeom>
                  <a:rect b="b" l="l" r="r" t="t"/>
                  <a:pathLst>
                    <a:path extrusionOk="0" h="44696" w="15849">
                      <a:moveTo>
                        <a:pt x="462" y="1"/>
                      </a:moveTo>
                      <a:cubicBezTo>
                        <a:pt x="265" y="1"/>
                        <a:pt x="103" y="166"/>
                        <a:pt x="103" y="351"/>
                      </a:cubicBezTo>
                      <a:lnTo>
                        <a:pt x="40" y="29473"/>
                      </a:lnTo>
                      <a:cubicBezTo>
                        <a:pt x="163" y="29473"/>
                        <a:pt x="289" y="29497"/>
                        <a:pt x="403" y="29521"/>
                      </a:cubicBezTo>
                      <a:cubicBezTo>
                        <a:pt x="1113" y="29686"/>
                        <a:pt x="1649" y="30309"/>
                        <a:pt x="1676" y="31071"/>
                      </a:cubicBezTo>
                      <a:lnTo>
                        <a:pt x="1676" y="31122"/>
                      </a:lnTo>
                      <a:cubicBezTo>
                        <a:pt x="1676" y="31544"/>
                        <a:pt x="1499" y="31946"/>
                        <a:pt x="1227" y="32234"/>
                      </a:cubicBezTo>
                      <a:cubicBezTo>
                        <a:pt x="987" y="32482"/>
                        <a:pt x="675" y="32656"/>
                        <a:pt x="328" y="32731"/>
                      </a:cubicBezTo>
                      <a:cubicBezTo>
                        <a:pt x="226" y="32743"/>
                        <a:pt x="127" y="32758"/>
                        <a:pt x="28" y="32758"/>
                      </a:cubicBezTo>
                      <a:lnTo>
                        <a:pt x="1" y="44308"/>
                      </a:lnTo>
                      <a:cubicBezTo>
                        <a:pt x="1" y="44494"/>
                        <a:pt x="163" y="44656"/>
                        <a:pt x="352" y="44656"/>
                      </a:cubicBezTo>
                      <a:lnTo>
                        <a:pt x="6232" y="44671"/>
                      </a:lnTo>
                      <a:cubicBezTo>
                        <a:pt x="6232" y="44545"/>
                        <a:pt x="6247" y="44419"/>
                        <a:pt x="6283" y="44308"/>
                      </a:cubicBezTo>
                      <a:cubicBezTo>
                        <a:pt x="6444" y="43583"/>
                        <a:pt x="7095" y="43035"/>
                        <a:pt x="7880" y="43035"/>
                      </a:cubicBezTo>
                      <a:cubicBezTo>
                        <a:pt x="8306" y="43035"/>
                        <a:pt x="8704" y="43209"/>
                        <a:pt x="8992" y="43484"/>
                      </a:cubicBezTo>
                      <a:cubicBezTo>
                        <a:pt x="9244" y="43721"/>
                        <a:pt x="9417" y="44033"/>
                        <a:pt x="9480" y="44383"/>
                      </a:cubicBezTo>
                      <a:cubicBezTo>
                        <a:pt x="9504" y="44482"/>
                        <a:pt x="9504" y="44581"/>
                        <a:pt x="9504" y="44683"/>
                      </a:cubicBezTo>
                      <a:lnTo>
                        <a:pt x="15387" y="44695"/>
                      </a:lnTo>
                      <a:cubicBezTo>
                        <a:pt x="15585" y="44695"/>
                        <a:pt x="15735" y="44533"/>
                        <a:pt x="15747" y="44344"/>
                      </a:cubicBezTo>
                      <a:lnTo>
                        <a:pt x="15774" y="32794"/>
                      </a:lnTo>
                      <a:cubicBezTo>
                        <a:pt x="15648" y="32794"/>
                        <a:pt x="15522" y="32770"/>
                        <a:pt x="15399" y="32743"/>
                      </a:cubicBezTo>
                      <a:cubicBezTo>
                        <a:pt x="14674" y="32581"/>
                        <a:pt x="14138" y="31919"/>
                        <a:pt x="14138" y="31146"/>
                      </a:cubicBezTo>
                      <a:lnTo>
                        <a:pt x="14138" y="31095"/>
                      </a:lnTo>
                      <a:cubicBezTo>
                        <a:pt x="14150" y="30684"/>
                        <a:pt x="14323" y="30309"/>
                        <a:pt x="14587" y="30034"/>
                      </a:cubicBezTo>
                      <a:cubicBezTo>
                        <a:pt x="14812" y="29785"/>
                        <a:pt x="15124" y="29611"/>
                        <a:pt x="15474" y="29548"/>
                      </a:cubicBezTo>
                      <a:cubicBezTo>
                        <a:pt x="15573" y="29521"/>
                        <a:pt x="15672" y="29509"/>
                        <a:pt x="15774" y="29509"/>
                      </a:cubicBezTo>
                      <a:lnTo>
                        <a:pt x="15849" y="390"/>
                      </a:lnTo>
                      <a:cubicBezTo>
                        <a:pt x="15849" y="202"/>
                        <a:pt x="15687" y="40"/>
                        <a:pt x="15486" y="40"/>
                      </a:cubicBezTo>
                      <a:lnTo>
                        <a:pt x="9618" y="28"/>
                      </a:lnTo>
                      <a:cubicBezTo>
                        <a:pt x="9618" y="127"/>
                        <a:pt x="9603" y="226"/>
                        <a:pt x="9579" y="328"/>
                      </a:cubicBezTo>
                      <a:cubicBezTo>
                        <a:pt x="9516" y="675"/>
                        <a:pt x="9342" y="990"/>
                        <a:pt x="9094" y="1215"/>
                      </a:cubicBezTo>
                      <a:cubicBezTo>
                        <a:pt x="8806" y="1487"/>
                        <a:pt x="8404" y="1664"/>
                        <a:pt x="7970" y="1664"/>
                      </a:cubicBezTo>
                      <a:cubicBezTo>
                        <a:pt x="7194" y="1649"/>
                        <a:pt x="6546" y="1113"/>
                        <a:pt x="6381" y="390"/>
                      </a:cubicBezTo>
                      <a:cubicBezTo>
                        <a:pt x="6358" y="265"/>
                        <a:pt x="6334" y="139"/>
                        <a:pt x="6334" y="16"/>
                      </a:cubicBezTo>
                      <a:lnTo>
                        <a:pt x="4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32"/>
                <p:cNvSpPr/>
                <p:nvPr/>
              </p:nvSpPr>
              <p:spPr>
                <a:xfrm>
                  <a:off x="6248369" y="3653564"/>
                  <a:ext cx="1595698" cy="1378406"/>
                </a:xfrm>
                <a:custGeom>
                  <a:rect b="b" l="l" r="r" t="t"/>
                  <a:pathLst>
                    <a:path extrusionOk="0" h="13626" w="15774">
                      <a:moveTo>
                        <a:pt x="1676" y="1"/>
                      </a:moveTo>
                      <a:lnTo>
                        <a:pt x="1676" y="52"/>
                      </a:lnTo>
                      <a:cubicBezTo>
                        <a:pt x="1676" y="474"/>
                        <a:pt x="1499" y="876"/>
                        <a:pt x="1227" y="1164"/>
                      </a:cubicBezTo>
                      <a:cubicBezTo>
                        <a:pt x="987" y="1412"/>
                        <a:pt x="675" y="1586"/>
                        <a:pt x="328" y="1661"/>
                      </a:cubicBezTo>
                      <a:cubicBezTo>
                        <a:pt x="226" y="1673"/>
                        <a:pt x="127" y="1688"/>
                        <a:pt x="28" y="1688"/>
                      </a:cubicBezTo>
                      <a:lnTo>
                        <a:pt x="1" y="13238"/>
                      </a:lnTo>
                      <a:cubicBezTo>
                        <a:pt x="1" y="13424"/>
                        <a:pt x="163" y="13586"/>
                        <a:pt x="352" y="13586"/>
                      </a:cubicBezTo>
                      <a:lnTo>
                        <a:pt x="6232" y="13601"/>
                      </a:lnTo>
                      <a:cubicBezTo>
                        <a:pt x="6232" y="13475"/>
                        <a:pt x="6247" y="13349"/>
                        <a:pt x="6283" y="13238"/>
                      </a:cubicBezTo>
                      <a:cubicBezTo>
                        <a:pt x="6444" y="12513"/>
                        <a:pt x="7095" y="11965"/>
                        <a:pt x="7880" y="11965"/>
                      </a:cubicBezTo>
                      <a:cubicBezTo>
                        <a:pt x="8306" y="11965"/>
                        <a:pt x="8704" y="12139"/>
                        <a:pt x="8992" y="12414"/>
                      </a:cubicBezTo>
                      <a:cubicBezTo>
                        <a:pt x="9244" y="12651"/>
                        <a:pt x="9417" y="12963"/>
                        <a:pt x="9480" y="13313"/>
                      </a:cubicBezTo>
                      <a:cubicBezTo>
                        <a:pt x="9504" y="13412"/>
                        <a:pt x="9504" y="13511"/>
                        <a:pt x="9504" y="13613"/>
                      </a:cubicBezTo>
                      <a:lnTo>
                        <a:pt x="15387" y="13625"/>
                      </a:lnTo>
                      <a:cubicBezTo>
                        <a:pt x="15585" y="13625"/>
                        <a:pt x="15735" y="13463"/>
                        <a:pt x="15747" y="13274"/>
                      </a:cubicBezTo>
                      <a:lnTo>
                        <a:pt x="15774" y="1724"/>
                      </a:lnTo>
                      <a:cubicBezTo>
                        <a:pt x="15648" y="1724"/>
                        <a:pt x="15522" y="1700"/>
                        <a:pt x="15399" y="1673"/>
                      </a:cubicBezTo>
                      <a:cubicBezTo>
                        <a:pt x="14674" y="1511"/>
                        <a:pt x="14138" y="849"/>
                        <a:pt x="14138" y="76"/>
                      </a:cubicBezTo>
                      <a:lnTo>
                        <a:pt x="14138" y="25"/>
                      </a:lnTo>
                      <a:lnTo>
                        <a:pt x="16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9" name="Google Shape;3589;p32"/>
                <p:cNvGrpSpPr/>
                <p:nvPr/>
              </p:nvGrpSpPr>
              <p:grpSpPr>
                <a:xfrm>
                  <a:off x="6556707" y="3830218"/>
                  <a:ext cx="979021" cy="384206"/>
                  <a:chOff x="2403095" y="3887593"/>
                  <a:chExt cx="979021" cy="384206"/>
                </a:xfrm>
              </p:grpSpPr>
              <p:sp>
                <p:nvSpPr>
                  <p:cNvPr id="3590" name="Google Shape;3590;p32"/>
                  <p:cNvSpPr/>
                  <p:nvPr/>
                </p:nvSpPr>
                <p:spPr>
                  <a:xfrm>
                    <a:off x="3364413" y="3891538"/>
                    <a:ext cx="17703" cy="380260"/>
                  </a:xfrm>
                  <a:custGeom>
                    <a:rect b="b" l="l" r="r" t="t"/>
                    <a:pathLst>
                      <a:path extrusionOk="0" h="3759" w="175">
                        <a:moveTo>
                          <a:pt x="1" y="0"/>
                        </a:moveTo>
                        <a:lnTo>
                          <a:pt x="1" y="3759"/>
                        </a:lnTo>
                        <a:lnTo>
                          <a:pt x="163" y="3759"/>
                        </a:lnTo>
                        <a:lnTo>
                          <a:pt x="1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32"/>
                  <p:cNvSpPr/>
                  <p:nvPr/>
                </p:nvSpPr>
                <p:spPr>
                  <a:xfrm>
                    <a:off x="3345597" y="3891538"/>
                    <a:ext cx="7688" cy="380260"/>
                  </a:xfrm>
                  <a:custGeom>
                    <a:rect b="b" l="l" r="r" t="t"/>
                    <a:pathLst>
                      <a:path extrusionOk="0" h="3759" w="76">
                        <a:moveTo>
                          <a:pt x="1" y="0"/>
                        </a:moveTo>
                        <a:lnTo>
                          <a:pt x="1" y="3759"/>
                        </a:lnTo>
                        <a:lnTo>
                          <a:pt x="76" y="3759"/>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32"/>
                  <p:cNvSpPr/>
                  <p:nvPr/>
                </p:nvSpPr>
                <p:spPr>
                  <a:xfrm>
                    <a:off x="3325365" y="3891538"/>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32"/>
                  <p:cNvSpPr/>
                  <p:nvPr/>
                </p:nvSpPr>
                <p:spPr>
                  <a:xfrm>
                    <a:off x="3265884" y="3891538"/>
                    <a:ext cx="19220" cy="380260"/>
                  </a:xfrm>
                  <a:custGeom>
                    <a:rect b="b" l="l" r="r" t="t"/>
                    <a:pathLst>
                      <a:path extrusionOk="0" h="3759" w="190">
                        <a:moveTo>
                          <a:pt x="1" y="0"/>
                        </a:moveTo>
                        <a:lnTo>
                          <a:pt x="1" y="3759"/>
                        </a:lnTo>
                        <a:lnTo>
                          <a:pt x="190" y="3759"/>
                        </a:lnTo>
                        <a:lnTo>
                          <a:pt x="1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32"/>
                  <p:cNvSpPr/>
                  <p:nvPr/>
                </p:nvSpPr>
                <p:spPr>
                  <a:xfrm>
                    <a:off x="3197702" y="3891538"/>
                    <a:ext cx="20434" cy="380260"/>
                  </a:xfrm>
                  <a:custGeom>
                    <a:rect b="b" l="l" r="r" t="t"/>
                    <a:pathLst>
                      <a:path extrusionOk="0" h="3759" w="202">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32"/>
                  <p:cNvSpPr/>
                  <p:nvPr/>
                </p:nvSpPr>
                <p:spPr>
                  <a:xfrm>
                    <a:off x="3251924"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32"/>
                  <p:cNvSpPr/>
                  <p:nvPr/>
                </p:nvSpPr>
                <p:spPr>
                  <a:xfrm>
                    <a:off x="3183742" y="3891538"/>
                    <a:ext cx="8902" cy="380260"/>
                  </a:xfrm>
                  <a:custGeom>
                    <a:rect b="b" l="l" r="r" t="t"/>
                    <a:pathLst>
                      <a:path extrusionOk="0" h="3759" w="88">
                        <a:moveTo>
                          <a:pt x="1" y="0"/>
                        </a:moveTo>
                        <a:lnTo>
                          <a:pt x="1"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32"/>
                  <p:cNvSpPr/>
                  <p:nvPr/>
                </p:nvSpPr>
                <p:spPr>
                  <a:xfrm>
                    <a:off x="3169782" y="3891538"/>
                    <a:ext cx="9206" cy="380260"/>
                  </a:xfrm>
                  <a:custGeom>
                    <a:rect b="b" l="l" r="r" t="t"/>
                    <a:pathLst>
                      <a:path extrusionOk="0" h="3759" w="91">
                        <a:moveTo>
                          <a:pt x="16" y="0"/>
                        </a:moveTo>
                        <a:lnTo>
                          <a:pt x="1" y="3759"/>
                        </a:lnTo>
                        <a:lnTo>
                          <a:pt x="91" y="3759"/>
                        </a:lnTo>
                        <a:lnTo>
                          <a:pt x="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32"/>
                  <p:cNvSpPr/>
                  <p:nvPr/>
                </p:nvSpPr>
                <p:spPr>
                  <a:xfrm>
                    <a:off x="3156126" y="3891538"/>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32"/>
                  <p:cNvSpPr/>
                  <p:nvPr/>
                </p:nvSpPr>
                <p:spPr>
                  <a:xfrm>
                    <a:off x="2573751"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32"/>
                  <p:cNvSpPr/>
                  <p:nvPr/>
                </p:nvSpPr>
                <p:spPr>
                  <a:xfrm>
                    <a:off x="2597726" y="3888807"/>
                    <a:ext cx="8902" cy="380564"/>
                  </a:xfrm>
                  <a:custGeom>
                    <a:rect b="b" l="l" r="r" t="t"/>
                    <a:pathLst>
                      <a:path extrusionOk="0" h="3762" w="88">
                        <a:moveTo>
                          <a:pt x="12" y="0"/>
                        </a:moveTo>
                        <a:lnTo>
                          <a:pt x="0" y="3762"/>
                        </a:lnTo>
                        <a:lnTo>
                          <a:pt x="87"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32"/>
                  <p:cNvSpPr/>
                  <p:nvPr/>
                </p:nvSpPr>
                <p:spPr>
                  <a:xfrm>
                    <a:off x="2611686"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32"/>
                  <p:cNvSpPr/>
                  <p:nvPr/>
                </p:nvSpPr>
                <p:spPr>
                  <a:xfrm>
                    <a:off x="2625646" y="3888807"/>
                    <a:ext cx="8801" cy="380564"/>
                  </a:xfrm>
                  <a:custGeom>
                    <a:rect b="b" l="l" r="r" t="t"/>
                    <a:pathLst>
                      <a:path extrusionOk="0" h="3762" w="87">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32"/>
                  <p:cNvSpPr/>
                  <p:nvPr/>
                </p:nvSpPr>
                <p:spPr>
                  <a:xfrm>
                    <a:off x="3289858" y="3891538"/>
                    <a:ext cx="8902" cy="380260"/>
                  </a:xfrm>
                  <a:custGeom>
                    <a:rect b="b" l="l" r="r" t="t"/>
                    <a:pathLst>
                      <a:path extrusionOk="0" h="3759" w="88">
                        <a:moveTo>
                          <a:pt x="0" y="0"/>
                        </a:moveTo>
                        <a:lnTo>
                          <a:pt x="0" y="3759"/>
                        </a:lnTo>
                        <a:lnTo>
                          <a:pt x="75"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32"/>
                  <p:cNvSpPr/>
                  <p:nvPr/>
                </p:nvSpPr>
                <p:spPr>
                  <a:xfrm>
                    <a:off x="3103118"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32"/>
                  <p:cNvSpPr/>
                  <p:nvPr/>
                </p:nvSpPr>
                <p:spPr>
                  <a:xfrm>
                    <a:off x="3024619" y="3890324"/>
                    <a:ext cx="20333" cy="380260"/>
                  </a:xfrm>
                  <a:custGeom>
                    <a:rect b="b" l="l" r="r" t="t"/>
                    <a:pathLst>
                      <a:path extrusionOk="0" h="3759" w="201">
                        <a:moveTo>
                          <a:pt x="0" y="0"/>
                        </a:moveTo>
                        <a:lnTo>
                          <a:pt x="0"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32"/>
                  <p:cNvSpPr/>
                  <p:nvPr/>
                </p:nvSpPr>
                <p:spPr>
                  <a:xfrm>
                    <a:off x="2999430" y="3890324"/>
                    <a:ext cx="18917" cy="380260"/>
                  </a:xfrm>
                  <a:custGeom>
                    <a:rect b="b" l="l" r="r" t="t"/>
                    <a:pathLst>
                      <a:path extrusionOk="0" h="3759" w="187">
                        <a:moveTo>
                          <a:pt x="0" y="0"/>
                        </a:moveTo>
                        <a:lnTo>
                          <a:pt x="0" y="3759"/>
                        </a:lnTo>
                        <a:lnTo>
                          <a:pt x="186" y="3759"/>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32"/>
                  <p:cNvSpPr/>
                  <p:nvPr/>
                </p:nvSpPr>
                <p:spPr>
                  <a:xfrm>
                    <a:off x="2779610" y="3888807"/>
                    <a:ext cx="18917" cy="380564"/>
                  </a:xfrm>
                  <a:custGeom>
                    <a:rect b="b" l="l" r="r" t="t"/>
                    <a:pathLst>
                      <a:path extrusionOk="0" h="3762" w="187">
                        <a:moveTo>
                          <a:pt x="1" y="0"/>
                        </a:moveTo>
                        <a:lnTo>
                          <a:pt x="1" y="3762"/>
                        </a:lnTo>
                        <a:lnTo>
                          <a:pt x="186" y="3762"/>
                        </a:lnTo>
                        <a:lnTo>
                          <a:pt x="1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32"/>
                  <p:cNvSpPr/>
                  <p:nvPr/>
                </p:nvSpPr>
                <p:spPr>
                  <a:xfrm>
                    <a:off x="2754422" y="3888807"/>
                    <a:ext cx="20131" cy="380564"/>
                  </a:xfrm>
                  <a:custGeom>
                    <a:rect b="b" l="l" r="r" t="t"/>
                    <a:pathLst>
                      <a:path extrusionOk="0" h="3762" w="199">
                        <a:moveTo>
                          <a:pt x="13" y="0"/>
                        </a:moveTo>
                        <a:lnTo>
                          <a:pt x="1" y="3762"/>
                        </a:lnTo>
                        <a:lnTo>
                          <a:pt x="187" y="3762"/>
                        </a:lnTo>
                        <a:lnTo>
                          <a:pt x="1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32"/>
                  <p:cNvSpPr/>
                  <p:nvPr/>
                </p:nvSpPr>
                <p:spPr>
                  <a:xfrm>
                    <a:off x="2697469" y="3888807"/>
                    <a:ext cx="20434" cy="380564"/>
                  </a:xfrm>
                  <a:custGeom>
                    <a:rect b="b" l="l" r="r" t="t"/>
                    <a:pathLst>
                      <a:path extrusionOk="0" h="3762" w="202">
                        <a:moveTo>
                          <a:pt x="12" y="0"/>
                        </a:moveTo>
                        <a:lnTo>
                          <a:pt x="0" y="3762"/>
                        </a:lnTo>
                        <a:lnTo>
                          <a:pt x="189" y="3762"/>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32"/>
                  <p:cNvSpPr/>
                  <p:nvPr/>
                </p:nvSpPr>
                <p:spPr>
                  <a:xfrm>
                    <a:off x="3089158" y="3890324"/>
                    <a:ext cx="8902" cy="380260"/>
                  </a:xfrm>
                  <a:custGeom>
                    <a:rect b="b" l="l" r="r" t="t"/>
                    <a:pathLst>
                      <a:path extrusionOk="0" h="3759" w="88">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32"/>
                  <p:cNvSpPr/>
                  <p:nvPr/>
                </p:nvSpPr>
                <p:spPr>
                  <a:xfrm>
                    <a:off x="307398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32"/>
                  <p:cNvSpPr/>
                  <p:nvPr/>
                </p:nvSpPr>
                <p:spPr>
                  <a:xfrm>
                    <a:off x="2985470"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32"/>
                  <p:cNvSpPr/>
                  <p:nvPr/>
                </p:nvSpPr>
                <p:spPr>
                  <a:xfrm>
                    <a:off x="2804799" y="3888807"/>
                    <a:ext cx="8902" cy="380564"/>
                  </a:xfrm>
                  <a:custGeom>
                    <a:rect b="b" l="l" r="r" t="t"/>
                    <a:pathLst>
                      <a:path extrusionOk="0" h="3762" w="88">
                        <a:moveTo>
                          <a:pt x="0" y="0"/>
                        </a:moveTo>
                        <a:lnTo>
                          <a:pt x="0" y="3762"/>
                        </a:lnTo>
                        <a:lnTo>
                          <a:pt x="75" y="3762"/>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32"/>
                  <p:cNvSpPr/>
                  <p:nvPr/>
                </p:nvSpPr>
                <p:spPr>
                  <a:xfrm>
                    <a:off x="2684723" y="3888807"/>
                    <a:ext cx="9206" cy="380564"/>
                  </a:xfrm>
                  <a:custGeom>
                    <a:rect b="b" l="l" r="r" t="t"/>
                    <a:pathLst>
                      <a:path extrusionOk="0" h="3762" w="91">
                        <a:moveTo>
                          <a:pt x="0" y="0"/>
                        </a:moveTo>
                        <a:lnTo>
                          <a:pt x="0" y="3762"/>
                        </a:lnTo>
                        <a:lnTo>
                          <a:pt x="75" y="3762"/>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32"/>
                  <p:cNvSpPr/>
                  <p:nvPr/>
                </p:nvSpPr>
                <p:spPr>
                  <a:xfrm>
                    <a:off x="2671066" y="3888807"/>
                    <a:ext cx="7688" cy="380564"/>
                  </a:xfrm>
                  <a:custGeom>
                    <a:rect b="b" l="l" r="r" t="t"/>
                    <a:pathLst>
                      <a:path extrusionOk="0" h="3762" w="76">
                        <a:moveTo>
                          <a:pt x="1" y="0"/>
                        </a:moveTo>
                        <a:lnTo>
                          <a:pt x="1" y="3762"/>
                        </a:lnTo>
                        <a:lnTo>
                          <a:pt x="76" y="3762"/>
                        </a:lnTo>
                        <a:lnTo>
                          <a:pt x="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32"/>
                  <p:cNvSpPr/>
                  <p:nvPr/>
                </p:nvSpPr>
                <p:spPr>
                  <a:xfrm>
                    <a:off x="2655893" y="3888807"/>
                    <a:ext cx="8902" cy="380564"/>
                  </a:xfrm>
                  <a:custGeom>
                    <a:rect b="b" l="l" r="r" t="t"/>
                    <a:pathLst>
                      <a:path extrusionOk="0" h="3762" w="88">
                        <a:moveTo>
                          <a:pt x="13" y="0"/>
                        </a:moveTo>
                        <a:lnTo>
                          <a:pt x="1" y="3762"/>
                        </a:lnTo>
                        <a:lnTo>
                          <a:pt x="76" y="3762"/>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32"/>
                  <p:cNvSpPr/>
                  <p:nvPr/>
                </p:nvSpPr>
                <p:spPr>
                  <a:xfrm>
                    <a:off x="2865394" y="3890324"/>
                    <a:ext cx="20434" cy="380260"/>
                  </a:xfrm>
                  <a:custGeom>
                    <a:rect b="b" l="l" r="r" t="t"/>
                    <a:pathLst>
                      <a:path extrusionOk="0" h="3759" w="202">
                        <a:moveTo>
                          <a:pt x="13" y="0"/>
                        </a:moveTo>
                        <a:lnTo>
                          <a:pt x="1" y="3759"/>
                        </a:lnTo>
                        <a:lnTo>
                          <a:pt x="189" y="3759"/>
                        </a:lnTo>
                        <a:lnTo>
                          <a:pt x="20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32"/>
                  <p:cNvSpPr/>
                  <p:nvPr/>
                </p:nvSpPr>
                <p:spPr>
                  <a:xfrm>
                    <a:off x="2938734"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32"/>
                  <p:cNvSpPr/>
                  <p:nvPr/>
                </p:nvSpPr>
                <p:spPr>
                  <a:xfrm>
                    <a:off x="2926089" y="3890324"/>
                    <a:ext cx="8801" cy="380260"/>
                  </a:xfrm>
                  <a:custGeom>
                    <a:rect b="b" l="l" r="r" t="t"/>
                    <a:pathLst>
                      <a:path extrusionOk="0" h="3759" w="87">
                        <a:moveTo>
                          <a:pt x="12" y="0"/>
                        </a:moveTo>
                        <a:lnTo>
                          <a:pt x="0" y="3759"/>
                        </a:lnTo>
                        <a:lnTo>
                          <a:pt x="87" y="3759"/>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32"/>
                  <p:cNvSpPr/>
                  <p:nvPr/>
                </p:nvSpPr>
                <p:spPr>
                  <a:xfrm>
                    <a:off x="2914861"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32"/>
                  <p:cNvSpPr/>
                  <p:nvPr/>
                </p:nvSpPr>
                <p:spPr>
                  <a:xfrm>
                    <a:off x="2902115" y="3890324"/>
                    <a:ext cx="7688" cy="380260"/>
                  </a:xfrm>
                  <a:custGeom>
                    <a:rect b="b" l="l" r="r" t="t"/>
                    <a:pathLst>
                      <a:path extrusionOk="0" h="3759" w="76">
                        <a:moveTo>
                          <a:pt x="0" y="0"/>
                        </a:moveTo>
                        <a:lnTo>
                          <a:pt x="0" y="3759"/>
                        </a:lnTo>
                        <a:lnTo>
                          <a:pt x="75" y="3759"/>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32"/>
                  <p:cNvSpPr/>
                  <p:nvPr/>
                </p:nvSpPr>
                <p:spPr>
                  <a:xfrm>
                    <a:off x="2889368" y="3890324"/>
                    <a:ext cx="9206" cy="380260"/>
                  </a:xfrm>
                  <a:custGeom>
                    <a:rect b="b" l="l" r="r" t="t"/>
                    <a:pathLst>
                      <a:path extrusionOk="0" h="3759" w="91">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32"/>
                  <p:cNvSpPr/>
                  <p:nvPr/>
                </p:nvSpPr>
                <p:spPr>
                  <a:xfrm>
                    <a:off x="2852951" y="3890324"/>
                    <a:ext cx="8902" cy="380260"/>
                  </a:xfrm>
                  <a:custGeom>
                    <a:rect b="b" l="l" r="r" t="t"/>
                    <a:pathLst>
                      <a:path extrusionOk="0" h="3759" w="88">
                        <a:moveTo>
                          <a:pt x="13" y="0"/>
                        </a:moveTo>
                        <a:lnTo>
                          <a:pt x="1" y="3759"/>
                        </a:lnTo>
                        <a:lnTo>
                          <a:pt x="88"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32"/>
                  <p:cNvSpPr/>
                  <p:nvPr/>
                </p:nvSpPr>
                <p:spPr>
                  <a:xfrm>
                    <a:off x="2492824"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32"/>
                  <p:cNvSpPr/>
                  <p:nvPr/>
                </p:nvSpPr>
                <p:spPr>
                  <a:xfrm>
                    <a:off x="2466421" y="3887593"/>
                    <a:ext cx="8902" cy="380260"/>
                  </a:xfrm>
                  <a:custGeom>
                    <a:rect b="b" l="l" r="r" t="t"/>
                    <a:pathLst>
                      <a:path extrusionOk="0" h="3759" w="88">
                        <a:moveTo>
                          <a:pt x="1" y="0"/>
                        </a:moveTo>
                        <a:lnTo>
                          <a:pt x="1" y="3759"/>
                        </a:lnTo>
                        <a:lnTo>
                          <a:pt x="76" y="3759"/>
                        </a:lnTo>
                        <a:lnTo>
                          <a:pt x="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32"/>
                  <p:cNvSpPr/>
                  <p:nvPr/>
                </p:nvSpPr>
                <p:spPr>
                  <a:xfrm>
                    <a:off x="2529545" y="3888807"/>
                    <a:ext cx="7587" cy="380564"/>
                  </a:xfrm>
                  <a:custGeom>
                    <a:rect b="b" l="l" r="r" t="t"/>
                    <a:pathLst>
                      <a:path extrusionOk="0" h="3762" w="75">
                        <a:moveTo>
                          <a:pt x="0" y="0"/>
                        </a:moveTo>
                        <a:lnTo>
                          <a:pt x="0" y="3762"/>
                        </a:lnTo>
                        <a:lnTo>
                          <a:pt x="75" y="3762"/>
                        </a:lnTo>
                        <a:lnTo>
                          <a:pt x="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32"/>
                  <p:cNvSpPr/>
                  <p:nvPr/>
                </p:nvSpPr>
                <p:spPr>
                  <a:xfrm>
                    <a:off x="2516798" y="3887593"/>
                    <a:ext cx="8902" cy="381778"/>
                  </a:xfrm>
                  <a:custGeom>
                    <a:rect b="b" l="l" r="r" t="t"/>
                    <a:pathLst>
                      <a:path extrusionOk="0" h="3774" w="88">
                        <a:moveTo>
                          <a:pt x="0" y="0"/>
                        </a:moveTo>
                        <a:lnTo>
                          <a:pt x="0" y="3759"/>
                        </a:lnTo>
                        <a:lnTo>
                          <a:pt x="75" y="3774"/>
                        </a:lnTo>
                        <a:lnTo>
                          <a:pt x="87" y="12"/>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32"/>
                  <p:cNvSpPr/>
                  <p:nvPr/>
                </p:nvSpPr>
                <p:spPr>
                  <a:xfrm>
                    <a:off x="2480078" y="3887593"/>
                    <a:ext cx="9206" cy="380260"/>
                  </a:xfrm>
                  <a:custGeom>
                    <a:rect b="b" l="l" r="r" t="t"/>
                    <a:pathLst>
                      <a:path extrusionOk="0" h="3759" w="91">
                        <a:moveTo>
                          <a:pt x="16" y="0"/>
                        </a:moveTo>
                        <a:lnTo>
                          <a:pt x="1" y="3759"/>
                        </a:lnTo>
                        <a:lnTo>
                          <a:pt x="90"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32"/>
                  <p:cNvSpPr/>
                  <p:nvPr/>
                </p:nvSpPr>
                <p:spPr>
                  <a:xfrm>
                    <a:off x="3127093" y="3890324"/>
                    <a:ext cx="8801" cy="381474"/>
                  </a:xfrm>
                  <a:custGeom>
                    <a:rect b="b" l="l" r="r" t="t"/>
                    <a:pathLst>
                      <a:path extrusionOk="0" h="3771" w="87">
                        <a:moveTo>
                          <a:pt x="0" y="0"/>
                        </a:moveTo>
                        <a:lnTo>
                          <a:pt x="0" y="3759"/>
                        </a:lnTo>
                        <a:lnTo>
                          <a:pt x="75" y="3771"/>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32"/>
                  <p:cNvSpPr/>
                  <p:nvPr/>
                </p:nvSpPr>
                <p:spPr>
                  <a:xfrm>
                    <a:off x="2403095" y="3887593"/>
                    <a:ext cx="19220" cy="380260"/>
                  </a:xfrm>
                  <a:custGeom>
                    <a:rect b="b" l="l" r="r" t="t"/>
                    <a:pathLst>
                      <a:path extrusionOk="0" h="3759" w="190">
                        <a:moveTo>
                          <a:pt x="0" y="0"/>
                        </a:moveTo>
                        <a:lnTo>
                          <a:pt x="0" y="3759"/>
                        </a:lnTo>
                        <a:lnTo>
                          <a:pt x="189" y="3759"/>
                        </a:lnTo>
                        <a:lnTo>
                          <a:pt x="1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32"/>
                  <p:cNvSpPr/>
                  <p:nvPr/>
                </p:nvSpPr>
                <p:spPr>
                  <a:xfrm>
                    <a:off x="2427070" y="3887593"/>
                    <a:ext cx="9104" cy="380260"/>
                  </a:xfrm>
                  <a:custGeom>
                    <a:rect b="b" l="l" r="r" t="t"/>
                    <a:pathLst>
                      <a:path extrusionOk="0" h="3759" w="90">
                        <a:moveTo>
                          <a:pt x="0" y="0"/>
                        </a:moveTo>
                        <a:lnTo>
                          <a:pt x="0" y="3759"/>
                        </a:lnTo>
                        <a:lnTo>
                          <a:pt x="75" y="3759"/>
                        </a:lnTo>
                        <a:lnTo>
                          <a:pt x="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2" name="Google Shape;3632;p32"/>
                <p:cNvGrpSpPr/>
                <p:nvPr/>
              </p:nvGrpSpPr>
              <p:grpSpPr>
                <a:xfrm>
                  <a:off x="6491955" y="3632291"/>
                  <a:ext cx="1108525" cy="45360"/>
                  <a:chOff x="2263150" y="3743816"/>
                  <a:chExt cx="1108525" cy="45360"/>
                </a:xfrm>
              </p:grpSpPr>
              <p:sp>
                <p:nvSpPr>
                  <p:cNvPr id="3633" name="Google Shape;3633;p32"/>
                  <p:cNvSpPr/>
                  <p:nvPr/>
                </p:nvSpPr>
                <p:spPr>
                  <a:xfrm>
                    <a:off x="2263150" y="3743816"/>
                    <a:ext cx="43961" cy="45360"/>
                  </a:xfrm>
                  <a:custGeom>
                    <a:rect b="b" l="l" r="r" t="t"/>
                    <a:pathLst>
                      <a:path extrusionOk="0" h="424" w="411">
                        <a:moveTo>
                          <a:pt x="198" y="1"/>
                        </a:moveTo>
                        <a:cubicBezTo>
                          <a:pt x="87" y="1"/>
                          <a:pt x="0" y="100"/>
                          <a:pt x="0" y="211"/>
                        </a:cubicBezTo>
                        <a:cubicBezTo>
                          <a:pt x="0" y="337"/>
                          <a:pt x="87" y="423"/>
                          <a:pt x="198" y="423"/>
                        </a:cubicBezTo>
                        <a:cubicBezTo>
                          <a:pt x="324" y="423"/>
                          <a:pt x="411" y="337"/>
                          <a:pt x="411" y="211"/>
                        </a:cubicBezTo>
                        <a:cubicBezTo>
                          <a:pt x="411" y="100"/>
                          <a:pt x="324" y="1"/>
                          <a:pt x="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32"/>
                  <p:cNvSpPr/>
                  <p:nvPr/>
                </p:nvSpPr>
                <p:spPr>
                  <a:xfrm>
                    <a:off x="2344546" y="3743816"/>
                    <a:ext cx="45672" cy="45360"/>
                  </a:xfrm>
                  <a:custGeom>
                    <a:rect b="b" l="l" r="r" t="t"/>
                    <a:pathLst>
                      <a:path extrusionOk="0" h="424" w="427">
                        <a:moveTo>
                          <a:pt x="213" y="1"/>
                        </a:moveTo>
                        <a:cubicBezTo>
                          <a:pt x="87" y="1"/>
                          <a:pt x="1" y="100"/>
                          <a:pt x="1" y="211"/>
                        </a:cubicBezTo>
                        <a:cubicBezTo>
                          <a:pt x="1" y="337"/>
                          <a:pt x="87"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32"/>
                  <p:cNvSpPr/>
                  <p:nvPr/>
                </p:nvSpPr>
                <p:spPr>
                  <a:xfrm>
                    <a:off x="2425942" y="3743816"/>
                    <a:ext cx="45672" cy="45360"/>
                  </a:xfrm>
                  <a:custGeom>
                    <a:rect b="b" l="l" r="r" t="t"/>
                    <a:pathLst>
                      <a:path extrusionOk="0" h="424" w="427">
                        <a:moveTo>
                          <a:pt x="214" y="1"/>
                        </a:moveTo>
                        <a:cubicBezTo>
                          <a:pt x="100" y="1"/>
                          <a:pt x="1" y="100"/>
                          <a:pt x="1" y="211"/>
                        </a:cubicBezTo>
                        <a:cubicBezTo>
                          <a:pt x="1" y="337"/>
                          <a:pt x="100" y="423"/>
                          <a:pt x="214" y="423"/>
                        </a:cubicBezTo>
                        <a:cubicBezTo>
                          <a:pt x="324" y="423"/>
                          <a:pt x="426" y="337"/>
                          <a:pt x="426" y="211"/>
                        </a:cubicBezTo>
                        <a:cubicBezTo>
                          <a:pt x="426" y="100"/>
                          <a:pt x="324"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32"/>
                  <p:cNvSpPr/>
                  <p:nvPr/>
                </p:nvSpPr>
                <p:spPr>
                  <a:xfrm>
                    <a:off x="2507445" y="3743816"/>
                    <a:ext cx="45565" cy="45360"/>
                  </a:xfrm>
                  <a:custGeom>
                    <a:rect b="b" l="l" r="r" t="t"/>
                    <a:pathLst>
                      <a:path extrusionOk="0" h="424" w="426">
                        <a:moveTo>
                          <a:pt x="213" y="1"/>
                        </a:moveTo>
                        <a:cubicBezTo>
                          <a:pt x="102" y="1"/>
                          <a:pt x="0" y="100"/>
                          <a:pt x="0" y="211"/>
                        </a:cubicBezTo>
                        <a:cubicBezTo>
                          <a:pt x="0" y="337"/>
                          <a:pt x="102" y="423"/>
                          <a:pt x="213" y="423"/>
                        </a:cubicBezTo>
                        <a:cubicBezTo>
                          <a:pt x="339" y="423"/>
                          <a:pt x="426" y="337"/>
                          <a:pt x="426" y="211"/>
                        </a:cubicBezTo>
                        <a:cubicBezTo>
                          <a:pt x="426" y="100"/>
                          <a:pt x="339"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32"/>
                  <p:cNvSpPr/>
                  <p:nvPr/>
                </p:nvSpPr>
                <p:spPr>
                  <a:xfrm>
                    <a:off x="2590445" y="3743816"/>
                    <a:ext cx="43961" cy="45360"/>
                  </a:xfrm>
                  <a:custGeom>
                    <a:rect b="b" l="l" r="r" t="t"/>
                    <a:pathLst>
                      <a:path extrusionOk="0" h="424" w="411">
                        <a:moveTo>
                          <a:pt x="210" y="1"/>
                        </a:moveTo>
                        <a:cubicBezTo>
                          <a:pt x="87" y="1"/>
                          <a:pt x="0" y="100"/>
                          <a:pt x="0" y="211"/>
                        </a:cubicBezTo>
                        <a:cubicBezTo>
                          <a:pt x="0" y="337"/>
                          <a:pt x="87" y="423"/>
                          <a:pt x="210" y="423"/>
                        </a:cubicBezTo>
                        <a:cubicBezTo>
                          <a:pt x="324" y="423"/>
                          <a:pt x="411" y="337"/>
                          <a:pt x="411" y="211"/>
                        </a:cubicBezTo>
                        <a:cubicBezTo>
                          <a:pt x="411"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32"/>
                  <p:cNvSpPr/>
                  <p:nvPr/>
                </p:nvSpPr>
                <p:spPr>
                  <a:xfrm>
                    <a:off x="2671841" y="3743816"/>
                    <a:ext cx="45351" cy="45360"/>
                  </a:xfrm>
                  <a:custGeom>
                    <a:rect b="b" l="l" r="r" t="t"/>
                    <a:pathLst>
                      <a:path extrusionOk="0" h="424" w="424">
                        <a:moveTo>
                          <a:pt x="213" y="1"/>
                        </a:moveTo>
                        <a:cubicBezTo>
                          <a:pt x="99" y="1"/>
                          <a:pt x="0" y="100"/>
                          <a:pt x="0" y="211"/>
                        </a:cubicBezTo>
                        <a:cubicBezTo>
                          <a:pt x="0" y="337"/>
                          <a:pt x="99" y="423"/>
                          <a:pt x="213" y="423"/>
                        </a:cubicBezTo>
                        <a:cubicBezTo>
                          <a:pt x="324" y="423"/>
                          <a:pt x="423" y="337"/>
                          <a:pt x="423" y="211"/>
                        </a:cubicBezTo>
                        <a:cubicBezTo>
                          <a:pt x="423"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32"/>
                  <p:cNvSpPr/>
                  <p:nvPr/>
                </p:nvSpPr>
                <p:spPr>
                  <a:xfrm>
                    <a:off x="2753237" y="3743816"/>
                    <a:ext cx="45672" cy="45360"/>
                  </a:xfrm>
                  <a:custGeom>
                    <a:rect b="b" l="l" r="r" t="t"/>
                    <a:pathLst>
                      <a:path extrusionOk="0" h="424" w="427">
                        <a:moveTo>
                          <a:pt x="213" y="1"/>
                        </a:moveTo>
                        <a:cubicBezTo>
                          <a:pt x="100" y="1"/>
                          <a:pt x="1" y="100"/>
                          <a:pt x="1" y="211"/>
                        </a:cubicBezTo>
                        <a:cubicBezTo>
                          <a:pt x="1" y="337"/>
                          <a:pt x="100" y="423"/>
                          <a:pt x="213" y="423"/>
                        </a:cubicBezTo>
                        <a:cubicBezTo>
                          <a:pt x="324" y="423"/>
                          <a:pt x="426" y="337"/>
                          <a:pt x="426" y="211"/>
                        </a:cubicBezTo>
                        <a:cubicBezTo>
                          <a:pt x="426" y="100"/>
                          <a:pt x="324"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32"/>
                  <p:cNvSpPr/>
                  <p:nvPr/>
                </p:nvSpPr>
                <p:spPr>
                  <a:xfrm>
                    <a:off x="2835917" y="3743816"/>
                    <a:ext cx="44388" cy="45360"/>
                  </a:xfrm>
                  <a:custGeom>
                    <a:rect b="b" l="l" r="r" t="t"/>
                    <a:pathLst>
                      <a:path extrusionOk="0" h="424" w="415">
                        <a:moveTo>
                          <a:pt x="202" y="1"/>
                        </a:moveTo>
                        <a:cubicBezTo>
                          <a:pt x="88" y="1"/>
                          <a:pt x="1" y="100"/>
                          <a:pt x="1" y="211"/>
                        </a:cubicBezTo>
                        <a:cubicBezTo>
                          <a:pt x="1" y="337"/>
                          <a:pt x="88" y="423"/>
                          <a:pt x="202" y="423"/>
                        </a:cubicBezTo>
                        <a:cubicBezTo>
                          <a:pt x="328" y="423"/>
                          <a:pt x="415" y="337"/>
                          <a:pt x="415" y="211"/>
                        </a:cubicBezTo>
                        <a:cubicBezTo>
                          <a:pt x="415" y="100"/>
                          <a:pt x="328" y="1"/>
                          <a:pt x="2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32"/>
                  <p:cNvSpPr/>
                  <p:nvPr/>
                </p:nvSpPr>
                <p:spPr>
                  <a:xfrm>
                    <a:off x="2917420" y="3743816"/>
                    <a:ext cx="45565" cy="45360"/>
                  </a:xfrm>
                  <a:custGeom>
                    <a:rect b="b" l="l" r="r" t="t"/>
                    <a:pathLst>
                      <a:path extrusionOk="0" h="424" w="426">
                        <a:moveTo>
                          <a:pt x="213" y="1"/>
                        </a:moveTo>
                        <a:cubicBezTo>
                          <a:pt x="90" y="1"/>
                          <a:pt x="0" y="100"/>
                          <a:pt x="0" y="211"/>
                        </a:cubicBezTo>
                        <a:cubicBezTo>
                          <a:pt x="0" y="337"/>
                          <a:pt x="90"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32"/>
                  <p:cNvSpPr/>
                  <p:nvPr/>
                </p:nvSpPr>
                <p:spPr>
                  <a:xfrm>
                    <a:off x="2999136" y="3743816"/>
                    <a:ext cx="45244" cy="45360"/>
                  </a:xfrm>
                  <a:custGeom>
                    <a:rect b="b" l="l" r="r" t="t"/>
                    <a:pathLst>
                      <a:path extrusionOk="0" h="424" w="423">
                        <a:moveTo>
                          <a:pt x="210" y="1"/>
                        </a:moveTo>
                        <a:cubicBezTo>
                          <a:pt x="99" y="1"/>
                          <a:pt x="0" y="100"/>
                          <a:pt x="0" y="211"/>
                        </a:cubicBezTo>
                        <a:cubicBezTo>
                          <a:pt x="0" y="337"/>
                          <a:pt x="99" y="423"/>
                          <a:pt x="210" y="423"/>
                        </a:cubicBezTo>
                        <a:cubicBezTo>
                          <a:pt x="324" y="423"/>
                          <a:pt x="423" y="337"/>
                          <a:pt x="423" y="211"/>
                        </a:cubicBezTo>
                        <a:cubicBezTo>
                          <a:pt x="423" y="100"/>
                          <a:pt x="324" y="1"/>
                          <a:pt x="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32"/>
                  <p:cNvSpPr/>
                  <p:nvPr/>
                </p:nvSpPr>
                <p:spPr>
                  <a:xfrm>
                    <a:off x="3080532" y="3743816"/>
                    <a:ext cx="45351" cy="45360"/>
                  </a:xfrm>
                  <a:custGeom>
                    <a:rect b="b" l="l" r="r" t="t"/>
                    <a:pathLst>
                      <a:path extrusionOk="0" h="424" w="424">
                        <a:moveTo>
                          <a:pt x="213" y="1"/>
                        </a:moveTo>
                        <a:cubicBezTo>
                          <a:pt x="100" y="1"/>
                          <a:pt x="1" y="100"/>
                          <a:pt x="1" y="211"/>
                        </a:cubicBezTo>
                        <a:cubicBezTo>
                          <a:pt x="1" y="337"/>
                          <a:pt x="100" y="423"/>
                          <a:pt x="213" y="423"/>
                        </a:cubicBezTo>
                        <a:cubicBezTo>
                          <a:pt x="336" y="423"/>
                          <a:pt x="423" y="337"/>
                          <a:pt x="423" y="211"/>
                        </a:cubicBezTo>
                        <a:cubicBezTo>
                          <a:pt x="423" y="100"/>
                          <a:pt x="336"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32"/>
                  <p:cNvSpPr/>
                  <p:nvPr/>
                </p:nvSpPr>
                <p:spPr>
                  <a:xfrm>
                    <a:off x="3163212" y="3743816"/>
                    <a:ext cx="44388" cy="45360"/>
                  </a:xfrm>
                  <a:custGeom>
                    <a:rect b="b" l="l" r="r" t="t"/>
                    <a:pathLst>
                      <a:path extrusionOk="0" h="424" w="415">
                        <a:moveTo>
                          <a:pt x="214" y="1"/>
                        </a:moveTo>
                        <a:cubicBezTo>
                          <a:pt x="88" y="1"/>
                          <a:pt x="1" y="100"/>
                          <a:pt x="1" y="211"/>
                        </a:cubicBezTo>
                        <a:cubicBezTo>
                          <a:pt x="1" y="337"/>
                          <a:pt x="88" y="423"/>
                          <a:pt x="214" y="423"/>
                        </a:cubicBezTo>
                        <a:cubicBezTo>
                          <a:pt x="325" y="423"/>
                          <a:pt x="414" y="337"/>
                          <a:pt x="414" y="211"/>
                        </a:cubicBezTo>
                        <a:cubicBezTo>
                          <a:pt x="414" y="100"/>
                          <a:pt x="325" y="1"/>
                          <a:pt x="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32"/>
                  <p:cNvSpPr/>
                  <p:nvPr/>
                </p:nvSpPr>
                <p:spPr>
                  <a:xfrm>
                    <a:off x="3244715"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32"/>
                  <p:cNvSpPr/>
                  <p:nvPr/>
                </p:nvSpPr>
                <p:spPr>
                  <a:xfrm>
                    <a:off x="3326110" y="3743816"/>
                    <a:ext cx="45565" cy="45360"/>
                  </a:xfrm>
                  <a:custGeom>
                    <a:rect b="b" l="l" r="r" t="t"/>
                    <a:pathLst>
                      <a:path extrusionOk="0" h="424" w="426">
                        <a:moveTo>
                          <a:pt x="213" y="1"/>
                        </a:moveTo>
                        <a:cubicBezTo>
                          <a:pt x="102" y="1"/>
                          <a:pt x="0" y="100"/>
                          <a:pt x="0" y="211"/>
                        </a:cubicBezTo>
                        <a:cubicBezTo>
                          <a:pt x="0" y="337"/>
                          <a:pt x="102" y="423"/>
                          <a:pt x="213" y="423"/>
                        </a:cubicBezTo>
                        <a:cubicBezTo>
                          <a:pt x="327" y="423"/>
                          <a:pt x="426" y="337"/>
                          <a:pt x="426" y="211"/>
                        </a:cubicBezTo>
                        <a:cubicBezTo>
                          <a:pt x="426" y="100"/>
                          <a:pt x="327"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47" name="Google Shape;3647;p32"/>
              <p:cNvGrpSpPr/>
              <p:nvPr/>
            </p:nvGrpSpPr>
            <p:grpSpPr>
              <a:xfrm>
                <a:off x="7738037" y="-382399"/>
                <a:ext cx="748002" cy="748002"/>
                <a:chOff x="7055875" y="2971225"/>
                <a:chExt cx="192650" cy="192650"/>
              </a:xfrm>
            </p:grpSpPr>
            <p:sp>
              <p:nvSpPr>
                <p:cNvPr id="3648" name="Google Shape;3648;p32"/>
                <p:cNvSpPr/>
                <p:nvPr/>
              </p:nvSpPr>
              <p:spPr>
                <a:xfrm>
                  <a:off x="7055875" y="3063675"/>
                  <a:ext cx="192650" cy="8100"/>
                </a:xfrm>
                <a:custGeom>
                  <a:rect b="b" l="l" r="r" t="t"/>
                  <a:pathLst>
                    <a:path extrusionOk="0" h="324" w="7706">
                      <a:moveTo>
                        <a:pt x="1" y="0"/>
                      </a:moveTo>
                      <a:lnTo>
                        <a:pt x="1" y="324"/>
                      </a:lnTo>
                      <a:lnTo>
                        <a:pt x="7706" y="324"/>
                      </a:lnTo>
                      <a:lnTo>
                        <a:pt x="77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32"/>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32"/>
                <p:cNvSpPr/>
                <p:nvPr/>
              </p:nvSpPr>
              <p:spPr>
                <a:xfrm>
                  <a:off x="7148025" y="2971225"/>
                  <a:ext cx="8425" cy="192650"/>
                </a:xfrm>
                <a:custGeom>
                  <a:rect b="b" l="l" r="r" t="t"/>
                  <a:pathLst>
                    <a:path extrusionOk="0" h="7706" w="337">
                      <a:moveTo>
                        <a:pt x="1" y="0"/>
                      </a:moveTo>
                      <a:lnTo>
                        <a:pt x="1" y="7705"/>
                      </a:lnTo>
                      <a:lnTo>
                        <a:pt x="337" y="7705"/>
                      </a:lnTo>
                      <a:lnTo>
                        <a:pt x="3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32"/>
                <p:cNvSpPr/>
                <p:nvPr/>
              </p:nvSpPr>
              <p:spPr>
                <a:xfrm>
                  <a:off x="7081200" y="2996550"/>
                  <a:ext cx="142075" cy="142075"/>
                </a:xfrm>
                <a:custGeom>
                  <a:rect b="b" l="l" r="r" t="t"/>
                  <a:pathLst>
                    <a:path extrusionOk="0" h="5683" w="5683">
                      <a:moveTo>
                        <a:pt x="5446" y="0"/>
                      </a:moveTo>
                      <a:lnTo>
                        <a:pt x="1" y="5458"/>
                      </a:lnTo>
                      <a:lnTo>
                        <a:pt x="237" y="5682"/>
                      </a:lnTo>
                      <a:lnTo>
                        <a:pt x="5683" y="237"/>
                      </a:lnTo>
                      <a:lnTo>
                        <a:pt x="54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32"/>
                <p:cNvSpPr/>
                <p:nvPr/>
              </p:nvSpPr>
              <p:spPr>
                <a:xfrm>
                  <a:off x="7081200" y="2996550"/>
                  <a:ext cx="142075" cy="142075"/>
                </a:xfrm>
                <a:custGeom>
                  <a:rect b="b" l="l" r="r" t="t"/>
                  <a:pathLst>
                    <a:path extrusionOk="0" h="5683" w="5683">
                      <a:moveTo>
                        <a:pt x="237" y="0"/>
                      </a:moveTo>
                      <a:lnTo>
                        <a:pt x="1" y="237"/>
                      </a:lnTo>
                      <a:lnTo>
                        <a:pt x="5446" y="5682"/>
                      </a:lnTo>
                      <a:lnTo>
                        <a:pt x="5683" y="5458"/>
                      </a:lnTo>
                      <a:lnTo>
                        <a:pt x="2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32"/>
                <p:cNvSpPr/>
                <p:nvPr/>
              </p:nvSpPr>
              <p:spPr>
                <a:xfrm>
                  <a:off x="7063075" y="3023350"/>
                  <a:ext cx="178275" cy="88375"/>
                </a:xfrm>
                <a:custGeom>
                  <a:rect b="b" l="l" r="r" t="t"/>
                  <a:pathLst>
                    <a:path extrusionOk="0" h="3535" w="7131">
                      <a:moveTo>
                        <a:pt x="6995" y="1"/>
                      </a:moveTo>
                      <a:lnTo>
                        <a:pt x="0" y="3235"/>
                      </a:lnTo>
                      <a:lnTo>
                        <a:pt x="138" y="3534"/>
                      </a:lnTo>
                      <a:lnTo>
                        <a:pt x="7130" y="301"/>
                      </a:lnTo>
                      <a:lnTo>
                        <a:pt x="69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32"/>
                <p:cNvSpPr/>
                <p:nvPr/>
              </p:nvSpPr>
              <p:spPr>
                <a:xfrm>
                  <a:off x="7060300" y="3030550"/>
                  <a:ext cx="183875" cy="74350"/>
                </a:xfrm>
                <a:custGeom>
                  <a:rect b="b" l="l" r="r" t="t"/>
                  <a:pathLst>
                    <a:path extrusionOk="0" h="2974" w="7355">
                      <a:moveTo>
                        <a:pt x="111" y="1"/>
                      </a:moveTo>
                      <a:lnTo>
                        <a:pt x="0" y="312"/>
                      </a:lnTo>
                      <a:lnTo>
                        <a:pt x="7241" y="2974"/>
                      </a:lnTo>
                      <a:lnTo>
                        <a:pt x="7355" y="2659"/>
                      </a:lnTo>
                      <a:lnTo>
                        <a:pt x="1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32"/>
                <p:cNvSpPr/>
                <p:nvPr/>
              </p:nvSpPr>
              <p:spPr>
                <a:xfrm>
                  <a:off x="7108025" y="2978400"/>
                  <a:ext cx="88350" cy="178275"/>
                </a:xfrm>
                <a:custGeom>
                  <a:rect b="b" l="l" r="r" t="t"/>
                  <a:pathLst>
                    <a:path extrusionOk="0" h="7131" w="3534">
                      <a:moveTo>
                        <a:pt x="300" y="1"/>
                      </a:moveTo>
                      <a:lnTo>
                        <a:pt x="0" y="139"/>
                      </a:lnTo>
                      <a:lnTo>
                        <a:pt x="3234" y="7131"/>
                      </a:lnTo>
                      <a:lnTo>
                        <a:pt x="3534" y="6993"/>
                      </a:lnTo>
                      <a:lnTo>
                        <a:pt x="3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32"/>
                <p:cNvSpPr/>
                <p:nvPr/>
              </p:nvSpPr>
              <p:spPr>
                <a:xfrm>
                  <a:off x="7114925" y="2975925"/>
                  <a:ext cx="74350" cy="183600"/>
                </a:xfrm>
                <a:custGeom>
                  <a:rect b="b" l="l" r="r" t="t"/>
                  <a:pathLst>
                    <a:path extrusionOk="0" h="7344" w="2974">
                      <a:moveTo>
                        <a:pt x="2673" y="1"/>
                      </a:moveTo>
                      <a:lnTo>
                        <a:pt x="0" y="7230"/>
                      </a:lnTo>
                      <a:lnTo>
                        <a:pt x="312" y="7343"/>
                      </a:lnTo>
                      <a:lnTo>
                        <a:pt x="2973" y="112"/>
                      </a:lnTo>
                      <a:lnTo>
                        <a:pt x="26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7" name="Google Shape;3657;p32"/>
              <p:cNvSpPr/>
              <p:nvPr/>
            </p:nvSpPr>
            <p:spPr>
              <a:xfrm rot="-150">
                <a:off x="7896711" y="504454"/>
                <a:ext cx="431234" cy="570640"/>
              </a:xfrm>
              <a:custGeom>
                <a:rect b="b" l="l" r="r" t="t"/>
                <a:pathLst>
                  <a:path extrusionOk="0" h="9951" w="7520">
                    <a:moveTo>
                      <a:pt x="3758" y="0"/>
                    </a:moveTo>
                    <a:cubicBezTo>
                      <a:pt x="3758" y="0"/>
                      <a:pt x="0" y="4121"/>
                      <a:pt x="0" y="6192"/>
                    </a:cubicBezTo>
                    <a:cubicBezTo>
                      <a:pt x="0" y="8266"/>
                      <a:pt x="1687" y="9950"/>
                      <a:pt x="3758" y="9950"/>
                    </a:cubicBezTo>
                    <a:cubicBezTo>
                      <a:pt x="5832" y="9950"/>
                      <a:pt x="7520" y="8266"/>
                      <a:pt x="7520" y="6192"/>
                    </a:cubicBezTo>
                    <a:cubicBezTo>
                      <a:pt x="7520" y="4121"/>
                      <a:pt x="3758" y="0"/>
                      <a:pt x="3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1" name="Shape 3661"/>
        <p:cNvGrpSpPr/>
        <p:nvPr/>
      </p:nvGrpSpPr>
      <p:grpSpPr>
        <a:xfrm>
          <a:off x="0" y="0"/>
          <a:ext cx="0" cy="0"/>
          <a:chOff x="0" y="0"/>
          <a:chExt cx="0" cy="0"/>
        </a:xfrm>
      </p:grpSpPr>
      <p:sp>
        <p:nvSpPr>
          <p:cNvPr id="3662" name="Google Shape;3662;p33"/>
          <p:cNvSpPr txBox="1"/>
          <p:nvPr>
            <p:ph idx="4" type="subTitle"/>
          </p:nvPr>
        </p:nvSpPr>
        <p:spPr>
          <a:xfrm>
            <a:off x="4694649" y="2092553"/>
            <a:ext cx="2505600" cy="49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idea</a:t>
            </a:r>
            <a:endParaRPr/>
          </a:p>
        </p:txBody>
      </p:sp>
      <p:sp>
        <p:nvSpPr>
          <p:cNvPr id="3663" name="Google Shape;3663;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664" name="Google Shape;3664;p33"/>
          <p:cNvSpPr txBox="1"/>
          <p:nvPr>
            <p:ph idx="1" type="subTitle"/>
          </p:nvPr>
        </p:nvSpPr>
        <p:spPr>
          <a:xfrm>
            <a:off x="4694649" y="2531374"/>
            <a:ext cx="2505600" cy="175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3665" name="Google Shape;3665;p33"/>
          <p:cNvSpPr txBox="1"/>
          <p:nvPr>
            <p:ph idx="2" type="subTitle"/>
          </p:nvPr>
        </p:nvSpPr>
        <p:spPr>
          <a:xfrm>
            <a:off x="1715375" y="2531374"/>
            <a:ext cx="2505600" cy="175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3666" name="Google Shape;3666;p33"/>
          <p:cNvSpPr txBox="1"/>
          <p:nvPr>
            <p:ph idx="3" type="subTitle"/>
          </p:nvPr>
        </p:nvSpPr>
        <p:spPr>
          <a:xfrm>
            <a:off x="1715375" y="2092553"/>
            <a:ext cx="2505600" cy="499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company</a:t>
            </a:r>
            <a:endParaRPr/>
          </a:p>
        </p:txBody>
      </p:sp>
      <p:sp>
        <p:nvSpPr>
          <p:cNvPr id="3667" name="Google Shape;3667;p33"/>
          <p:cNvSpPr/>
          <p:nvPr/>
        </p:nvSpPr>
        <p:spPr>
          <a:xfrm>
            <a:off x="2693825" y="15465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33"/>
          <p:cNvSpPr/>
          <p:nvPr/>
        </p:nvSpPr>
        <p:spPr>
          <a:xfrm>
            <a:off x="5673099" y="15465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3669" name="Google Shape;3669;p33"/>
          <p:cNvGrpSpPr/>
          <p:nvPr/>
        </p:nvGrpSpPr>
        <p:grpSpPr>
          <a:xfrm>
            <a:off x="5789575" y="1641563"/>
            <a:ext cx="315750" cy="358725"/>
            <a:chOff x="1024438" y="1598225"/>
            <a:chExt cx="315750" cy="358725"/>
          </a:xfrm>
        </p:grpSpPr>
        <p:sp>
          <p:nvSpPr>
            <p:cNvPr id="3670" name="Google Shape;3670;p33"/>
            <p:cNvSpPr/>
            <p:nvPr/>
          </p:nvSpPr>
          <p:spPr>
            <a:xfrm>
              <a:off x="1024438" y="1598225"/>
              <a:ext cx="315750" cy="358725"/>
            </a:xfrm>
            <a:custGeom>
              <a:rect b="b" l="l" r="r" t="t"/>
              <a:pathLst>
                <a:path extrusionOk="0" h="14349" w="12630">
                  <a:moveTo>
                    <a:pt x="10109" y="3148"/>
                  </a:moveTo>
                  <a:lnTo>
                    <a:pt x="11179" y="4223"/>
                  </a:lnTo>
                  <a:lnTo>
                    <a:pt x="10109" y="4223"/>
                  </a:lnTo>
                  <a:lnTo>
                    <a:pt x="10109" y="3148"/>
                  </a:lnTo>
                  <a:close/>
                  <a:moveTo>
                    <a:pt x="8401" y="841"/>
                  </a:moveTo>
                  <a:lnTo>
                    <a:pt x="8401" y="1703"/>
                  </a:lnTo>
                  <a:lnTo>
                    <a:pt x="3781" y="1703"/>
                  </a:lnTo>
                  <a:cubicBezTo>
                    <a:pt x="3551" y="1703"/>
                    <a:pt x="3361" y="1888"/>
                    <a:pt x="3361" y="2123"/>
                  </a:cubicBezTo>
                  <a:lnTo>
                    <a:pt x="3361" y="2543"/>
                  </a:lnTo>
                  <a:lnTo>
                    <a:pt x="2101" y="2543"/>
                  </a:lnTo>
                  <a:cubicBezTo>
                    <a:pt x="1871" y="2543"/>
                    <a:pt x="1681" y="2728"/>
                    <a:pt x="1681" y="2963"/>
                  </a:cubicBezTo>
                  <a:cubicBezTo>
                    <a:pt x="1681" y="3193"/>
                    <a:pt x="1871" y="3383"/>
                    <a:pt x="2101" y="3383"/>
                  </a:cubicBezTo>
                  <a:lnTo>
                    <a:pt x="3361" y="3383"/>
                  </a:lnTo>
                  <a:lnTo>
                    <a:pt x="3361" y="4223"/>
                  </a:lnTo>
                  <a:lnTo>
                    <a:pt x="2101" y="4223"/>
                  </a:lnTo>
                  <a:cubicBezTo>
                    <a:pt x="1871" y="4223"/>
                    <a:pt x="1681" y="4408"/>
                    <a:pt x="1681" y="4643"/>
                  </a:cubicBezTo>
                  <a:cubicBezTo>
                    <a:pt x="1681" y="4873"/>
                    <a:pt x="1871" y="5064"/>
                    <a:pt x="2101" y="5064"/>
                  </a:cubicBezTo>
                  <a:lnTo>
                    <a:pt x="3361" y="5064"/>
                  </a:lnTo>
                  <a:lnTo>
                    <a:pt x="3361" y="5904"/>
                  </a:lnTo>
                  <a:lnTo>
                    <a:pt x="2101" y="5904"/>
                  </a:lnTo>
                  <a:cubicBezTo>
                    <a:pt x="1871" y="5904"/>
                    <a:pt x="1681" y="6088"/>
                    <a:pt x="1681" y="6324"/>
                  </a:cubicBezTo>
                  <a:cubicBezTo>
                    <a:pt x="1681" y="6553"/>
                    <a:pt x="1871" y="6744"/>
                    <a:pt x="2101" y="6744"/>
                  </a:cubicBezTo>
                  <a:lnTo>
                    <a:pt x="3361" y="6744"/>
                  </a:lnTo>
                  <a:lnTo>
                    <a:pt x="3361" y="7584"/>
                  </a:lnTo>
                  <a:lnTo>
                    <a:pt x="2101" y="7584"/>
                  </a:lnTo>
                  <a:cubicBezTo>
                    <a:pt x="1871" y="7584"/>
                    <a:pt x="1681" y="7791"/>
                    <a:pt x="1681" y="8026"/>
                  </a:cubicBezTo>
                  <a:cubicBezTo>
                    <a:pt x="1681" y="8233"/>
                    <a:pt x="1871" y="8446"/>
                    <a:pt x="2101" y="8446"/>
                  </a:cubicBezTo>
                  <a:lnTo>
                    <a:pt x="3361" y="8446"/>
                  </a:lnTo>
                  <a:lnTo>
                    <a:pt x="3361" y="9286"/>
                  </a:lnTo>
                  <a:lnTo>
                    <a:pt x="2101" y="9286"/>
                  </a:lnTo>
                  <a:cubicBezTo>
                    <a:pt x="1871" y="9286"/>
                    <a:pt x="1681" y="9471"/>
                    <a:pt x="1681" y="9706"/>
                  </a:cubicBezTo>
                  <a:cubicBezTo>
                    <a:pt x="1681" y="9941"/>
                    <a:pt x="1871" y="10126"/>
                    <a:pt x="2101" y="10126"/>
                  </a:cubicBezTo>
                  <a:lnTo>
                    <a:pt x="3361" y="10126"/>
                  </a:lnTo>
                  <a:lnTo>
                    <a:pt x="3361" y="11806"/>
                  </a:lnTo>
                  <a:lnTo>
                    <a:pt x="841" y="11806"/>
                  </a:lnTo>
                  <a:lnTo>
                    <a:pt x="841" y="841"/>
                  </a:lnTo>
                  <a:close/>
                  <a:moveTo>
                    <a:pt x="9241" y="2543"/>
                  </a:moveTo>
                  <a:lnTo>
                    <a:pt x="9241" y="4643"/>
                  </a:lnTo>
                  <a:cubicBezTo>
                    <a:pt x="9241" y="4873"/>
                    <a:pt x="9454" y="5064"/>
                    <a:pt x="9689" y="5064"/>
                  </a:cubicBezTo>
                  <a:lnTo>
                    <a:pt x="11789" y="5064"/>
                  </a:lnTo>
                  <a:lnTo>
                    <a:pt x="11789" y="13509"/>
                  </a:lnTo>
                  <a:lnTo>
                    <a:pt x="4201" y="13509"/>
                  </a:lnTo>
                  <a:lnTo>
                    <a:pt x="4201" y="2543"/>
                  </a:lnTo>
                  <a:close/>
                  <a:moveTo>
                    <a:pt x="421" y="1"/>
                  </a:moveTo>
                  <a:cubicBezTo>
                    <a:pt x="191" y="1"/>
                    <a:pt x="1" y="186"/>
                    <a:pt x="1" y="421"/>
                  </a:cubicBezTo>
                  <a:lnTo>
                    <a:pt x="1" y="12226"/>
                  </a:lnTo>
                  <a:cubicBezTo>
                    <a:pt x="1" y="12461"/>
                    <a:pt x="191" y="12646"/>
                    <a:pt x="421" y="12646"/>
                  </a:cubicBezTo>
                  <a:lnTo>
                    <a:pt x="3361" y="12646"/>
                  </a:lnTo>
                  <a:lnTo>
                    <a:pt x="3361" y="13929"/>
                  </a:lnTo>
                  <a:cubicBezTo>
                    <a:pt x="3361" y="14164"/>
                    <a:pt x="3551" y="14349"/>
                    <a:pt x="3781" y="14349"/>
                  </a:cubicBezTo>
                  <a:lnTo>
                    <a:pt x="12210" y="14349"/>
                  </a:lnTo>
                  <a:cubicBezTo>
                    <a:pt x="12439" y="14349"/>
                    <a:pt x="12630" y="14164"/>
                    <a:pt x="12630" y="13929"/>
                  </a:cubicBezTo>
                  <a:lnTo>
                    <a:pt x="12630" y="4643"/>
                  </a:lnTo>
                  <a:cubicBezTo>
                    <a:pt x="12630" y="4526"/>
                    <a:pt x="12579" y="4431"/>
                    <a:pt x="12490" y="4341"/>
                  </a:cubicBezTo>
                  <a:lnTo>
                    <a:pt x="9969" y="1821"/>
                  </a:lnTo>
                  <a:cubicBezTo>
                    <a:pt x="9897" y="1748"/>
                    <a:pt x="9779" y="1703"/>
                    <a:pt x="9689" y="1703"/>
                  </a:cubicBezTo>
                  <a:lnTo>
                    <a:pt x="9241" y="1703"/>
                  </a:lnTo>
                  <a:lnTo>
                    <a:pt x="9241" y="421"/>
                  </a:lnTo>
                  <a:cubicBezTo>
                    <a:pt x="9241" y="186"/>
                    <a:pt x="9057" y="1"/>
                    <a:pt x="8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33"/>
            <p:cNvSpPr/>
            <p:nvPr/>
          </p:nvSpPr>
          <p:spPr>
            <a:xfrm>
              <a:off x="1150463" y="1745800"/>
              <a:ext cx="147725" cy="21025"/>
            </a:xfrm>
            <a:custGeom>
              <a:rect b="b" l="l" r="r" t="t"/>
              <a:pathLst>
                <a:path extrusionOk="0" h="841" w="5909">
                  <a:moveTo>
                    <a:pt x="420" y="1"/>
                  </a:moveTo>
                  <a:cubicBezTo>
                    <a:pt x="191" y="1"/>
                    <a:pt x="0" y="185"/>
                    <a:pt x="0" y="421"/>
                  </a:cubicBezTo>
                  <a:cubicBezTo>
                    <a:pt x="0" y="650"/>
                    <a:pt x="191" y="841"/>
                    <a:pt x="420" y="841"/>
                  </a:cubicBezTo>
                  <a:lnTo>
                    <a:pt x="5488" y="841"/>
                  </a:lnTo>
                  <a:cubicBezTo>
                    <a:pt x="5718" y="841"/>
                    <a:pt x="5908" y="650"/>
                    <a:pt x="5908" y="421"/>
                  </a:cubicBezTo>
                  <a:cubicBezTo>
                    <a:pt x="5908" y="185"/>
                    <a:pt x="5718" y="1"/>
                    <a:pt x="5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33"/>
            <p:cNvSpPr/>
            <p:nvPr/>
          </p:nvSpPr>
          <p:spPr>
            <a:xfrm>
              <a:off x="1150463" y="1787800"/>
              <a:ext cx="147725" cy="21600"/>
            </a:xfrm>
            <a:custGeom>
              <a:rect b="b" l="l" r="r" t="t"/>
              <a:pathLst>
                <a:path extrusionOk="0" h="864" w="5909">
                  <a:moveTo>
                    <a:pt x="420" y="1"/>
                  </a:moveTo>
                  <a:cubicBezTo>
                    <a:pt x="191" y="1"/>
                    <a:pt x="0" y="208"/>
                    <a:pt x="0" y="443"/>
                  </a:cubicBezTo>
                  <a:cubicBezTo>
                    <a:pt x="0" y="650"/>
                    <a:pt x="191" y="863"/>
                    <a:pt x="420" y="863"/>
                  </a:cubicBezTo>
                  <a:lnTo>
                    <a:pt x="5488" y="863"/>
                  </a:lnTo>
                  <a:cubicBezTo>
                    <a:pt x="5718" y="863"/>
                    <a:pt x="5908" y="650"/>
                    <a:pt x="5908" y="443"/>
                  </a:cubicBezTo>
                  <a:cubicBezTo>
                    <a:pt x="5908" y="208"/>
                    <a:pt x="5718" y="1"/>
                    <a:pt x="5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33"/>
            <p:cNvSpPr/>
            <p:nvPr/>
          </p:nvSpPr>
          <p:spPr>
            <a:xfrm>
              <a:off x="1150463" y="1830375"/>
              <a:ext cx="147725" cy="21025"/>
            </a:xfrm>
            <a:custGeom>
              <a:rect b="b" l="l" r="r" t="t"/>
              <a:pathLst>
                <a:path extrusionOk="0" h="841" w="5909">
                  <a:moveTo>
                    <a:pt x="420" y="0"/>
                  </a:moveTo>
                  <a:cubicBezTo>
                    <a:pt x="191" y="0"/>
                    <a:pt x="0" y="185"/>
                    <a:pt x="0" y="420"/>
                  </a:cubicBezTo>
                  <a:cubicBezTo>
                    <a:pt x="0" y="655"/>
                    <a:pt x="191" y="840"/>
                    <a:pt x="420" y="840"/>
                  </a:cubicBezTo>
                  <a:lnTo>
                    <a:pt x="5488" y="840"/>
                  </a:lnTo>
                  <a:cubicBezTo>
                    <a:pt x="5718" y="840"/>
                    <a:pt x="5908" y="655"/>
                    <a:pt x="5908" y="420"/>
                  </a:cubicBezTo>
                  <a:cubicBezTo>
                    <a:pt x="5908" y="185"/>
                    <a:pt x="5718" y="0"/>
                    <a:pt x="54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33"/>
            <p:cNvSpPr/>
            <p:nvPr/>
          </p:nvSpPr>
          <p:spPr>
            <a:xfrm>
              <a:off x="1150463" y="1872375"/>
              <a:ext cx="147725" cy="21025"/>
            </a:xfrm>
            <a:custGeom>
              <a:rect b="b" l="l" r="r" t="t"/>
              <a:pathLst>
                <a:path extrusionOk="0" h="841" w="5909">
                  <a:moveTo>
                    <a:pt x="420" y="0"/>
                  </a:moveTo>
                  <a:cubicBezTo>
                    <a:pt x="191" y="0"/>
                    <a:pt x="0" y="185"/>
                    <a:pt x="0" y="420"/>
                  </a:cubicBezTo>
                  <a:cubicBezTo>
                    <a:pt x="0" y="655"/>
                    <a:pt x="191" y="840"/>
                    <a:pt x="420" y="840"/>
                  </a:cubicBezTo>
                  <a:lnTo>
                    <a:pt x="5488" y="840"/>
                  </a:lnTo>
                  <a:cubicBezTo>
                    <a:pt x="5718" y="840"/>
                    <a:pt x="5908" y="655"/>
                    <a:pt x="5908" y="420"/>
                  </a:cubicBezTo>
                  <a:cubicBezTo>
                    <a:pt x="5908" y="185"/>
                    <a:pt x="5718" y="0"/>
                    <a:pt x="54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5" name="Google Shape;3675;p33"/>
          <p:cNvGrpSpPr/>
          <p:nvPr/>
        </p:nvGrpSpPr>
        <p:grpSpPr>
          <a:xfrm>
            <a:off x="2810025" y="1641213"/>
            <a:ext cx="316300" cy="359425"/>
            <a:chOff x="2525463" y="1568975"/>
            <a:chExt cx="316300" cy="359425"/>
          </a:xfrm>
        </p:grpSpPr>
        <p:sp>
          <p:nvSpPr>
            <p:cNvPr id="3676" name="Google Shape;3676;p33"/>
            <p:cNvSpPr/>
            <p:nvPr/>
          </p:nvSpPr>
          <p:spPr>
            <a:xfrm>
              <a:off x="2525463" y="1568975"/>
              <a:ext cx="316300" cy="140600"/>
            </a:xfrm>
            <a:custGeom>
              <a:rect b="b" l="l" r="r" t="t"/>
              <a:pathLst>
                <a:path extrusionOk="0" h="5624" w="12652">
                  <a:moveTo>
                    <a:pt x="7539" y="840"/>
                  </a:moveTo>
                  <a:cubicBezTo>
                    <a:pt x="8564" y="840"/>
                    <a:pt x="9454" y="1636"/>
                    <a:pt x="9616" y="2661"/>
                  </a:cubicBezTo>
                  <a:lnTo>
                    <a:pt x="9661" y="2918"/>
                  </a:lnTo>
                  <a:cubicBezTo>
                    <a:pt x="8552" y="3036"/>
                    <a:pt x="7432" y="3095"/>
                    <a:pt x="6312" y="3095"/>
                  </a:cubicBezTo>
                  <a:cubicBezTo>
                    <a:pt x="5192" y="3095"/>
                    <a:pt x="4072" y="3036"/>
                    <a:pt x="2963" y="2918"/>
                  </a:cubicBezTo>
                  <a:lnTo>
                    <a:pt x="3014" y="2661"/>
                  </a:lnTo>
                  <a:cubicBezTo>
                    <a:pt x="3176" y="1636"/>
                    <a:pt x="4083" y="840"/>
                    <a:pt x="5091" y="840"/>
                  </a:cubicBezTo>
                  <a:close/>
                  <a:moveTo>
                    <a:pt x="9801" y="3758"/>
                  </a:moveTo>
                  <a:lnTo>
                    <a:pt x="9941" y="4576"/>
                  </a:lnTo>
                  <a:cubicBezTo>
                    <a:pt x="8740" y="4716"/>
                    <a:pt x="7533" y="4786"/>
                    <a:pt x="6323" y="4786"/>
                  </a:cubicBezTo>
                  <a:cubicBezTo>
                    <a:pt x="5112" y="4786"/>
                    <a:pt x="3899" y="4716"/>
                    <a:pt x="2683" y="4576"/>
                  </a:cubicBezTo>
                  <a:lnTo>
                    <a:pt x="2823" y="3758"/>
                  </a:lnTo>
                  <a:cubicBezTo>
                    <a:pt x="3994" y="3876"/>
                    <a:pt x="5159" y="3943"/>
                    <a:pt x="6323" y="3943"/>
                  </a:cubicBezTo>
                  <a:cubicBezTo>
                    <a:pt x="7494" y="3943"/>
                    <a:pt x="8636" y="3876"/>
                    <a:pt x="9801" y="3758"/>
                  </a:cubicBezTo>
                  <a:close/>
                  <a:moveTo>
                    <a:pt x="5091" y="0"/>
                  </a:moveTo>
                  <a:cubicBezTo>
                    <a:pt x="3691" y="0"/>
                    <a:pt x="2431" y="1098"/>
                    <a:pt x="2196" y="2521"/>
                  </a:cubicBezTo>
                  <a:lnTo>
                    <a:pt x="1871" y="4481"/>
                  </a:lnTo>
                  <a:lnTo>
                    <a:pt x="1334" y="4391"/>
                  </a:lnTo>
                  <a:cubicBezTo>
                    <a:pt x="1054" y="4363"/>
                    <a:pt x="863" y="4133"/>
                    <a:pt x="863" y="3853"/>
                  </a:cubicBezTo>
                  <a:cubicBezTo>
                    <a:pt x="841" y="3641"/>
                    <a:pt x="678" y="3456"/>
                    <a:pt x="471" y="3433"/>
                  </a:cubicBezTo>
                  <a:cubicBezTo>
                    <a:pt x="457" y="3432"/>
                    <a:pt x="443" y="3432"/>
                    <a:pt x="429" y="3432"/>
                  </a:cubicBezTo>
                  <a:cubicBezTo>
                    <a:pt x="191" y="3432"/>
                    <a:pt x="1" y="3610"/>
                    <a:pt x="1" y="3853"/>
                  </a:cubicBezTo>
                  <a:cubicBezTo>
                    <a:pt x="1" y="4531"/>
                    <a:pt x="516" y="5136"/>
                    <a:pt x="1216" y="5231"/>
                  </a:cubicBezTo>
                  <a:cubicBezTo>
                    <a:pt x="1563" y="5276"/>
                    <a:pt x="3523" y="5623"/>
                    <a:pt x="6323" y="5623"/>
                  </a:cubicBezTo>
                  <a:cubicBezTo>
                    <a:pt x="9124" y="5623"/>
                    <a:pt x="11201" y="5253"/>
                    <a:pt x="11532" y="5203"/>
                  </a:cubicBezTo>
                  <a:cubicBezTo>
                    <a:pt x="12159" y="5136"/>
                    <a:pt x="12652" y="4576"/>
                    <a:pt x="12652" y="3921"/>
                  </a:cubicBezTo>
                  <a:lnTo>
                    <a:pt x="12652" y="3853"/>
                  </a:lnTo>
                  <a:cubicBezTo>
                    <a:pt x="12652" y="3610"/>
                    <a:pt x="12442" y="3432"/>
                    <a:pt x="12201" y="3432"/>
                  </a:cubicBezTo>
                  <a:cubicBezTo>
                    <a:pt x="12187" y="3432"/>
                    <a:pt x="12173" y="3432"/>
                    <a:pt x="12159" y="3433"/>
                  </a:cubicBezTo>
                  <a:cubicBezTo>
                    <a:pt x="11952" y="3456"/>
                    <a:pt x="11784" y="3641"/>
                    <a:pt x="11784" y="3853"/>
                  </a:cubicBezTo>
                  <a:lnTo>
                    <a:pt x="11784" y="3921"/>
                  </a:lnTo>
                  <a:cubicBezTo>
                    <a:pt x="11784" y="4156"/>
                    <a:pt x="11621" y="4341"/>
                    <a:pt x="11392" y="4391"/>
                  </a:cubicBezTo>
                  <a:lnTo>
                    <a:pt x="10781" y="4481"/>
                  </a:lnTo>
                  <a:lnTo>
                    <a:pt x="10457" y="2521"/>
                  </a:lnTo>
                  <a:cubicBezTo>
                    <a:pt x="10221" y="1098"/>
                    <a:pt x="8961" y="0"/>
                    <a:pt x="7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33"/>
            <p:cNvSpPr/>
            <p:nvPr/>
          </p:nvSpPr>
          <p:spPr>
            <a:xfrm>
              <a:off x="2566913" y="1822800"/>
              <a:ext cx="233425" cy="105600"/>
            </a:xfrm>
            <a:custGeom>
              <a:rect b="b" l="l" r="r" t="t"/>
              <a:pathLst>
                <a:path extrusionOk="0" h="4224" w="9337">
                  <a:moveTo>
                    <a:pt x="5276" y="841"/>
                  </a:moveTo>
                  <a:cubicBezTo>
                    <a:pt x="5741" y="841"/>
                    <a:pt x="6138" y="1143"/>
                    <a:pt x="6278" y="1586"/>
                  </a:cubicBezTo>
                  <a:cubicBezTo>
                    <a:pt x="6441" y="2050"/>
                    <a:pt x="6816" y="2381"/>
                    <a:pt x="7281" y="2498"/>
                  </a:cubicBezTo>
                  <a:cubicBezTo>
                    <a:pt x="7387" y="2526"/>
                    <a:pt x="7489" y="2539"/>
                    <a:pt x="7589" y="2539"/>
                  </a:cubicBezTo>
                  <a:cubicBezTo>
                    <a:pt x="7731" y="2539"/>
                    <a:pt x="7868" y="2513"/>
                    <a:pt x="8003" y="2470"/>
                  </a:cubicBezTo>
                  <a:lnTo>
                    <a:pt x="8003" y="2470"/>
                  </a:lnTo>
                  <a:cubicBezTo>
                    <a:pt x="7746" y="3030"/>
                    <a:pt x="7186" y="3383"/>
                    <a:pt x="6581" y="3383"/>
                  </a:cubicBezTo>
                  <a:cubicBezTo>
                    <a:pt x="6043" y="3383"/>
                    <a:pt x="5556" y="3103"/>
                    <a:pt x="5254" y="2661"/>
                  </a:cubicBezTo>
                  <a:lnTo>
                    <a:pt x="5018" y="2308"/>
                  </a:lnTo>
                  <a:cubicBezTo>
                    <a:pt x="4923" y="2190"/>
                    <a:pt x="4805" y="2123"/>
                    <a:pt x="4665" y="2123"/>
                  </a:cubicBezTo>
                  <a:cubicBezTo>
                    <a:pt x="4525" y="2123"/>
                    <a:pt x="4385" y="2190"/>
                    <a:pt x="4318" y="2308"/>
                  </a:cubicBezTo>
                  <a:lnTo>
                    <a:pt x="4061" y="2661"/>
                  </a:lnTo>
                  <a:cubicBezTo>
                    <a:pt x="3758" y="3103"/>
                    <a:pt x="3265" y="3383"/>
                    <a:pt x="2733" y="3383"/>
                  </a:cubicBezTo>
                  <a:cubicBezTo>
                    <a:pt x="2005" y="3383"/>
                    <a:pt x="1613" y="3030"/>
                    <a:pt x="1333" y="2498"/>
                  </a:cubicBezTo>
                  <a:lnTo>
                    <a:pt x="1333" y="2498"/>
                  </a:lnTo>
                  <a:cubicBezTo>
                    <a:pt x="1459" y="2523"/>
                    <a:pt x="1587" y="2541"/>
                    <a:pt x="1715" y="2541"/>
                  </a:cubicBezTo>
                  <a:cubicBezTo>
                    <a:pt x="1821" y="2541"/>
                    <a:pt x="1927" y="2529"/>
                    <a:pt x="2033" y="2498"/>
                  </a:cubicBezTo>
                  <a:cubicBezTo>
                    <a:pt x="2498" y="2381"/>
                    <a:pt x="2873" y="2050"/>
                    <a:pt x="3036" y="1586"/>
                  </a:cubicBezTo>
                  <a:cubicBezTo>
                    <a:pt x="3176" y="1143"/>
                    <a:pt x="3596" y="841"/>
                    <a:pt x="4038" y="841"/>
                  </a:cubicBezTo>
                  <a:cubicBezTo>
                    <a:pt x="4201" y="841"/>
                    <a:pt x="4341" y="886"/>
                    <a:pt x="4481" y="958"/>
                  </a:cubicBezTo>
                  <a:cubicBezTo>
                    <a:pt x="4539" y="981"/>
                    <a:pt x="4598" y="992"/>
                    <a:pt x="4657" y="992"/>
                  </a:cubicBezTo>
                  <a:cubicBezTo>
                    <a:pt x="4716" y="992"/>
                    <a:pt x="4775" y="981"/>
                    <a:pt x="4833" y="958"/>
                  </a:cubicBezTo>
                  <a:cubicBezTo>
                    <a:pt x="4973" y="886"/>
                    <a:pt x="5136" y="841"/>
                    <a:pt x="5276" y="841"/>
                  </a:cubicBezTo>
                  <a:close/>
                  <a:moveTo>
                    <a:pt x="4038" y="1"/>
                  </a:moveTo>
                  <a:cubicBezTo>
                    <a:pt x="3221" y="1"/>
                    <a:pt x="2498" y="538"/>
                    <a:pt x="2241" y="1306"/>
                  </a:cubicBezTo>
                  <a:cubicBezTo>
                    <a:pt x="2173" y="1490"/>
                    <a:pt x="2033" y="1630"/>
                    <a:pt x="1843" y="1681"/>
                  </a:cubicBezTo>
                  <a:cubicBezTo>
                    <a:pt x="1792" y="1692"/>
                    <a:pt x="1741" y="1697"/>
                    <a:pt x="1692" y="1697"/>
                  </a:cubicBezTo>
                  <a:cubicBezTo>
                    <a:pt x="1544" y="1697"/>
                    <a:pt x="1411" y="1646"/>
                    <a:pt x="1305" y="1541"/>
                  </a:cubicBezTo>
                  <a:lnTo>
                    <a:pt x="745" y="981"/>
                  </a:lnTo>
                  <a:cubicBezTo>
                    <a:pt x="661" y="896"/>
                    <a:pt x="552" y="855"/>
                    <a:pt x="443" y="855"/>
                  </a:cubicBezTo>
                  <a:cubicBezTo>
                    <a:pt x="371" y="855"/>
                    <a:pt x="300" y="872"/>
                    <a:pt x="236" y="908"/>
                  </a:cubicBezTo>
                  <a:cubicBezTo>
                    <a:pt x="73" y="1026"/>
                    <a:pt x="0" y="1210"/>
                    <a:pt x="45" y="1401"/>
                  </a:cubicBezTo>
                  <a:cubicBezTo>
                    <a:pt x="96" y="1490"/>
                    <a:pt x="118" y="1608"/>
                    <a:pt x="140" y="1726"/>
                  </a:cubicBezTo>
                  <a:cubicBezTo>
                    <a:pt x="303" y="2190"/>
                    <a:pt x="493" y="2801"/>
                    <a:pt x="840" y="3288"/>
                  </a:cubicBezTo>
                  <a:cubicBezTo>
                    <a:pt x="1305" y="3921"/>
                    <a:pt x="1938" y="4223"/>
                    <a:pt x="2733" y="4223"/>
                  </a:cubicBezTo>
                  <a:cubicBezTo>
                    <a:pt x="3501" y="4223"/>
                    <a:pt x="4201" y="3870"/>
                    <a:pt x="4665" y="3288"/>
                  </a:cubicBezTo>
                  <a:cubicBezTo>
                    <a:pt x="5113" y="3870"/>
                    <a:pt x="5814" y="4223"/>
                    <a:pt x="6581" y="4223"/>
                  </a:cubicBezTo>
                  <a:cubicBezTo>
                    <a:pt x="7634" y="4223"/>
                    <a:pt x="8541" y="3546"/>
                    <a:pt x="8894" y="2566"/>
                  </a:cubicBezTo>
                  <a:lnTo>
                    <a:pt x="9263" y="1401"/>
                  </a:lnTo>
                  <a:cubicBezTo>
                    <a:pt x="9336" y="1210"/>
                    <a:pt x="9263" y="1026"/>
                    <a:pt x="9079" y="908"/>
                  </a:cubicBezTo>
                  <a:cubicBezTo>
                    <a:pt x="9014" y="872"/>
                    <a:pt x="8942" y="855"/>
                    <a:pt x="8869" y="855"/>
                  </a:cubicBezTo>
                  <a:cubicBezTo>
                    <a:pt x="8759" y="855"/>
                    <a:pt x="8648" y="896"/>
                    <a:pt x="8563" y="981"/>
                  </a:cubicBezTo>
                  <a:lnTo>
                    <a:pt x="8003" y="1541"/>
                  </a:lnTo>
                  <a:cubicBezTo>
                    <a:pt x="7898" y="1646"/>
                    <a:pt x="7767" y="1697"/>
                    <a:pt x="7630" y="1697"/>
                  </a:cubicBezTo>
                  <a:cubicBezTo>
                    <a:pt x="7585" y="1697"/>
                    <a:pt x="7539" y="1692"/>
                    <a:pt x="7494" y="1681"/>
                  </a:cubicBezTo>
                  <a:cubicBezTo>
                    <a:pt x="7303" y="1630"/>
                    <a:pt x="7141" y="1490"/>
                    <a:pt x="7074" y="1306"/>
                  </a:cubicBezTo>
                  <a:cubicBezTo>
                    <a:pt x="6816" y="538"/>
                    <a:pt x="6094" y="1"/>
                    <a:pt x="5276" y="1"/>
                  </a:cubicBezTo>
                  <a:cubicBezTo>
                    <a:pt x="5063" y="1"/>
                    <a:pt x="4856" y="45"/>
                    <a:pt x="4665" y="118"/>
                  </a:cubicBezTo>
                  <a:cubicBezTo>
                    <a:pt x="4458" y="45"/>
                    <a:pt x="4245" y="1"/>
                    <a:pt x="4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33"/>
            <p:cNvSpPr/>
            <p:nvPr/>
          </p:nvSpPr>
          <p:spPr>
            <a:xfrm>
              <a:off x="2567463" y="1717800"/>
              <a:ext cx="231600" cy="105025"/>
            </a:xfrm>
            <a:custGeom>
              <a:rect b="b" l="l" r="r" t="t"/>
              <a:pathLst>
                <a:path extrusionOk="0" h="4201" w="9264">
                  <a:moveTo>
                    <a:pt x="2101" y="841"/>
                  </a:moveTo>
                  <a:cubicBezTo>
                    <a:pt x="2801" y="841"/>
                    <a:pt x="3383" y="1401"/>
                    <a:pt x="3383" y="2101"/>
                  </a:cubicBezTo>
                  <a:cubicBezTo>
                    <a:pt x="3383" y="2801"/>
                    <a:pt x="2801" y="3361"/>
                    <a:pt x="2101" y="3361"/>
                  </a:cubicBezTo>
                  <a:cubicBezTo>
                    <a:pt x="1423" y="3361"/>
                    <a:pt x="841" y="2801"/>
                    <a:pt x="841" y="2101"/>
                  </a:cubicBezTo>
                  <a:cubicBezTo>
                    <a:pt x="841" y="1401"/>
                    <a:pt x="1423" y="841"/>
                    <a:pt x="2101" y="841"/>
                  </a:cubicBezTo>
                  <a:close/>
                  <a:moveTo>
                    <a:pt x="7164" y="841"/>
                  </a:moveTo>
                  <a:cubicBezTo>
                    <a:pt x="7864" y="841"/>
                    <a:pt x="8424" y="1401"/>
                    <a:pt x="8424" y="2101"/>
                  </a:cubicBezTo>
                  <a:cubicBezTo>
                    <a:pt x="8424" y="2801"/>
                    <a:pt x="7864" y="3361"/>
                    <a:pt x="7164" y="3361"/>
                  </a:cubicBezTo>
                  <a:cubicBezTo>
                    <a:pt x="6464" y="3361"/>
                    <a:pt x="5904" y="2801"/>
                    <a:pt x="5904" y="2101"/>
                  </a:cubicBezTo>
                  <a:cubicBezTo>
                    <a:pt x="5904" y="1401"/>
                    <a:pt x="6464" y="841"/>
                    <a:pt x="7164" y="841"/>
                  </a:cubicBezTo>
                  <a:close/>
                  <a:moveTo>
                    <a:pt x="2101" y="0"/>
                  </a:moveTo>
                  <a:cubicBezTo>
                    <a:pt x="958" y="0"/>
                    <a:pt x="1" y="958"/>
                    <a:pt x="1" y="2101"/>
                  </a:cubicBezTo>
                  <a:cubicBezTo>
                    <a:pt x="1" y="3265"/>
                    <a:pt x="958" y="4201"/>
                    <a:pt x="2101" y="4201"/>
                  </a:cubicBezTo>
                  <a:cubicBezTo>
                    <a:pt x="3271" y="4201"/>
                    <a:pt x="4223" y="3265"/>
                    <a:pt x="4223" y="2101"/>
                  </a:cubicBezTo>
                  <a:lnTo>
                    <a:pt x="5063" y="2101"/>
                  </a:lnTo>
                  <a:cubicBezTo>
                    <a:pt x="5063" y="3265"/>
                    <a:pt x="5999" y="4201"/>
                    <a:pt x="7164" y="4201"/>
                  </a:cubicBezTo>
                  <a:cubicBezTo>
                    <a:pt x="8334" y="4201"/>
                    <a:pt x="9264" y="3265"/>
                    <a:pt x="9264" y="2101"/>
                  </a:cubicBezTo>
                  <a:cubicBezTo>
                    <a:pt x="9264" y="958"/>
                    <a:pt x="8334" y="0"/>
                    <a:pt x="7164" y="0"/>
                  </a:cubicBezTo>
                  <a:cubicBezTo>
                    <a:pt x="6301" y="0"/>
                    <a:pt x="5556" y="510"/>
                    <a:pt x="5232" y="1261"/>
                  </a:cubicBezTo>
                  <a:lnTo>
                    <a:pt x="4039" y="1261"/>
                  </a:lnTo>
                  <a:cubicBezTo>
                    <a:pt x="3714" y="510"/>
                    <a:pt x="2963" y="0"/>
                    <a:pt x="21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2" name="Shape 3682"/>
        <p:cNvGrpSpPr/>
        <p:nvPr/>
      </p:nvGrpSpPr>
      <p:grpSpPr>
        <a:xfrm>
          <a:off x="0" y="0"/>
          <a:ext cx="0" cy="0"/>
          <a:chOff x="0" y="0"/>
          <a:chExt cx="0" cy="0"/>
        </a:xfrm>
      </p:grpSpPr>
      <p:sp>
        <p:nvSpPr>
          <p:cNvPr id="3683" name="Google Shape;3683;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ideas of a pitch deck</a:t>
            </a:r>
            <a:endParaRPr/>
          </a:p>
        </p:txBody>
      </p:sp>
      <p:sp>
        <p:nvSpPr>
          <p:cNvPr id="3684" name="Google Shape;3684;p34"/>
          <p:cNvSpPr txBox="1"/>
          <p:nvPr>
            <p:ph idx="4" type="subTitle"/>
          </p:nvPr>
        </p:nvSpPr>
        <p:spPr>
          <a:xfrm>
            <a:off x="720025" y="2074550"/>
            <a:ext cx="2305500" cy="50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Presentation</a:t>
            </a:r>
            <a:endParaRPr/>
          </a:p>
        </p:txBody>
      </p:sp>
      <p:sp>
        <p:nvSpPr>
          <p:cNvPr id="3685" name="Google Shape;3685;p34"/>
          <p:cNvSpPr txBox="1"/>
          <p:nvPr>
            <p:ph idx="5" type="subTitle"/>
          </p:nvPr>
        </p:nvSpPr>
        <p:spPr>
          <a:xfrm>
            <a:off x="3419253" y="2074550"/>
            <a:ext cx="2305500" cy="50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Investors</a:t>
            </a:r>
            <a:endParaRPr/>
          </a:p>
        </p:txBody>
      </p:sp>
      <p:sp>
        <p:nvSpPr>
          <p:cNvPr id="3686" name="Google Shape;3686;p34"/>
          <p:cNvSpPr txBox="1"/>
          <p:nvPr>
            <p:ph idx="1" type="subTitle"/>
          </p:nvPr>
        </p:nvSpPr>
        <p:spPr>
          <a:xfrm>
            <a:off x="720025" y="2519024"/>
            <a:ext cx="23055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3687" name="Google Shape;3687;p34"/>
          <p:cNvSpPr txBox="1"/>
          <p:nvPr>
            <p:ph idx="2" type="subTitle"/>
          </p:nvPr>
        </p:nvSpPr>
        <p:spPr>
          <a:xfrm>
            <a:off x="3419250" y="2519024"/>
            <a:ext cx="23055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it comes to picking investors for a pitch deck, it's important to research potential investors and understand their preferences, goals and interests</a:t>
            </a:r>
            <a:endParaRPr/>
          </a:p>
        </p:txBody>
      </p:sp>
      <p:sp>
        <p:nvSpPr>
          <p:cNvPr id="3688" name="Google Shape;3688;p34"/>
          <p:cNvSpPr txBox="1"/>
          <p:nvPr>
            <p:ph idx="3" type="subTitle"/>
          </p:nvPr>
        </p:nvSpPr>
        <p:spPr>
          <a:xfrm>
            <a:off x="6118474" y="2519024"/>
            <a:ext cx="23055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3689" name="Google Shape;3689;p34"/>
          <p:cNvSpPr txBox="1"/>
          <p:nvPr>
            <p:ph idx="6" type="subTitle"/>
          </p:nvPr>
        </p:nvSpPr>
        <p:spPr>
          <a:xfrm>
            <a:off x="6118474" y="2074550"/>
            <a:ext cx="2305500" cy="50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Value</a:t>
            </a:r>
            <a:endParaRPr/>
          </a:p>
        </p:txBody>
      </p:sp>
      <p:sp>
        <p:nvSpPr>
          <p:cNvPr id="3690" name="Google Shape;3690;p34"/>
          <p:cNvSpPr/>
          <p:nvPr/>
        </p:nvSpPr>
        <p:spPr>
          <a:xfrm>
            <a:off x="796225" y="15424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91" name="Google Shape;3691;p34"/>
          <p:cNvSpPr/>
          <p:nvPr/>
        </p:nvSpPr>
        <p:spPr>
          <a:xfrm>
            <a:off x="3495453" y="15424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92" name="Google Shape;3692;p34"/>
          <p:cNvSpPr/>
          <p:nvPr/>
        </p:nvSpPr>
        <p:spPr>
          <a:xfrm>
            <a:off x="6194674" y="15424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693" name="Google Shape;3693;p34"/>
          <p:cNvSpPr/>
          <p:nvPr/>
        </p:nvSpPr>
        <p:spPr>
          <a:xfrm>
            <a:off x="6289300" y="1722063"/>
            <a:ext cx="359425" cy="189525"/>
          </a:xfrm>
          <a:custGeom>
            <a:rect b="b" l="l" r="r" t="t"/>
            <a:pathLst>
              <a:path extrusionOk="0" h="7581" w="14377">
                <a:moveTo>
                  <a:pt x="7606" y="1700"/>
                </a:moveTo>
                <a:lnTo>
                  <a:pt x="7606" y="2540"/>
                </a:lnTo>
                <a:lnTo>
                  <a:pt x="6766" y="2540"/>
                </a:lnTo>
                <a:lnTo>
                  <a:pt x="6766" y="1700"/>
                </a:lnTo>
                <a:close/>
                <a:moveTo>
                  <a:pt x="9286" y="1700"/>
                </a:moveTo>
                <a:lnTo>
                  <a:pt x="9286" y="2540"/>
                </a:lnTo>
                <a:lnTo>
                  <a:pt x="8446" y="2540"/>
                </a:lnTo>
                <a:lnTo>
                  <a:pt x="8446" y="1700"/>
                </a:lnTo>
                <a:close/>
                <a:moveTo>
                  <a:pt x="841" y="1627"/>
                </a:moveTo>
                <a:cubicBezTo>
                  <a:pt x="1586" y="2467"/>
                  <a:pt x="2661" y="3380"/>
                  <a:pt x="3781" y="3380"/>
                </a:cubicBezTo>
                <a:lnTo>
                  <a:pt x="13509" y="3380"/>
                </a:lnTo>
                <a:lnTo>
                  <a:pt x="13509" y="4220"/>
                </a:lnTo>
                <a:lnTo>
                  <a:pt x="3781" y="4220"/>
                </a:lnTo>
                <a:cubicBezTo>
                  <a:pt x="2661" y="4220"/>
                  <a:pt x="1586" y="5105"/>
                  <a:pt x="841" y="5945"/>
                </a:cubicBezTo>
                <a:lnTo>
                  <a:pt x="841" y="1627"/>
                </a:lnTo>
                <a:close/>
                <a:moveTo>
                  <a:pt x="5926" y="5060"/>
                </a:moveTo>
                <a:lnTo>
                  <a:pt x="5926" y="6740"/>
                </a:lnTo>
                <a:cubicBezTo>
                  <a:pt x="5461" y="6740"/>
                  <a:pt x="5086" y="6365"/>
                  <a:pt x="5086" y="5900"/>
                </a:cubicBezTo>
                <a:cubicBezTo>
                  <a:pt x="5086" y="5430"/>
                  <a:pt x="5461" y="5060"/>
                  <a:pt x="5926" y="5060"/>
                </a:cubicBezTo>
                <a:close/>
                <a:moveTo>
                  <a:pt x="7606" y="5060"/>
                </a:moveTo>
                <a:lnTo>
                  <a:pt x="7606" y="6740"/>
                </a:lnTo>
                <a:lnTo>
                  <a:pt x="6766" y="6740"/>
                </a:lnTo>
                <a:lnTo>
                  <a:pt x="6766" y="5060"/>
                </a:lnTo>
                <a:close/>
                <a:moveTo>
                  <a:pt x="9286" y="5060"/>
                </a:moveTo>
                <a:lnTo>
                  <a:pt x="9286" y="6740"/>
                </a:lnTo>
                <a:lnTo>
                  <a:pt x="8446" y="6740"/>
                </a:lnTo>
                <a:lnTo>
                  <a:pt x="8446" y="5060"/>
                </a:lnTo>
                <a:close/>
                <a:moveTo>
                  <a:pt x="10126" y="5060"/>
                </a:moveTo>
                <a:cubicBezTo>
                  <a:pt x="10596" y="5060"/>
                  <a:pt x="10966" y="5430"/>
                  <a:pt x="10966" y="5900"/>
                </a:cubicBezTo>
                <a:cubicBezTo>
                  <a:pt x="10966" y="6365"/>
                  <a:pt x="10596" y="6740"/>
                  <a:pt x="10126" y="6740"/>
                </a:cubicBezTo>
                <a:lnTo>
                  <a:pt x="10126" y="5060"/>
                </a:lnTo>
                <a:close/>
                <a:moveTo>
                  <a:pt x="410" y="1"/>
                </a:moveTo>
                <a:cubicBezTo>
                  <a:pt x="351" y="1"/>
                  <a:pt x="291" y="14"/>
                  <a:pt x="236" y="42"/>
                </a:cubicBezTo>
                <a:cubicBezTo>
                  <a:pt x="96" y="132"/>
                  <a:pt x="1" y="272"/>
                  <a:pt x="1" y="440"/>
                </a:cubicBezTo>
                <a:lnTo>
                  <a:pt x="1" y="7160"/>
                </a:lnTo>
                <a:cubicBezTo>
                  <a:pt x="1" y="7323"/>
                  <a:pt x="96" y="7463"/>
                  <a:pt x="236" y="7530"/>
                </a:cubicBezTo>
                <a:cubicBezTo>
                  <a:pt x="292" y="7559"/>
                  <a:pt x="353" y="7572"/>
                  <a:pt x="414" y="7572"/>
                </a:cubicBezTo>
                <a:cubicBezTo>
                  <a:pt x="553" y="7572"/>
                  <a:pt x="690" y="7503"/>
                  <a:pt x="768" y="7390"/>
                </a:cubicBezTo>
                <a:cubicBezTo>
                  <a:pt x="1216" y="6740"/>
                  <a:pt x="2588" y="5060"/>
                  <a:pt x="3781" y="5060"/>
                </a:cubicBezTo>
                <a:lnTo>
                  <a:pt x="4458" y="5060"/>
                </a:lnTo>
                <a:cubicBezTo>
                  <a:pt x="4246" y="5430"/>
                  <a:pt x="4156" y="5923"/>
                  <a:pt x="4318" y="6432"/>
                </a:cubicBezTo>
                <a:cubicBezTo>
                  <a:pt x="4526" y="7110"/>
                  <a:pt x="5181" y="7580"/>
                  <a:pt x="5903" y="7580"/>
                </a:cubicBezTo>
                <a:lnTo>
                  <a:pt x="10148" y="7580"/>
                </a:lnTo>
                <a:cubicBezTo>
                  <a:pt x="10876" y="7580"/>
                  <a:pt x="11526" y="7110"/>
                  <a:pt x="11739" y="6432"/>
                </a:cubicBezTo>
                <a:cubicBezTo>
                  <a:pt x="11879" y="5923"/>
                  <a:pt x="11806" y="5430"/>
                  <a:pt x="11576" y="5060"/>
                </a:cubicBezTo>
                <a:lnTo>
                  <a:pt x="13509" y="5060"/>
                </a:lnTo>
                <a:lnTo>
                  <a:pt x="13509" y="5480"/>
                </a:lnTo>
                <a:cubicBezTo>
                  <a:pt x="13509" y="5665"/>
                  <a:pt x="13626" y="5827"/>
                  <a:pt x="13817" y="5872"/>
                </a:cubicBezTo>
                <a:cubicBezTo>
                  <a:pt x="13864" y="5888"/>
                  <a:pt x="13911" y="5896"/>
                  <a:pt x="13956" y="5896"/>
                </a:cubicBezTo>
                <a:cubicBezTo>
                  <a:pt x="14183" y="5896"/>
                  <a:pt x="14377" y="5713"/>
                  <a:pt x="14377" y="5480"/>
                </a:cubicBezTo>
                <a:lnTo>
                  <a:pt x="14377" y="2120"/>
                </a:lnTo>
                <a:cubicBezTo>
                  <a:pt x="14377" y="1930"/>
                  <a:pt x="14259" y="1767"/>
                  <a:pt x="14069" y="1700"/>
                </a:cubicBezTo>
                <a:cubicBezTo>
                  <a:pt x="14031" y="1690"/>
                  <a:pt x="13993" y="1686"/>
                  <a:pt x="13956" y="1686"/>
                </a:cubicBezTo>
                <a:cubicBezTo>
                  <a:pt x="13718" y="1686"/>
                  <a:pt x="13509" y="1878"/>
                  <a:pt x="13509" y="2120"/>
                </a:cubicBezTo>
                <a:lnTo>
                  <a:pt x="13509" y="2540"/>
                </a:lnTo>
                <a:lnTo>
                  <a:pt x="10126" y="2540"/>
                </a:lnTo>
                <a:lnTo>
                  <a:pt x="10126" y="1700"/>
                </a:lnTo>
                <a:lnTo>
                  <a:pt x="11386" y="1700"/>
                </a:lnTo>
                <a:cubicBezTo>
                  <a:pt x="11599" y="1700"/>
                  <a:pt x="11784" y="1532"/>
                  <a:pt x="11806" y="1325"/>
                </a:cubicBezTo>
                <a:cubicBezTo>
                  <a:pt x="11828" y="1067"/>
                  <a:pt x="11644" y="860"/>
                  <a:pt x="11386" y="860"/>
                </a:cubicBezTo>
                <a:lnTo>
                  <a:pt x="4666" y="860"/>
                </a:lnTo>
                <a:cubicBezTo>
                  <a:pt x="4458" y="860"/>
                  <a:pt x="4268" y="1000"/>
                  <a:pt x="4246" y="1230"/>
                </a:cubicBezTo>
                <a:cubicBezTo>
                  <a:pt x="4201" y="1465"/>
                  <a:pt x="4408" y="1700"/>
                  <a:pt x="4666" y="1700"/>
                </a:cubicBezTo>
                <a:lnTo>
                  <a:pt x="5926" y="1700"/>
                </a:lnTo>
                <a:lnTo>
                  <a:pt x="5926" y="2540"/>
                </a:lnTo>
                <a:lnTo>
                  <a:pt x="3781" y="2540"/>
                </a:lnTo>
                <a:cubicBezTo>
                  <a:pt x="2588" y="2540"/>
                  <a:pt x="1216" y="832"/>
                  <a:pt x="768" y="205"/>
                </a:cubicBezTo>
                <a:cubicBezTo>
                  <a:pt x="689" y="75"/>
                  <a:pt x="550" y="1"/>
                  <a:pt x="4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34"/>
          <p:cNvSpPr/>
          <p:nvPr/>
        </p:nvSpPr>
        <p:spPr>
          <a:xfrm>
            <a:off x="882175" y="1690525"/>
            <a:ext cx="376775" cy="252600"/>
          </a:xfrm>
          <a:custGeom>
            <a:rect b="b" l="l" r="r" t="t"/>
            <a:pathLst>
              <a:path extrusionOk="0" h="10104" w="15071">
                <a:moveTo>
                  <a:pt x="7561" y="840"/>
                </a:moveTo>
                <a:cubicBezTo>
                  <a:pt x="8351" y="840"/>
                  <a:pt x="8911" y="1680"/>
                  <a:pt x="8653" y="2448"/>
                </a:cubicBezTo>
                <a:lnTo>
                  <a:pt x="7791" y="5063"/>
                </a:lnTo>
                <a:cubicBezTo>
                  <a:pt x="7701" y="5063"/>
                  <a:pt x="7606" y="5041"/>
                  <a:pt x="7533" y="5041"/>
                </a:cubicBezTo>
                <a:cubicBezTo>
                  <a:pt x="7443" y="5041"/>
                  <a:pt x="7348" y="5063"/>
                  <a:pt x="7281" y="5063"/>
                </a:cubicBezTo>
                <a:lnTo>
                  <a:pt x="6413" y="2448"/>
                </a:lnTo>
                <a:cubicBezTo>
                  <a:pt x="6161" y="1680"/>
                  <a:pt x="6693" y="840"/>
                  <a:pt x="7511" y="840"/>
                </a:cubicBezTo>
                <a:close/>
                <a:moveTo>
                  <a:pt x="4441" y="1839"/>
                </a:moveTo>
                <a:cubicBezTo>
                  <a:pt x="4931" y="1839"/>
                  <a:pt x="5403" y="2131"/>
                  <a:pt x="5573" y="2638"/>
                </a:cubicBezTo>
                <a:cubicBezTo>
                  <a:pt x="5573" y="2638"/>
                  <a:pt x="6301" y="4783"/>
                  <a:pt x="6486" y="5321"/>
                </a:cubicBezTo>
                <a:cubicBezTo>
                  <a:pt x="6346" y="5410"/>
                  <a:pt x="6206" y="5505"/>
                  <a:pt x="6088" y="5601"/>
                </a:cubicBezTo>
                <a:lnTo>
                  <a:pt x="3753" y="3943"/>
                </a:lnTo>
                <a:cubicBezTo>
                  <a:pt x="3450" y="3730"/>
                  <a:pt x="3265" y="3383"/>
                  <a:pt x="3265" y="3008"/>
                </a:cubicBezTo>
                <a:cubicBezTo>
                  <a:pt x="3265" y="2380"/>
                  <a:pt x="3753" y="2078"/>
                  <a:pt x="3753" y="2050"/>
                </a:cubicBezTo>
                <a:cubicBezTo>
                  <a:pt x="3965" y="1906"/>
                  <a:pt x="4205" y="1839"/>
                  <a:pt x="4441" y="1839"/>
                </a:cubicBezTo>
                <a:close/>
                <a:moveTo>
                  <a:pt x="10587" y="1834"/>
                </a:moveTo>
                <a:cubicBezTo>
                  <a:pt x="10823" y="1834"/>
                  <a:pt x="11061" y="1904"/>
                  <a:pt x="11268" y="2050"/>
                </a:cubicBezTo>
                <a:lnTo>
                  <a:pt x="11291" y="2078"/>
                </a:lnTo>
                <a:cubicBezTo>
                  <a:pt x="11924" y="2543"/>
                  <a:pt x="11901" y="3500"/>
                  <a:pt x="11268" y="3943"/>
                </a:cubicBezTo>
                <a:lnTo>
                  <a:pt x="8961" y="5601"/>
                </a:lnTo>
                <a:cubicBezTo>
                  <a:pt x="8843" y="5505"/>
                  <a:pt x="8726" y="5410"/>
                  <a:pt x="8586" y="5321"/>
                </a:cubicBezTo>
                <a:cubicBezTo>
                  <a:pt x="9028" y="3988"/>
                  <a:pt x="8961" y="4178"/>
                  <a:pt x="9471" y="2638"/>
                </a:cubicBezTo>
                <a:cubicBezTo>
                  <a:pt x="9643" y="2121"/>
                  <a:pt x="10109" y="1834"/>
                  <a:pt x="10587" y="1834"/>
                </a:cubicBezTo>
                <a:close/>
                <a:moveTo>
                  <a:pt x="2519" y="4409"/>
                </a:moveTo>
                <a:cubicBezTo>
                  <a:pt x="2780" y="4409"/>
                  <a:pt x="3037" y="4477"/>
                  <a:pt x="3243" y="4621"/>
                </a:cubicBezTo>
                <a:lnTo>
                  <a:pt x="3265" y="4621"/>
                </a:lnTo>
                <a:lnTo>
                  <a:pt x="3265" y="4643"/>
                </a:lnTo>
                <a:lnTo>
                  <a:pt x="5601" y="6301"/>
                </a:lnTo>
                <a:cubicBezTo>
                  <a:pt x="5550" y="6441"/>
                  <a:pt x="5506" y="6581"/>
                  <a:pt x="5461" y="6721"/>
                </a:cubicBezTo>
                <a:lnTo>
                  <a:pt x="2330" y="6721"/>
                </a:lnTo>
                <a:cubicBezTo>
                  <a:pt x="1961" y="6721"/>
                  <a:pt x="1630" y="6558"/>
                  <a:pt x="1401" y="6250"/>
                </a:cubicBezTo>
                <a:cubicBezTo>
                  <a:pt x="1025" y="5741"/>
                  <a:pt x="1261" y="5203"/>
                  <a:pt x="1261" y="5203"/>
                </a:cubicBezTo>
                <a:cubicBezTo>
                  <a:pt x="1416" y="4700"/>
                  <a:pt x="1976" y="4409"/>
                  <a:pt x="2519" y="4409"/>
                </a:cubicBezTo>
                <a:close/>
                <a:moveTo>
                  <a:pt x="7533" y="5881"/>
                </a:moveTo>
                <a:cubicBezTo>
                  <a:pt x="8071" y="5881"/>
                  <a:pt x="8541" y="6228"/>
                  <a:pt x="8726" y="6721"/>
                </a:cubicBezTo>
                <a:lnTo>
                  <a:pt x="6346" y="6721"/>
                </a:lnTo>
                <a:cubicBezTo>
                  <a:pt x="6508" y="6228"/>
                  <a:pt x="6973" y="5881"/>
                  <a:pt x="7533" y="5881"/>
                </a:cubicBezTo>
                <a:close/>
                <a:moveTo>
                  <a:pt x="12510" y="4401"/>
                </a:moveTo>
                <a:cubicBezTo>
                  <a:pt x="12678" y="4401"/>
                  <a:pt x="12852" y="4428"/>
                  <a:pt x="13021" y="4481"/>
                </a:cubicBezTo>
                <a:cubicBezTo>
                  <a:pt x="13906" y="4783"/>
                  <a:pt x="14068" y="5668"/>
                  <a:pt x="13648" y="6250"/>
                </a:cubicBezTo>
                <a:cubicBezTo>
                  <a:pt x="13441" y="6558"/>
                  <a:pt x="13088" y="6721"/>
                  <a:pt x="12713" y="6721"/>
                </a:cubicBezTo>
                <a:lnTo>
                  <a:pt x="9588" y="6721"/>
                </a:lnTo>
                <a:cubicBezTo>
                  <a:pt x="9543" y="6581"/>
                  <a:pt x="9493" y="6441"/>
                  <a:pt x="9448" y="6301"/>
                </a:cubicBezTo>
                <a:lnTo>
                  <a:pt x="11761" y="4621"/>
                </a:lnTo>
                <a:lnTo>
                  <a:pt x="11784" y="4621"/>
                </a:lnTo>
                <a:cubicBezTo>
                  <a:pt x="11972" y="4474"/>
                  <a:pt x="12232" y="4401"/>
                  <a:pt x="12510" y="4401"/>
                </a:cubicBezTo>
                <a:close/>
                <a:moveTo>
                  <a:pt x="7533" y="7745"/>
                </a:moveTo>
                <a:lnTo>
                  <a:pt x="8681" y="8910"/>
                </a:lnTo>
                <a:cubicBezTo>
                  <a:pt x="8351" y="9123"/>
                  <a:pt x="7953" y="9263"/>
                  <a:pt x="7533" y="9263"/>
                </a:cubicBezTo>
                <a:cubicBezTo>
                  <a:pt x="7113" y="9263"/>
                  <a:pt x="6721" y="9123"/>
                  <a:pt x="6368" y="8910"/>
                </a:cubicBezTo>
                <a:lnTo>
                  <a:pt x="7533" y="7745"/>
                </a:lnTo>
                <a:close/>
                <a:moveTo>
                  <a:pt x="7511" y="0"/>
                </a:moveTo>
                <a:cubicBezTo>
                  <a:pt x="6626" y="0"/>
                  <a:pt x="5903" y="560"/>
                  <a:pt x="5623" y="1350"/>
                </a:cubicBezTo>
                <a:cubicBezTo>
                  <a:pt x="5282" y="1113"/>
                  <a:pt x="4880" y="996"/>
                  <a:pt x="4476" y="996"/>
                </a:cubicBezTo>
                <a:cubicBezTo>
                  <a:pt x="4051" y="996"/>
                  <a:pt x="3625" y="1125"/>
                  <a:pt x="3265" y="1378"/>
                </a:cubicBezTo>
                <a:cubicBezTo>
                  <a:pt x="2521" y="1938"/>
                  <a:pt x="2285" y="2800"/>
                  <a:pt x="2521" y="3568"/>
                </a:cubicBezTo>
                <a:cubicBezTo>
                  <a:pt x="1630" y="3568"/>
                  <a:pt x="723" y="4083"/>
                  <a:pt x="465" y="4945"/>
                </a:cubicBezTo>
                <a:cubicBezTo>
                  <a:pt x="1" y="6323"/>
                  <a:pt x="1025" y="7583"/>
                  <a:pt x="2330" y="7583"/>
                </a:cubicBezTo>
                <a:lnTo>
                  <a:pt x="6508" y="7583"/>
                </a:lnTo>
                <a:lnTo>
                  <a:pt x="5433" y="8630"/>
                </a:lnTo>
                <a:cubicBezTo>
                  <a:pt x="5270" y="8798"/>
                  <a:pt x="5270" y="9078"/>
                  <a:pt x="5433" y="9241"/>
                </a:cubicBezTo>
                <a:cubicBezTo>
                  <a:pt x="5993" y="9801"/>
                  <a:pt x="6743" y="10103"/>
                  <a:pt x="7533" y="10103"/>
                </a:cubicBezTo>
                <a:cubicBezTo>
                  <a:pt x="8328" y="10103"/>
                  <a:pt x="9073" y="9801"/>
                  <a:pt x="9611" y="9241"/>
                </a:cubicBezTo>
                <a:cubicBezTo>
                  <a:pt x="9773" y="9078"/>
                  <a:pt x="9773" y="8798"/>
                  <a:pt x="9611" y="8630"/>
                </a:cubicBezTo>
                <a:lnTo>
                  <a:pt x="8541" y="7583"/>
                </a:lnTo>
                <a:lnTo>
                  <a:pt x="12713" y="7583"/>
                </a:lnTo>
                <a:cubicBezTo>
                  <a:pt x="13368" y="7583"/>
                  <a:pt x="13951" y="7281"/>
                  <a:pt x="14326" y="6765"/>
                </a:cubicBezTo>
                <a:cubicBezTo>
                  <a:pt x="15071" y="5718"/>
                  <a:pt x="14724" y="4178"/>
                  <a:pt x="13273" y="3685"/>
                </a:cubicBezTo>
                <a:cubicBezTo>
                  <a:pt x="13021" y="3618"/>
                  <a:pt x="12764" y="3568"/>
                  <a:pt x="12528" y="3568"/>
                </a:cubicBezTo>
                <a:cubicBezTo>
                  <a:pt x="12741" y="2800"/>
                  <a:pt x="12484" y="1938"/>
                  <a:pt x="11806" y="1423"/>
                </a:cubicBezTo>
                <a:lnTo>
                  <a:pt x="11761" y="1378"/>
                </a:lnTo>
                <a:cubicBezTo>
                  <a:pt x="11396" y="1120"/>
                  <a:pt x="10980" y="996"/>
                  <a:pt x="10571" y="996"/>
                </a:cubicBezTo>
                <a:cubicBezTo>
                  <a:pt x="10164" y="996"/>
                  <a:pt x="9764" y="1118"/>
                  <a:pt x="9426" y="1350"/>
                </a:cubicBezTo>
                <a:cubicBezTo>
                  <a:pt x="9146" y="560"/>
                  <a:pt x="8423" y="0"/>
                  <a:pt x="75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34"/>
          <p:cNvSpPr/>
          <p:nvPr/>
        </p:nvSpPr>
        <p:spPr>
          <a:xfrm>
            <a:off x="3556388" y="1648675"/>
            <a:ext cx="362375" cy="336300"/>
          </a:xfrm>
          <a:custGeom>
            <a:rect b="b" l="l" r="r" t="t"/>
            <a:pathLst>
              <a:path extrusionOk="0" h="13452" w="14495">
                <a:moveTo>
                  <a:pt x="6456" y="859"/>
                </a:moveTo>
                <a:cubicBezTo>
                  <a:pt x="6490" y="859"/>
                  <a:pt x="6524" y="863"/>
                  <a:pt x="6559" y="873"/>
                </a:cubicBezTo>
                <a:cubicBezTo>
                  <a:pt x="6766" y="896"/>
                  <a:pt x="6906" y="1080"/>
                  <a:pt x="6906" y="1293"/>
                </a:cubicBezTo>
                <a:lnTo>
                  <a:pt x="6906" y="3371"/>
                </a:lnTo>
                <a:lnTo>
                  <a:pt x="6066" y="3371"/>
                </a:lnTo>
                <a:lnTo>
                  <a:pt x="6066" y="1271"/>
                </a:lnTo>
                <a:cubicBezTo>
                  <a:pt x="6066" y="1048"/>
                  <a:pt x="6242" y="859"/>
                  <a:pt x="6456" y="859"/>
                </a:cubicBezTo>
                <a:close/>
                <a:moveTo>
                  <a:pt x="11509" y="865"/>
                </a:moveTo>
                <a:cubicBezTo>
                  <a:pt x="11539" y="865"/>
                  <a:pt x="11569" y="868"/>
                  <a:pt x="11599" y="873"/>
                </a:cubicBezTo>
                <a:cubicBezTo>
                  <a:pt x="11784" y="896"/>
                  <a:pt x="11924" y="1080"/>
                  <a:pt x="11924" y="1293"/>
                </a:cubicBezTo>
                <a:lnTo>
                  <a:pt x="11924" y="3371"/>
                </a:lnTo>
                <a:lnTo>
                  <a:pt x="11084" y="3371"/>
                </a:lnTo>
                <a:lnTo>
                  <a:pt x="11084" y="1271"/>
                </a:lnTo>
                <a:cubicBezTo>
                  <a:pt x="11084" y="1041"/>
                  <a:pt x="11271" y="865"/>
                  <a:pt x="11509" y="865"/>
                </a:cubicBezTo>
                <a:close/>
                <a:moveTo>
                  <a:pt x="8156" y="3385"/>
                </a:moveTo>
                <a:cubicBezTo>
                  <a:pt x="8183" y="3385"/>
                  <a:pt x="8211" y="3388"/>
                  <a:pt x="8239" y="3393"/>
                </a:cubicBezTo>
                <a:cubicBezTo>
                  <a:pt x="8446" y="3416"/>
                  <a:pt x="8586" y="3601"/>
                  <a:pt x="8586" y="3813"/>
                </a:cubicBezTo>
                <a:lnTo>
                  <a:pt x="8586" y="4211"/>
                </a:lnTo>
                <a:lnTo>
                  <a:pt x="7746" y="4211"/>
                </a:lnTo>
                <a:lnTo>
                  <a:pt x="7746" y="3791"/>
                </a:lnTo>
                <a:cubicBezTo>
                  <a:pt x="7746" y="3561"/>
                  <a:pt x="7933" y="3385"/>
                  <a:pt x="8156" y="3385"/>
                </a:cubicBezTo>
                <a:close/>
                <a:moveTo>
                  <a:pt x="6486" y="4211"/>
                </a:moveTo>
                <a:cubicBezTo>
                  <a:pt x="5954" y="4211"/>
                  <a:pt x="5461" y="4558"/>
                  <a:pt x="5299" y="5051"/>
                </a:cubicBezTo>
                <a:lnTo>
                  <a:pt x="4363" y="5051"/>
                </a:lnTo>
                <a:lnTo>
                  <a:pt x="4363" y="4211"/>
                </a:lnTo>
                <a:close/>
                <a:moveTo>
                  <a:pt x="13654" y="4211"/>
                </a:moveTo>
                <a:lnTo>
                  <a:pt x="13654" y="5051"/>
                </a:lnTo>
                <a:lnTo>
                  <a:pt x="11084" y="5051"/>
                </a:lnTo>
                <a:lnTo>
                  <a:pt x="11084" y="4211"/>
                </a:lnTo>
                <a:close/>
                <a:moveTo>
                  <a:pt x="1821" y="3438"/>
                </a:moveTo>
                <a:lnTo>
                  <a:pt x="1821" y="5796"/>
                </a:lnTo>
                <a:cubicBezTo>
                  <a:pt x="1401" y="5633"/>
                  <a:pt x="1076" y="5281"/>
                  <a:pt x="1003" y="4838"/>
                </a:cubicBezTo>
                <a:cubicBezTo>
                  <a:pt x="914" y="4183"/>
                  <a:pt x="1283" y="3623"/>
                  <a:pt x="1821" y="3438"/>
                </a:cubicBezTo>
                <a:close/>
                <a:moveTo>
                  <a:pt x="3103" y="3371"/>
                </a:moveTo>
                <a:cubicBezTo>
                  <a:pt x="3339" y="3371"/>
                  <a:pt x="3523" y="3556"/>
                  <a:pt x="3523" y="3791"/>
                </a:cubicBezTo>
                <a:lnTo>
                  <a:pt x="3523" y="5471"/>
                </a:lnTo>
                <a:cubicBezTo>
                  <a:pt x="3523" y="5701"/>
                  <a:pt x="3339" y="5891"/>
                  <a:pt x="3103" y="5891"/>
                </a:cubicBezTo>
                <a:lnTo>
                  <a:pt x="2683" y="5891"/>
                </a:lnTo>
                <a:lnTo>
                  <a:pt x="2683" y="3371"/>
                </a:lnTo>
                <a:close/>
                <a:moveTo>
                  <a:pt x="9820" y="3364"/>
                </a:moveTo>
                <a:cubicBezTo>
                  <a:pt x="9845" y="3364"/>
                  <a:pt x="9871" y="3366"/>
                  <a:pt x="9897" y="3371"/>
                </a:cubicBezTo>
                <a:cubicBezTo>
                  <a:pt x="10104" y="3416"/>
                  <a:pt x="10244" y="3601"/>
                  <a:pt x="10244" y="3791"/>
                </a:cubicBezTo>
                <a:lnTo>
                  <a:pt x="10244" y="6311"/>
                </a:lnTo>
                <a:cubicBezTo>
                  <a:pt x="10244" y="6496"/>
                  <a:pt x="10104" y="6681"/>
                  <a:pt x="9919" y="6731"/>
                </a:cubicBezTo>
                <a:cubicBezTo>
                  <a:pt x="9893" y="6735"/>
                  <a:pt x="9868" y="6736"/>
                  <a:pt x="9843" y="6736"/>
                </a:cubicBezTo>
                <a:cubicBezTo>
                  <a:pt x="9713" y="6736"/>
                  <a:pt x="9601" y="6689"/>
                  <a:pt x="9521" y="6614"/>
                </a:cubicBezTo>
                <a:cubicBezTo>
                  <a:pt x="9964" y="6401"/>
                  <a:pt x="10244" y="5981"/>
                  <a:pt x="10244" y="5471"/>
                </a:cubicBezTo>
                <a:cubicBezTo>
                  <a:pt x="10244" y="4933"/>
                  <a:pt x="9897" y="4463"/>
                  <a:pt x="9404" y="4278"/>
                </a:cubicBezTo>
                <a:lnTo>
                  <a:pt x="9404" y="3791"/>
                </a:lnTo>
                <a:cubicBezTo>
                  <a:pt x="9404" y="3559"/>
                  <a:pt x="9594" y="3364"/>
                  <a:pt x="9820" y="3364"/>
                </a:cubicBezTo>
                <a:close/>
                <a:moveTo>
                  <a:pt x="9006" y="5051"/>
                </a:moveTo>
                <a:cubicBezTo>
                  <a:pt x="9219" y="5051"/>
                  <a:pt x="9381" y="5191"/>
                  <a:pt x="9426" y="5398"/>
                </a:cubicBezTo>
                <a:cubicBezTo>
                  <a:pt x="9477" y="5678"/>
                  <a:pt x="9264" y="5891"/>
                  <a:pt x="9006" y="5891"/>
                </a:cubicBezTo>
                <a:lnTo>
                  <a:pt x="7354" y="5891"/>
                </a:lnTo>
                <a:cubicBezTo>
                  <a:pt x="7141" y="5891"/>
                  <a:pt x="6956" y="6054"/>
                  <a:pt x="6906" y="6238"/>
                </a:cubicBezTo>
                <a:cubicBezTo>
                  <a:pt x="6861" y="6518"/>
                  <a:pt x="7074" y="6754"/>
                  <a:pt x="7326" y="6754"/>
                </a:cubicBezTo>
                <a:cubicBezTo>
                  <a:pt x="8026" y="6754"/>
                  <a:pt x="8586" y="7314"/>
                  <a:pt x="8586" y="8014"/>
                </a:cubicBezTo>
                <a:lnTo>
                  <a:pt x="8586" y="8831"/>
                </a:lnTo>
                <a:cubicBezTo>
                  <a:pt x="8586" y="9038"/>
                  <a:pt x="8726" y="9223"/>
                  <a:pt x="8939" y="9251"/>
                </a:cubicBezTo>
                <a:cubicBezTo>
                  <a:pt x="8965" y="9256"/>
                  <a:pt x="8991" y="9258"/>
                  <a:pt x="9016" y="9258"/>
                </a:cubicBezTo>
                <a:cubicBezTo>
                  <a:pt x="9241" y="9258"/>
                  <a:pt x="9426" y="9085"/>
                  <a:pt x="9426" y="8854"/>
                </a:cubicBezTo>
                <a:lnTo>
                  <a:pt x="9426" y="7991"/>
                </a:lnTo>
                <a:cubicBezTo>
                  <a:pt x="9426" y="7801"/>
                  <a:pt x="9404" y="7638"/>
                  <a:pt x="9381" y="7476"/>
                </a:cubicBezTo>
                <a:lnTo>
                  <a:pt x="9381" y="7476"/>
                </a:lnTo>
                <a:cubicBezTo>
                  <a:pt x="9544" y="7543"/>
                  <a:pt x="9706" y="7571"/>
                  <a:pt x="9919" y="7571"/>
                </a:cubicBezTo>
                <a:cubicBezTo>
                  <a:pt x="10574" y="7521"/>
                  <a:pt x="11084" y="6961"/>
                  <a:pt x="11084" y="6311"/>
                </a:cubicBezTo>
                <a:lnTo>
                  <a:pt x="11084" y="5891"/>
                </a:lnTo>
                <a:lnTo>
                  <a:pt x="11924" y="5891"/>
                </a:lnTo>
                <a:lnTo>
                  <a:pt x="11924" y="8854"/>
                </a:lnTo>
                <a:cubicBezTo>
                  <a:pt x="11924" y="9296"/>
                  <a:pt x="11784" y="9738"/>
                  <a:pt x="11504" y="10114"/>
                </a:cubicBezTo>
                <a:lnTo>
                  <a:pt x="6486" y="10114"/>
                </a:lnTo>
                <a:cubicBezTo>
                  <a:pt x="6206" y="9738"/>
                  <a:pt x="6066" y="9296"/>
                  <a:pt x="6066" y="8854"/>
                </a:cubicBezTo>
                <a:lnTo>
                  <a:pt x="6066" y="5471"/>
                </a:lnTo>
                <a:cubicBezTo>
                  <a:pt x="6066" y="5236"/>
                  <a:pt x="6256" y="5051"/>
                  <a:pt x="6486" y="5051"/>
                </a:cubicBezTo>
                <a:close/>
                <a:moveTo>
                  <a:pt x="11106" y="10931"/>
                </a:moveTo>
                <a:lnTo>
                  <a:pt x="11106" y="12611"/>
                </a:lnTo>
                <a:lnTo>
                  <a:pt x="6906" y="12611"/>
                </a:lnTo>
                <a:lnTo>
                  <a:pt x="6906" y="10931"/>
                </a:lnTo>
                <a:close/>
                <a:moveTo>
                  <a:pt x="6494" y="1"/>
                </a:moveTo>
                <a:cubicBezTo>
                  <a:pt x="5793" y="1"/>
                  <a:pt x="5226" y="573"/>
                  <a:pt x="5226" y="1271"/>
                </a:cubicBezTo>
                <a:lnTo>
                  <a:pt x="5226" y="3371"/>
                </a:lnTo>
                <a:lnTo>
                  <a:pt x="4296" y="3371"/>
                </a:lnTo>
                <a:cubicBezTo>
                  <a:pt x="4106" y="2878"/>
                  <a:pt x="3641" y="2531"/>
                  <a:pt x="3103" y="2531"/>
                </a:cubicBezTo>
                <a:lnTo>
                  <a:pt x="2683" y="2531"/>
                </a:lnTo>
                <a:lnTo>
                  <a:pt x="2683" y="2133"/>
                </a:lnTo>
                <a:cubicBezTo>
                  <a:pt x="2683" y="1921"/>
                  <a:pt x="2521" y="1736"/>
                  <a:pt x="2336" y="1691"/>
                </a:cubicBezTo>
                <a:cubicBezTo>
                  <a:pt x="2308" y="1686"/>
                  <a:pt x="2281" y="1683"/>
                  <a:pt x="2254" y="1683"/>
                </a:cubicBezTo>
                <a:cubicBezTo>
                  <a:pt x="2012" y="1683"/>
                  <a:pt x="1821" y="1879"/>
                  <a:pt x="1821" y="2111"/>
                </a:cubicBezTo>
                <a:lnTo>
                  <a:pt x="1821" y="2576"/>
                </a:lnTo>
                <a:cubicBezTo>
                  <a:pt x="723" y="2811"/>
                  <a:pt x="1" y="3858"/>
                  <a:pt x="186" y="4978"/>
                </a:cubicBezTo>
                <a:cubicBezTo>
                  <a:pt x="303" y="5818"/>
                  <a:pt x="981" y="6496"/>
                  <a:pt x="1821" y="6681"/>
                </a:cubicBezTo>
                <a:lnTo>
                  <a:pt x="1821" y="7151"/>
                </a:lnTo>
                <a:cubicBezTo>
                  <a:pt x="1821" y="7358"/>
                  <a:pt x="1983" y="7543"/>
                  <a:pt x="2174" y="7571"/>
                </a:cubicBezTo>
                <a:cubicBezTo>
                  <a:pt x="2202" y="7576"/>
                  <a:pt x="2230" y="7578"/>
                  <a:pt x="2257" y="7578"/>
                </a:cubicBezTo>
                <a:cubicBezTo>
                  <a:pt x="2498" y="7578"/>
                  <a:pt x="2683" y="7405"/>
                  <a:pt x="2683" y="7174"/>
                </a:cubicBezTo>
                <a:lnTo>
                  <a:pt x="2683" y="6754"/>
                </a:lnTo>
                <a:lnTo>
                  <a:pt x="3103" y="6754"/>
                </a:lnTo>
                <a:cubicBezTo>
                  <a:pt x="3641" y="6754"/>
                  <a:pt x="4106" y="6378"/>
                  <a:pt x="4296" y="5891"/>
                </a:cubicBezTo>
                <a:lnTo>
                  <a:pt x="5226" y="5891"/>
                </a:lnTo>
                <a:lnTo>
                  <a:pt x="5226" y="8831"/>
                </a:lnTo>
                <a:cubicBezTo>
                  <a:pt x="5226" y="9598"/>
                  <a:pt x="5534" y="10343"/>
                  <a:pt x="6066" y="10881"/>
                </a:cubicBezTo>
                <a:lnTo>
                  <a:pt x="6066" y="13031"/>
                </a:lnTo>
                <a:cubicBezTo>
                  <a:pt x="6066" y="13261"/>
                  <a:pt x="6256" y="13451"/>
                  <a:pt x="6486" y="13451"/>
                </a:cubicBezTo>
                <a:lnTo>
                  <a:pt x="11504" y="13451"/>
                </a:lnTo>
                <a:cubicBezTo>
                  <a:pt x="11739" y="13451"/>
                  <a:pt x="11924" y="13261"/>
                  <a:pt x="11924" y="13031"/>
                </a:cubicBezTo>
                <a:lnTo>
                  <a:pt x="11924" y="10881"/>
                </a:lnTo>
                <a:cubicBezTo>
                  <a:pt x="12462" y="10343"/>
                  <a:pt x="12764" y="9598"/>
                  <a:pt x="12764" y="8831"/>
                </a:cubicBezTo>
                <a:lnTo>
                  <a:pt x="12764" y="5891"/>
                </a:lnTo>
                <a:lnTo>
                  <a:pt x="14074" y="5891"/>
                </a:lnTo>
                <a:cubicBezTo>
                  <a:pt x="14304" y="5891"/>
                  <a:pt x="14494" y="5701"/>
                  <a:pt x="14494" y="5471"/>
                </a:cubicBezTo>
                <a:lnTo>
                  <a:pt x="14494" y="3791"/>
                </a:lnTo>
                <a:cubicBezTo>
                  <a:pt x="14494" y="3556"/>
                  <a:pt x="14304" y="3371"/>
                  <a:pt x="14074" y="3371"/>
                </a:cubicBezTo>
                <a:lnTo>
                  <a:pt x="12764" y="3371"/>
                </a:lnTo>
                <a:lnTo>
                  <a:pt x="12764" y="1293"/>
                </a:lnTo>
                <a:cubicBezTo>
                  <a:pt x="12764" y="599"/>
                  <a:pt x="12226" y="8"/>
                  <a:pt x="11542" y="8"/>
                </a:cubicBezTo>
                <a:cubicBezTo>
                  <a:pt x="11515" y="8"/>
                  <a:pt x="11487" y="9"/>
                  <a:pt x="11459" y="11"/>
                </a:cubicBezTo>
                <a:cubicBezTo>
                  <a:pt x="10804" y="56"/>
                  <a:pt x="10266" y="616"/>
                  <a:pt x="10266" y="1271"/>
                </a:cubicBezTo>
                <a:lnTo>
                  <a:pt x="10266" y="2598"/>
                </a:lnTo>
                <a:cubicBezTo>
                  <a:pt x="10154" y="2553"/>
                  <a:pt x="10014" y="2531"/>
                  <a:pt x="9846" y="2531"/>
                </a:cubicBezTo>
                <a:cubicBezTo>
                  <a:pt x="9521" y="2531"/>
                  <a:pt x="9241" y="2643"/>
                  <a:pt x="9006" y="2856"/>
                </a:cubicBezTo>
                <a:cubicBezTo>
                  <a:pt x="8799" y="2643"/>
                  <a:pt x="8497" y="2531"/>
                  <a:pt x="8166" y="2531"/>
                </a:cubicBezTo>
                <a:cubicBezTo>
                  <a:pt x="8026" y="2531"/>
                  <a:pt x="7886" y="2553"/>
                  <a:pt x="7746" y="2598"/>
                </a:cubicBezTo>
                <a:lnTo>
                  <a:pt x="7746" y="1293"/>
                </a:lnTo>
                <a:cubicBezTo>
                  <a:pt x="7746" y="683"/>
                  <a:pt x="7259" y="100"/>
                  <a:pt x="6654" y="11"/>
                </a:cubicBezTo>
                <a:cubicBezTo>
                  <a:pt x="6600" y="4"/>
                  <a:pt x="6546" y="1"/>
                  <a:pt x="6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9" name="Shape 3699"/>
        <p:cNvGrpSpPr/>
        <p:nvPr/>
      </p:nvGrpSpPr>
      <p:grpSpPr>
        <a:xfrm>
          <a:off x="0" y="0"/>
          <a:ext cx="0" cy="0"/>
          <a:chOff x="0" y="0"/>
          <a:chExt cx="0" cy="0"/>
        </a:xfrm>
      </p:grpSpPr>
      <p:sp>
        <p:nvSpPr>
          <p:cNvPr id="3700" name="Google Shape;3700;p35"/>
          <p:cNvSpPr txBox="1"/>
          <p:nvPr>
            <p:ph idx="6" type="subTitle"/>
          </p:nvPr>
        </p:nvSpPr>
        <p:spPr>
          <a:xfrm>
            <a:off x="1718075" y="2967975"/>
            <a:ext cx="28110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Stay ahead of trends</a:t>
            </a:r>
            <a:endParaRPr/>
          </a:p>
        </p:txBody>
      </p:sp>
      <p:sp>
        <p:nvSpPr>
          <p:cNvPr id="3701" name="Google Shape;3701;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ideas in market opportunity</a:t>
            </a:r>
            <a:endParaRPr/>
          </a:p>
        </p:txBody>
      </p:sp>
      <p:sp>
        <p:nvSpPr>
          <p:cNvPr id="3702" name="Google Shape;3702;p35"/>
          <p:cNvSpPr txBox="1"/>
          <p:nvPr>
            <p:ph idx="1" type="subTitle"/>
          </p:nvPr>
        </p:nvSpPr>
        <p:spPr>
          <a:xfrm>
            <a:off x="1718074" y="181452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existing customer needs and identify gaps in the market to find new opportunities</a:t>
            </a:r>
            <a:endParaRPr/>
          </a:p>
        </p:txBody>
      </p:sp>
      <p:sp>
        <p:nvSpPr>
          <p:cNvPr id="3703" name="Google Shape;3703;p35"/>
          <p:cNvSpPr txBox="1"/>
          <p:nvPr>
            <p:ph idx="2" type="subTitle"/>
          </p:nvPr>
        </p:nvSpPr>
        <p:spPr>
          <a:xfrm>
            <a:off x="5544626" y="181452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Utilize technology and customer feedback to come up with novel solutions that meet your customer’s demands or needs</a:t>
            </a:r>
            <a:endParaRPr/>
          </a:p>
        </p:txBody>
      </p:sp>
      <p:sp>
        <p:nvSpPr>
          <p:cNvPr id="3704" name="Google Shape;3704;p35"/>
          <p:cNvSpPr txBox="1"/>
          <p:nvPr>
            <p:ph idx="3" type="subTitle"/>
          </p:nvPr>
        </p:nvSpPr>
        <p:spPr>
          <a:xfrm>
            <a:off x="1718074" y="332612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3705" name="Google Shape;3705;p35"/>
          <p:cNvSpPr txBox="1"/>
          <p:nvPr>
            <p:ph idx="4" type="subTitle"/>
          </p:nvPr>
        </p:nvSpPr>
        <p:spPr>
          <a:xfrm>
            <a:off x="5544626" y="3326125"/>
            <a:ext cx="28110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3706" name="Google Shape;3706;p35"/>
          <p:cNvSpPr txBox="1"/>
          <p:nvPr>
            <p:ph idx="5" type="subTitle"/>
          </p:nvPr>
        </p:nvSpPr>
        <p:spPr>
          <a:xfrm>
            <a:off x="1718075" y="1456275"/>
            <a:ext cx="28110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Research new markets</a:t>
            </a:r>
            <a:endParaRPr/>
          </a:p>
        </p:txBody>
      </p:sp>
      <p:sp>
        <p:nvSpPr>
          <p:cNvPr id="3707" name="Google Shape;3707;p35"/>
          <p:cNvSpPr txBox="1"/>
          <p:nvPr>
            <p:ph idx="7" type="subTitle"/>
          </p:nvPr>
        </p:nvSpPr>
        <p:spPr>
          <a:xfrm>
            <a:off x="5544600" y="1456275"/>
            <a:ext cx="28110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Innovative solutions</a:t>
            </a:r>
            <a:endParaRPr/>
          </a:p>
        </p:txBody>
      </p:sp>
      <p:sp>
        <p:nvSpPr>
          <p:cNvPr id="3708" name="Google Shape;3708;p35"/>
          <p:cNvSpPr txBox="1"/>
          <p:nvPr>
            <p:ph idx="8" type="subTitle"/>
          </p:nvPr>
        </p:nvSpPr>
        <p:spPr>
          <a:xfrm>
            <a:off x="5544600" y="2967975"/>
            <a:ext cx="28110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Seasonal spikes</a:t>
            </a:r>
            <a:endParaRPr/>
          </a:p>
        </p:txBody>
      </p:sp>
      <p:sp>
        <p:nvSpPr>
          <p:cNvPr id="3709" name="Google Shape;3709;p35"/>
          <p:cNvSpPr/>
          <p:nvPr/>
        </p:nvSpPr>
        <p:spPr>
          <a:xfrm>
            <a:off x="1093174" y="13941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10" name="Google Shape;3710;p35"/>
          <p:cNvSpPr/>
          <p:nvPr/>
        </p:nvSpPr>
        <p:spPr>
          <a:xfrm>
            <a:off x="1093174" y="29058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11" name="Google Shape;3711;p35"/>
          <p:cNvSpPr/>
          <p:nvPr/>
        </p:nvSpPr>
        <p:spPr>
          <a:xfrm>
            <a:off x="4919724" y="13941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12" name="Google Shape;3712;p35"/>
          <p:cNvSpPr/>
          <p:nvPr/>
        </p:nvSpPr>
        <p:spPr>
          <a:xfrm>
            <a:off x="4919724" y="2905875"/>
            <a:ext cx="548700" cy="548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713" name="Google Shape;3713;p35"/>
          <p:cNvSpPr/>
          <p:nvPr/>
        </p:nvSpPr>
        <p:spPr>
          <a:xfrm>
            <a:off x="5014362" y="3000588"/>
            <a:ext cx="359425" cy="359275"/>
          </a:xfrm>
          <a:custGeom>
            <a:rect b="b" l="l" r="r" t="t"/>
            <a:pathLst>
              <a:path extrusionOk="0" h="14371" w="14377">
                <a:moveTo>
                  <a:pt x="6327" y="1679"/>
                </a:moveTo>
                <a:cubicBezTo>
                  <a:pt x="6340" y="1679"/>
                  <a:pt x="6354" y="1679"/>
                  <a:pt x="6368" y="1680"/>
                </a:cubicBezTo>
                <a:cubicBezTo>
                  <a:pt x="6581" y="1703"/>
                  <a:pt x="6743" y="1888"/>
                  <a:pt x="6743" y="2100"/>
                </a:cubicBezTo>
                <a:lnTo>
                  <a:pt x="6743" y="6345"/>
                </a:lnTo>
                <a:cubicBezTo>
                  <a:pt x="6485" y="6161"/>
                  <a:pt x="6205" y="6021"/>
                  <a:pt x="5903" y="5948"/>
                </a:cubicBezTo>
                <a:lnTo>
                  <a:pt x="5903" y="2100"/>
                </a:lnTo>
                <a:cubicBezTo>
                  <a:pt x="5903" y="1857"/>
                  <a:pt x="6093" y="1679"/>
                  <a:pt x="6327" y="1679"/>
                </a:cubicBezTo>
                <a:close/>
                <a:moveTo>
                  <a:pt x="4636" y="839"/>
                </a:moveTo>
                <a:cubicBezTo>
                  <a:pt x="4876" y="839"/>
                  <a:pt x="5063" y="1037"/>
                  <a:pt x="5063" y="1260"/>
                </a:cubicBezTo>
                <a:lnTo>
                  <a:pt x="5063" y="10568"/>
                </a:lnTo>
                <a:cubicBezTo>
                  <a:pt x="5063" y="11386"/>
                  <a:pt x="5388" y="12130"/>
                  <a:pt x="5948" y="12690"/>
                </a:cubicBezTo>
                <a:lnTo>
                  <a:pt x="2543" y="12690"/>
                </a:lnTo>
                <a:lnTo>
                  <a:pt x="2543" y="12108"/>
                </a:lnTo>
                <a:cubicBezTo>
                  <a:pt x="2543" y="11946"/>
                  <a:pt x="2425" y="11783"/>
                  <a:pt x="2263" y="11710"/>
                </a:cubicBezTo>
                <a:cubicBezTo>
                  <a:pt x="1423" y="11430"/>
                  <a:pt x="840" y="10641"/>
                  <a:pt x="840" y="9728"/>
                </a:cubicBezTo>
                <a:lnTo>
                  <a:pt x="840" y="5970"/>
                </a:lnTo>
                <a:cubicBezTo>
                  <a:pt x="1328" y="6161"/>
                  <a:pt x="1703" y="6625"/>
                  <a:pt x="1703" y="7163"/>
                </a:cubicBezTo>
                <a:lnTo>
                  <a:pt x="1703" y="8888"/>
                </a:lnTo>
                <a:cubicBezTo>
                  <a:pt x="1703" y="9123"/>
                  <a:pt x="1888" y="9308"/>
                  <a:pt x="2123" y="9308"/>
                </a:cubicBezTo>
                <a:cubicBezTo>
                  <a:pt x="2800" y="9308"/>
                  <a:pt x="3383" y="9868"/>
                  <a:pt x="3383" y="10568"/>
                </a:cubicBezTo>
                <a:cubicBezTo>
                  <a:pt x="3383" y="10730"/>
                  <a:pt x="3478" y="10921"/>
                  <a:pt x="3663" y="10966"/>
                </a:cubicBezTo>
                <a:cubicBezTo>
                  <a:pt x="3709" y="10981"/>
                  <a:pt x="3755" y="10989"/>
                  <a:pt x="3800" y="10989"/>
                </a:cubicBezTo>
                <a:cubicBezTo>
                  <a:pt x="4028" y="10989"/>
                  <a:pt x="4223" y="10802"/>
                  <a:pt x="4223" y="10568"/>
                </a:cubicBezTo>
                <a:cubicBezTo>
                  <a:pt x="4223" y="9543"/>
                  <a:pt x="3501" y="8703"/>
                  <a:pt x="2543" y="8518"/>
                </a:cubicBezTo>
                <a:lnTo>
                  <a:pt x="2543" y="2100"/>
                </a:lnTo>
                <a:cubicBezTo>
                  <a:pt x="2543" y="1888"/>
                  <a:pt x="2683" y="1703"/>
                  <a:pt x="2918" y="1680"/>
                </a:cubicBezTo>
                <a:cubicBezTo>
                  <a:pt x="2931" y="1679"/>
                  <a:pt x="2943" y="1679"/>
                  <a:pt x="2956" y="1679"/>
                </a:cubicBezTo>
                <a:cubicBezTo>
                  <a:pt x="3173" y="1679"/>
                  <a:pt x="3383" y="1857"/>
                  <a:pt x="3383" y="2100"/>
                </a:cubicBezTo>
                <a:lnTo>
                  <a:pt x="3383" y="6323"/>
                </a:lnTo>
                <a:cubicBezTo>
                  <a:pt x="3383" y="6530"/>
                  <a:pt x="3523" y="6721"/>
                  <a:pt x="3758" y="6743"/>
                </a:cubicBezTo>
                <a:cubicBezTo>
                  <a:pt x="3782" y="6747"/>
                  <a:pt x="3805" y="6749"/>
                  <a:pt x="3828" y="6749"/>
                </a:cubicBezTo>
                <a:cubicBezTo>
                  <a:pt x="4052" y="6749"/>
                  <a:pt x="4223" y="6557"/>
                  <a:pt x="4223" y="6323"/>
                </a:cubicBezTo>
                <a:lnTo>
                  <a:pt x="4223" y="1283"/>
                </a:lnTo>
                <a:cubicBezTo>
                  <a:pt x="4223" y="1070"/>
                  <a:pt x="4363" y="863"/>
                  <a:pt x="4598" y="840"/>
                </a:cubicBezTo>
                <a:cubicBezTo>
                  <a:pt x="4611" y="839"/>
                  <a:pt x="4624" y="839"/>
                  <a:pt x="4636" y="839"/>
                </a:cubicBezTo>
                <a:close/>
                <a:moveTo>
                  <a:pt x="9681" y="1679"/>
                </a:moveTo>
                <a:cubicBezTo>
                  <a:pt x="9918" y="1679"/>
                  <a:pt x="10103" y="1857"/>
                  <a:pt x="10103" y="2100"/>
                </a:cubicBezTo>
                <a:lnTo>
                  <a:pt x="10103" y="7163"/>
                </a:lnTo>
                <a:cubicBezTo>
                  <a:pt x="10103" y="7370"/>
                  <a:pt x="10266" y="7561"/>
                  <a:pt x="10479" y="7583"/>
                </a:cubicBezTo>
                <a:cubicBezTo>
                  <a:pt x="10502" y="7587"/>
                  <a:pt x="10526" y="7589"/>
                  <a:pt x="10548" y="7589"/>
                </a:cubicBezTo>
                <a:cubicBezTo>
                  <a:pt x="10773" y="7589"/>
                  <a:pt x="10943" y="7397"/>
                  <a:pt x="10943" y="7163"/>
                </a:cubicBezTo>
                <a:lnTo>
                  <a:pt x="10943" y="2940"/>
                </a:lnTo>
                <a:cubicBezTo>
                  <a:pt x="10943" y="2728"/>
                  <a:pt x="11106" y="2543"/>
                  <a:pt x="11319" y="2520"/>
                </a:cubicBezTo>
                <a:cubicBezTo>
                  <a:pt x="11333" y="2519"/>
                  <a:pt x="11347" y="2519"/>
                  <a:pt x="11361" y="2519"/>
                </a:cubicBezTo>
                <a:cubicBezTo>
                  <a:pt x="11598" y="2519"/>
                  <a:pt x="11783" y="2697"/>
                  <a:pt x="11783" y="2940"/>
                </a:cubicBezTo>
                <a:lnTo>
                  <a:pt x="11783" y="7163"/>
                </a:lnTo>
                <a:cubicBezTo>
                  <a:pt x="11783" y="7370"/>
                  <a:pt x="11946" y="7561"/>
                  <a:pt x="12159" y="7583"/>
                </a:cubicBezTo>
                <a:cubicBezTo>
                  <a:pt x="12182" y="7587"/>
                  <a:pt x="12206" y="7589"/>
                  <a:pt x="12229" y="7589"/>
                </a:cubicBezTo>
                <a:cubicBezTo>
                  <a:pt x="12453" y="7589"/>
                  <a:pt x="12623" y="7397"/>
                  <a:pt x="12623" y="7163"/>
                </a:cubicBezTo>
                <a:lnTo>
                  <a:pt x="12623" y="4620"/>
                </a:lnTo>
                <a:cubicBezTo>
                  <a:pt x="12623" y="4385"/>
                  <a:pt x="12836" y="4200"/>
                  <a:pt x="13043" y="4200"/>
                </a:cubicBezTo>
                <a:cubicBezTo>
                  <a:pt x="13301" y="4200"/>
                  <a:pt x="13536" y="4408"/>
                  <a:pt x="13536" y="4620"/>
                </a:cubicBezTo>
                <a:lnTo>
                  <a:pt x="13536" y="9028"/>
                </a:lnTo>
                <a:cubicBezTo>
                  <a:pt x="13536" y="10406"/>
                  <a:pt x="12948" y="11783"/>
                  <a:pt x="11923" y="12808"/>
                </a:cubicBezTo>
                <a:cubicBezTo>
                  <a:pt x="11828" y="12881"/>
                  <a:pt x="11783" y="12998"/>
                  <a:pt x="11783" y="13110"/>
                </a:cubicBezTo>
                <a:lnTo>
                  <a:pt x="11783" y="13530"/>
                </a:lnTo>
                <a:lnTo>
                  <a:pt x="7583" y="13530"/>
                </a:lnTo>
                <a:lnTo>
                  <a:pt x="7583" y="12970"/>
                </a:lnTo>
                <a:cubicBezTo>
                  <a:pt x="7583" y="12786"/>
                  <a:pt x="7466" y="12623"/>
                  <a:pt x="7303" y="12578"/>
                </a:cubicBezTo>
                <a:cubicBezTo>
                  <a:pt x="6463" y="12270"/>
                  <a:pt x="5903" y="11481"/>
                  <a:pt x="5903" y="10568"/>
                </a:cubicBezTo>
                <a:lnTo>
                  <a:pt x="5903" y="6838"/>
                </a:lnTo>
                <a:cubicBezTo>
                  <a:pt x="6396" y="7001"/>
                  <a:pt x="6743" y="7488"/>
                  <a:pt x="6743" y="8048"/>
                </a:cubicBezTo>
                <a:lnTo>
                  <a:pt x="6743" y="9706"/>
                </a:lnTo>
                <a:cubicBezTo>
                  <a:pt x="6743" y="9941"/>
                  <a:pt x="6906" y="10126"/>
                  <a:pt x="7118" y="10148"/>
                </a:cubicBezTo>
                <a:cubicBezTo>
                  <a:pt x="7132" y="10149"/>
                  <a:pt x="7147" y="10150"/>
                  <a:pt x="7160" y="10150"/>
                </a:cubicBezTo>
                <a:cubicBezTo>
                  <a:pt x="7398" y="10150"/>
                  <a:pt x="7583" y="9971"/>
                  <a:pt x="7583" y="9728"/>
                </a:cubicBezTo>
                <a:lnTo>
                  <a:pt x="7583" y="2940"/>
                </a:lnTo>
                <a:cubicBezTo>
                  <a:pt x="7583" y="2728"/>
                  <a:pt x="7746" y="2543"/>
                  <a:pt x="7958" y="2520"/>
                </a:cubicBezTo>
                <a:cubicBezTo>
                  <a:pt x="7973" y="2519"/>
                  <a:pt x="7987" y="2519"/>
                  <a:pt x="8000" y="2519"/>
                </a:cubicBezTo>
                <a:cubicBezTo>
                  <a:pt x="8238" y="2519"/>
                  <a:pt x="8423" y="2697"/>
                  <a:pt x="8423" y="2940"/>
                </a:cubicBezTo>
                <a:lnTo>
                  <a:pt x="8423" y="7163"/>
                </a:lnTo>
                <a:cubicBezTo>
                  <a:pt x="8423" y="7370"/>
                  <a:pt x="8586" y="7561"/>
                  <a:pt x="8798" y="7583"/>
                </a:cubicBezTo>
                <a:cubicBezTo>
                  <a:pt x="8822" y="7587"/>
                  <a:pt x="8846" y="7589"/>
                  <a:pt x="8868" y="7589"/>
                </a:cubicBezTo>
                <a:cubicBezTo>
                  <a:pt x="9093" y="7589"/>
                  <a:pt x="9263" y="7397"/>
                  <a:pt x="9263" y="7163"/>
                </a:cubicBezTo>
                <a:lnTo>
                  <a:pt x="9263" y="2100"/>
                </a:lnTo>
                <a:cubicBezTo>
                  <a:pt x="9263" y="1888"/>
                  <a:pt x="9426" y="1703"/>
                  <a:pt x="9638" y="1680"/>
                </a:cubicBezTo>
                <a:cubicBezTo>
                  <a:pt x="9653" y="1679"/>
                  <a:pt x="9667" y="1679"/>
                  <a:pt x="9681" y="1679"/>
                </a:cubicBezTo>
                <a:close/>
                <a:moveTo>
                  <a:pt x="4643" y="0"/>
                </a:moveTo>
                <a:cubicBezTo>
                  <a:pt x="4061" y="0"/>
                  <a:pt x="3568" y="398"/>
                  <a:pt x="3428" y="930"/>
                </a:cubicBezTo>
                <a:cubicBezTo>
                  <a:pt x="3269" y="861"/>
                  <a:pt x="3108" y="832"/>
                  <a:pt x="2938" y="832"/>
                </a:cubicBezTo>
                <a:cubicBezTo>
                  <a:pt x="2886" y="832"/>
                  <a:pt x="2832" y="835"/>
                  <a:pt x="2778" y="840"/>
                </a:cubicBezTo>
                <a:cubicBezTo>
                  <a:pt x="2168" y="930"/>
                  <a:pt x="1703" y="1518"/>
                  <a:pt x="1703" y="2123"/>
                </a:cubicBezTo>
                <a:lnTo>
                  <a:pt x="1703" y="5483"/>
                </a:lnTo>
                <a:cubicBezTo>
                  <a:pt x="1328" y="5225"/>
                  <a:pt x="908" y="5063"/>
                  <a:pt x="420" y="5063"/>
                </a:cubicBezTo>
                <a:cubicBezTo>
                  <a:pt x="208" y="5063"/>
                  <a:pt x="0" y="5248"/>
                  <a:pt x="0" y="5483"/>
                </a:cubicBezTo>
                <a:lnTo>
                  <a:pt x="0" y="9728"/>
                </a:lnTo>
                <a:cubicBezTo>
                  <a:pt x="0" y="10870"/>
                  <a:pt x="678" y="11901"/>
                  <a:pt x="1703" y="12388"/>
                </a:cubicBezTo>
                <a:lnTo>
                  <a:pt x="1703" y="13110"/>
                </a:lnTo>
                <a:cubicBezTo>
                  <a:pt x="1703" y="13346"/>
                  <a:pt x="1888" y="13530"/>
                  <a:pt x="2123" y="13530"/>
                </a:cubicBezTo>
                <a:lnTo>
                  <a:pt x="6743" y="13530"/>
                </a:lnTo>
                <a:lnTo>
                  <a:pt x="6743" y="13951"/>
                </a:lnTo>
                <a:cubicBezTo>
                  <a:pt x="6743" y="14186"/>
                  <a:pt x="6928" y="14371"/>
                  <a:pt x="7163" y="14371"/>
                </a:cubicBezTo>
                <a:lnTo>
                  <a:pt x="12203" y="14371"/>
                </a:lnTo>
                <a:cubicBezTo>
                  <a:pt x="12439" y="14371"/>
                  <a:pt x="12623" y="14186"/>
                  <a:pt x="12623" y="13951"/>
                </a:cubicBezTo>
                <a:lnTo>
                  <a:pt x="12623" y="13278"/>
                </a:lnTo>
                <a:cubicBezTo>
                  <a:pt x="13743" y="12108"/>
                  <a:pt x="14376" y="10568"/>
                  <a:pt x="14376" y="9028"/>
                </a:cubicBezTo>
                <a:lnTo>
                  <a:pt x="14376" y="4643"/>
                </a:lnTo>
                <a:cubicBezTo>
                  <a:pt x="14376" y="3943"/>
                  <a:pt x="13766" y="3360"/>
                  <a:pt x="13043" y="3360"/>
                </a:cubicBezTo>
                <a:cubicBezTo>
                  <a:pt x="12903" y="3360"/>
                  <a:pt x="12763" y="3405"/>
                  <a:pt x="12623" y="3450"/>
                </a:cubicBezTo>
                <a:lnTo>
                  <a:pt x="12623" y="2963"/>
                </a:lnTo>
                <a:cubicBezTo>
                  <a:pt x="12623" y="2330"/>
                  <a:pt x="12136" y="1748"/>
                  <a:pt x="11503" y="1680"/>
                </a:cubicBezTo>
                <a:cubicBezTo>
                  <a:pt x="11467" y="1676"/>
                  <a:pt x="11430" y="1675"/>
                  <a:pt x="11393" y="1675"/>
                </a:cubicBezTo>
                <a:cubicBezTo>
                  <a:pt x="11222" y="1675"/>
                  <a:pt x="11051" y="1715"/>
                  <a:pt x="10899" y="1770"/>
                </a:cubicBezTo>
                <a:cubicBezTo>
                  <a:pt x="10759" y="1238"/>
                  <a:pt x="10266" y="840"/>
                  <a:pt x="9683" y="840"/>
                </a:cubicBezTo>
                <a:cubicBezTo>
                  <a:pt x="9101" y="840"/>
                  <a:pt x="8608" y="1238"/>
                  <a:pt x="8468" y="1770"/>
                </a:cubicBezTo>
                <a:cubicBezTo>
                  <a:pt x="8328" y="1703"/>
                  <a:pt x="8166" y="1680"/>
                  <a:pt x="8003" y="1680"/>
                </a:cubicBezTo>
                <a:cubicBezTo>
                  <a:pt x="7841" y="1680"/>
                  <a:pt x="7678" y="1703"/>
                  <a:pt x="7538" y="1770"/>
                </a:cubicBezTo>
                <a:cubicBezTo>
                  <a:pt x="7398" y="1238"/>
                  <a:pt x="6906" y="840"/>
                  <a:pt x="6323" y="840"/>
                </a:cubicBezTo>
                <a:cubicBezTo>
                  <a:pt x="6161" y="840"/>
                  <a:pt x="5998" y="863"/>
                  <a:pt x="5858" y="930"/>
                </a:cubicBezTo>
                <a:cubicBezTo>
                  <a:pt x="5718" y="398"/>
                  <a:pt x="5225" y="0"/>
                  <a:pt x="4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4" name="Google Shape;3714;p35"/>
          <p:cNvGrpSpPr/>
          <p:nvPr/>
        </p:nvGrpSpPr>
        <p:grpSpPr>
          <a:xfrm>
            <a:off x="5014649" y="1489025"/>
            <a:ext cx="358850" cy="359000"/>
            <a:chOff x="5584088" y="2637500"/>
            <a:chExt cx="358850" cy="359000"/>
          </a:xfrm>
        </p:grpSpPr>
        <p:sp>
          <p:nvSpPr>
            <p:cNvPr id="3715" name="Google Shape;3715;p35"/>
            <p:cNvSpPr/>
            <p:nvPr/>
          </p:nvSpPr>
          <p:spPr>
            <a:xfrm>
              <a:off x="5837213" y="2701350"/>
              <a:ext cx="63025" cy="42025"/>
            </a:xfrm>
            <a:custGeom>
              <a:rect b="b" l="l" r="r" t="t"/>
              <a:pathLst>
                <a:path extrusionOk="0" h="1681" w="2521">
                  <a:moveTo>
                    <a:pt x="420" y="0"/>
                  </a:moveTo>
                  <a:cubicBezTo>
                    <a:pt x="191" y="0"/>
                    <a:pt x="0" y="185"/>
                    <a:pt x="0" y="420"/>
                  </a:cubicBezTo>
                  <a:cubicBezTo>
                    <a:pt x="0" y="1120"/>
                    <a:pt x="560" y="1680"/>
                    <a:pt x="1260" y="1680"/>
                  </a:cubicBezTo>
                  <a:cubicBezTo>
                    <a:pt x="1960" y="1680"/>
                    <a:pt x="2521" y="1120"/>
                    <a:pt x="2521" y="420"/>
                  </a:cubicBezTo>
                  <a:cubicBezTo>
                    <a:pt x="2521" y="185"/>
                    <a:pt x="2336" y="0"/>
                    <a:pt x="2100" y="0"/>
                  </a:cubicBezTo>
                  <a:cubicBezTo>
                    <a:pt x="1871" y="0"/>
                    <a:pt x="1680" y="185"/>
                    <a:pt x="1680" y="420"/>
                  </a:cubicBezTo>
                  <a:cubicBezTo>
                    <a:pt x="1680" y="650"/>
                    <a:pt x="1496" y="840"/>
                    <a:pt x="1260" y="840"/>
                  </a:cubicBezTo>
                  <a:cubicBezTo>
                    <a:pt x="1031" y="840"/>
                    <a:pt x="840" y="650"/>
                    <a:pt x="840" y="420"/>
                  </a:cubicBezTo>
                  <a:cubicBezTo>
                    <a:pt x="840" y="185"/>
                    <a:pt x="656"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35"/>
            <p:cNvSpPr/>
            <p:nvPr/>
          </p:nvSpPr>
          <p:spPr>
            <a:xfrm>
              <a:off x="5584088" y="2637500"/>
              <a:ext cx="358850" cy="359000"/>
            </a:xfrm>
            <a:custGeom>
              <a:rect b="b" l="l" r="r" t="t"/>
              <a:pathLst>
                <a:path extrusionOk="0" h="14360" w="14354">
                  <a:moveTo>
                    <a:pt x="13514" y="1014"/>
                  </a:moveTo>
                  <a:lnTo>
                    <a:pt x="13514" y="3254"/>
                  </a:lnTo>
                  <a:cubicBezTo>
                    <a:pt x="13463" y="5937"/>
                    <a:pt x="12786" y="8132"/>
                    <a:pt x="9705" y="10042"/>
                  </a:cubicBezTo>
                  <a:cubicBezTo>
                    <a:pt x="9425" y="9879"/>
                    <a:pt x="9145" y="9695"/>
                    <a:pt x="8893" y="9504"/>
                  </a:cubicBezTo>
                  <a:cubicBezTo>
                    <a:pt x="9145" y="8642"/>
                    <a:pt x="9241" y="7757"/>
                    <a:pt x="9263" y="6872"/>
                  </a:cubicBezTo>
                  <a:cubicBezTo>
                    <a:pt x="9403" y="6799"/>
                    <a:pt x="9543" y="6755"/>
                    <a:pt x="9705" y="6755"/>
                  </a:cubicBezTo>
                  <a:cubicBezTo>
                    <a:pt x="10176" y="6755"/>
                    <a:pt x="10545" y="7124"/>
                    <a:pt x="10545" y="7595"/>
                  </a:cubicBezTo>
                  <a:cubicBezTo>
                    <a:pt x="10545" y="7824"/>
                    <a:pt x="10736" y="8015"/>
                    <a:pt x="10965" y="8015"/>
                  </a:cubicBezTo>
                  <a:cubicBezTo>
                    <a:pt x="11201" y="8015"/>
                    <a:pt x="11385" y="7824"/>
                    <a:pt x="11385" y="7595"/>
                  </a:cubicBezTo>
                  <a:cubicBezTo>
                    <a:pt x="11385" y="6682"/>
                    <a:pt x="10641" y="5914"/>
                    <a:pt x="9705" y="5914"/>
                  </a:cubicBezTo>
                  <a:cubicBezTo>
                    <a:pt x="9565" y="5914"/>
                    <a:pt x="9425" y="5937"/>
                    <a:pt x="9285" y="5959"/>
                  </a:cubicBezTo>
                  <a:lnTo>
                    <a:pt x="9285" y="3814"/>
                  </a:lnTo>
                  <a:cubicBezTo>
                    <a:pt x="9285" y="3697"/>
                    <a:pt x="9241" y="3602"/>
                    <a:pt x="9145" y="3512"/>
                  </a:cubicBezTo>
                  <a:cubicBezTo>
                    <a:pt x="9241" y="3344"/>
                    <a:pt x="9285" y="3159"/>
                    <a:pt x="9285" y="2974"/>
                  </a:cubicBezTo>
                  <a:cubicBezTo>
                    <a:pt x="9285" y="2739"/>
                    <a:pt x="9101" y="2554"/>
                    <a:pt x="8865" y="2554"/>
                  </a:cubicBezTo>
                  <a:cubicBezTo>
                    <a:pt x="8636" y="2554"/>
                    <a:pt x="8445" y="2739"/>
                    <a:pt x="8445" y="2974"/>
                  </a:cubicBezTo>
                  <a:cubicBezTo>
                    <a:pt x="8445" y="3204"/>
                    <a:pt x="8260" y="3394"/>
                    <a:pt x="8025" y="3394"/>
                  </a:cubicBezTo>
                  <a:cubicBezTo>
                    <a:pt x="7796" y="3394"/>
                    <a:pt x="7605" y="3204"/>
                    <a:pt x="7605" y="2974"/>
                  </a:cubicBezTo>
                  <a:cubicBezTo>
                    <a:pt x="7605" y="2739"/>
                    <a:pt x="7398" y="2554"/>
                    <a:pt x="7185" y="2554"/>
                  </a:cubicBezTo>
                  <a:cubicBezTo>
                    <a:pt x="6956" y="2554"/>
                    <a:pt x="6743" y="2739"/>
                    <a:pt x="6743" y="2974"/>
                  </a:cubicBezTo>
                  <a:cubicBezTo>
                    <a:pt x="6743" y="3344"/>
                    <a:pt x="6905" y="3674"/>
                    <a:pt x="7163" y="3904"/>
                  </a:cubicBezTo>
                  <a:cubicBezTo>
                    <a:pt x="6743" y="3999"/>
                    <a:pt x="6323" y="4072"/>
                    <a:pt x="5903" y="4117"/>
                  </a:cubicBezTo>
                  <a:cubicBezTo>
                    <a:pt x="5903" y="3859"/>
                    <a:pt x="5880" y="3602"/>
                    <a:pt x="5880" y="3299"/>
                  </a:cubicBezTo>
                  <a:lnTo>
                    <a:pt x="5880" y="1014"/>
                  </a:lnTo>
                  <a:cubicBezTo>
                    <a:pt x="7118" y="1434"/>
                    <a:pt x="8378" y="1641"/>
                    <a:pt x="9705" y="1641"/>
                  </a:cubicBezTo>
                  <a:cubicBezTo>
                    <a:pt x="11016" y="1641"/>
                    <a:pt x="12298" y="1434"/>
                    <a:pt x="13514" y="1014"/>
                  </a:cubicBezTo>
                  <a:close/>
                  <a:moveTo>
                    <a:pt x="8445" y="4419"/>
                  </a:moveTo>
                  <a:lnTo>
                    <a:pt x="8445" y="6615"/>
                  </a:lnTo>
                  <a:cubicBezTo>
                    <a:pt x="8400" y="9319"/>
                    <a:pt x="7723" y="11515"/>
                    <a:pt x="4643" y="13452"/>
                  </a:cubicBezTo>
                  <a:cubicBezTo>
                    <a:pt x="1495" y="11464"/>
                    <a:pt x="935" y="9157"/>
                    <a:pt x="840" y="7124"/>
                  </a:cubicBezTo>
                  <a:lnTo>
                    <a:pt x="840" y="4419"/>
                  </a:lnTo>
                  <a:cubicBezTo>
                    <a:pt x="2055" y="4839"/>
                    <a:pt x="3338" y="5052"/>
                    <a:pt x="4643" y="5052"/>
                  </a:cubicBezTo>
                  <a:cubicBezTo>
                    <a:pt x="5903" y="5052"/>
                    <a:pt x="7185" y="4839"/>
                    <a:pt x="8445" y="4419"/>
                  </a:cubicBezTo>
                  <a:close/>
                  <a:moveTo>
                    <a:pt x="5447" y="1"/>
                  </a:moveTo>
                  <a:cubicBezTo>
                    <a:pt x="5369" y="1"/>
                    <a:pt x="5293" y="24"/>
                    <a:pt x="5225" y="79"/>
                  </a:cubicBezTo>
                  <a:cubicBezTo>
                    <a:pt x="5113" y="152"/>
                    <a:pt x="5040" y="292"/>
                    <a:pt x="5040" y="432"/>
                  </a:cubicBezTo>
                  <a:lnTo>
                    <a:pt x="5040" y="3322"/>
                  </a:lnTo>
                  <a:cubicBezTo>
                    <a:pt x="5040" y="3624"/>
                    <a:pt x="5063" y="3904"/>
                    <a:pt x="5063" y="4184"/>
                  </a:cubicBezTo>
                  <a:cubicBezTo>
                    <a:pt x="4895" y="4192"/>
                    <a:pt x="4728" y="4196"/>
                    <a:pt x="4560" y="4196"/>
                  </a:cubicBezTo>
                  <a:cubicBezTo>
                    <a:pt x="3207" y="4196"/>
                    <a:pt x="1846" y="3935"/>
                    <a:pt x="560" y="3417"/>
                  </a:cubicBezTo>
                  <a:cubicBezTo>
                    <a:pt x="518" y="3401"/>
                    <a:pt x="474" y="3393"/>
                    <a:pt x="429" y="3393"/>
                  </a:cubicBezTo>
                  <a:cubicBezTo>
                    <a:pt x="346" y="3393"/>
                    <a:pt x="261" y="3418"/>
                    <a:pt x="185" y="3462"/>
                  </a:cubicBezTo>
                  <a:cubicBezTo>
                    <a:pt x="73" y="3534"/>
                    <a:pt x="0" y="3674"/>
                    <a:pt x="0" y="3814"/>
                  </a:cubicBezTo>
                  <a:lnTo>
                    <a:pt x="0" y="7175"/>
                  </a:lnTo>
                  <a:cubicBezTo>
                    <a:pt x="162" y="10255"/>
                    <a:pt x="1400" y="12495"/>
                    <a:pt x="4435" y="14315"/>
                  </a:cubicBezTo>
                  <a:cubicBezTo>
                    <a:pt x="4503" y="14337"/>
                    <a:pt x="4575" y="14360"/>
                    <a:pt x="4643" y="14360"/>
                  </a:cubicBezTo>
                  <a:cubicBezTo>
                    <a:pt x="4738" y="14360"/>
                    <a:pt x="4805" y="14337"/>
                    <a:pt x="4878" y="14315"/>
                  </a:cubicBezTo>
                  <a:cubicBezTo>
                    <a:pt x="6905" y="13077"/>
                    <a:pt x="8003" y="11722"/>
                    <a:pt x="8613" y="10322"/>
                  </a:cubicBezTo>
                  <a:cubicBezTo>
                    <a:pt x="8893" y="10535"/>
                    <a:pt x="9173" y="10720"/>
                    <a:pt x="9476" y="10904"/>
                  </a:cubicBezTo>
                  <a:cubicBezTo>
                    <a:pt x="9543" y="10955"/>
                    <a:pt x="9638" y="10977"/>
                    <a:pt x="9705" y="10977"/>
                  </a:cubicBezTo>
                  <a:cubicBezTo>
                    <a:pt x="9778" y="10977"/>
                    <a:pt x="9845" y="10955"/>
                    <a:pt x="9918" y="10904"/>
                  </a:cubicBezTo>
                  <a:cubicBezTo>
                    <a:pt x="11643" y="9857"/>
                    <a:pt x="12836" y="8664"/>
                    <a:pt x="13536" y="7219"/>
                  </a:cubicBezTo>
                  <a:cubicBezTo>
                    <a:pt x="14214" y="5797"/>
                    <a:pt x="14326" y="4352"/>
                    <a:pt x="14354" y="3254"/>
                  </a:cubicBezTo>
                  <a:lnTo>
                    <a:pt x="14354" y="432"/>
                  </a:lnTo>
                  <a:cubicBezTo>
                    <a:pt x="14354" y="292"/>
                    <a:pt x="14281" y="152"/>
                    <a:pt x="14163" y="79"/>
                  </a:cubicBezTo>
                  <a:cubicBezTo>
                    <a:pt x="14095" y="24"/>
                    <a:pt x="14020" y="1"/>
                    <a:pt x="13946" y="1"/>
                  </a:cubicBezTo>
                  <a:cubicBezTo>
                    <a:pt x="13893" y="1"/>
                    <a:pt x="13841" y="13"/>
                    <a:pt x="13794" y="34"/>
                  </a:cubicBezTo>
                  <a:cubicBezTo>
                    <a:pt x="12486" y="547"/>
                    <a:pt x="11091" y="803"/>
                    <a:pt x="9700" y="803"/>
                  </a:cubicBezTo>
                  <a:cubicBezTo>
                    <a:pt x="8308" y="803"/>
                    <a:pt x="6919" y="547"/>
                    <a:pt x="5623" y="34"/>
                  </a:cubicBezTo>
                  <a:cubicBezTo>
                    <a:pt x="5564" y="13"/>
                    <a:pt x="5505" y="1"/>
                    <a:pt x="5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5"/>
            <p:cNvSpPr/>
            <p:nvPr/>
          </p:nvSpPr>
          <p:spPr>
            <a:xfrm>
              <a:off x="5626638" y="2785350"/>
              <a:ext cx="63025" cy="42025"/>
            </a:xfrm>
            <a:custGeom>
              <a:rect b="b" l="l" r="r" t="t"/>
              <a:pathLst>
                <a:path extrusionOk="0" h="1681" w="2521">
                  <a:moveTo>
                    <a:pt x="1261" y="0"/>
                  </a:moveTo>
                  <a:cubicBezTo>
                    <a:pt x="561" y="0"/>
                    <a:pt x="1" y="561"/>
                    <a:pt x="1" y="1261"/>
                  </a:cubicBezTo>
                  <a:cubicBezTo>
                    <a:pt x="1" y="1490"/>
                    <a:pt x="191" y="1681"/>
                    <a:pt x="421" y="1681"/>
                  </a:cubicBezTo>
                  <a:cubicBezTo>
                    <a:pt x="656" y="1681"/>
                    <a:pt x="841" y="1490"/>
                    <a:pt x="841" y="1261"/>
                  </a:cubicBezTo>
                  <a:cubicBezTo>
                    <a:pt x="841" y="1025"/>
                    <a:pt x="1031" y="841"/>
                    <a:pt x="1261" y="841"/>
                  </a:cubicBezTo>
                  <a:cubicBezTo>
                    <a:pt x="1496" y="841"/>
                    <a:pt x="1681" y="1025"/>
                    <a:pt x="1681" y="1261"/>
                  </a:cubicBezTo>
                  <a:cubicBezTo>
                    <a:pt x="1681" y="1490"/>
                    <a:pt x="1871" y="1681"/>
                    <a:pt x="2101" y="1681"/>
                  </a:cubicBezTo>
                  <a:cubicBezTo>
                    <a:pt x="2336" y="1681"/>
                    <a:pt x="2521" y="1490"/>
                    <a:pt x="2521" y="1261"/>
                  </a:cubicBezTo>
                  <a:cubicBezTo>
                    <a:pt x="2521" y="561"/>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35"/>
            <p:cNvSpPr/>
            <p:nvPr/>
          </p:nvSpPr>
          <p:spPr>
            <a:xfrm>
              <a:off x="5710638" y="2785350"/>
              <a:ext cx="63600" cy="42025"/>
            </a:xfrm>
            <a:custGeom>
              <a:rect b="b" l="l" r="r" t="t"/>
              <a:pathLst>
                <a:path extrusionOk="0" h="1681" w="2544">
                  <a:moveTo>
                    <a:pt x="1261" y="0"/>
                  </a:moveTo>
                  <a:cubicBezTo>
                    <a:pt x="583" y="0"/>
                    <a:pt x="1" y="561"/>
                    <a:pt x="1" y="1261"/>
                  </a:cubicBezTo>
                  <a:cubicBezTo>
                    <a:pt x="1" y="1490"/>
                    <a:pt x="191" y="1681"/>
                    <a:pt x="421" y="1681"/>
                  </a:cubicBezTo>
                  <a:cubicBezTo>
                    <a:pt x="656" y="1681"/>
                    <a:pt x="841" y="1490"/>
                    <a:pt x="841" y="1261"/>
                  </a:cubicBezTo>
                  <a:cubicBezTo>
                    <a:pt x="841" y="1025"/>
                    <a:pt x="1031" y="841"/>
                    <a:pt x="1261" y="841"/>
                  </a:cubicBezTo>
                  <a:cubicBezTo>
                    <a:pt x="1496" y="841"/>
                    <a:pt x="1681" y="1025"/>
                    <a:pt x="1681" y="1261"/>
                  </a:cubicBezTo>
                  <a:cubicBezTo>
                    <a:pt x="1681" y="1490"/>
                    <a:pt x="1894" y="1681"/>
                    <a:pt x="2123" y="1681"/>
                  </a:cubicBezTo>
                  <a:cubicBezTo>
                    <a:pt x="2336" y="1681"/>
                    <a:pt x="2543" y="1490"/>
                    <a:pt x="2543" y="1261"/>
                  </a:cubicBezTo>
                  <a:cubicBezTo>
                    <a:pt x="2543" y="561"/>
                    <a:pt x="1961" y="0"/>
                    <a:pt x="1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35"/>
            <p:cNvSpPr/>
            <p:nvPr/>
          </p:nvSpPr>
          <p:spPr>
            <a:xfrm>
              <a:off x="5658138" y="2869350"/>
              <a:ext cx="84025" cy="53100"/>
            </a:xfrm>
            <a:custGeom>
              <a:rect b="b" l="l" r="r" t="t"/>
              <a:pathLst>
                <a:path extrusionOk="0" h="2124" w="3361">
                  <a:moveTo>
                    <a:pt x="421" y="1"/>
                  </a:moveTo>
                  <a:cubicBezTo>
                    <a:pt x="191" y="1"/>
                    <a:pt x="1" y="208"/>
                    <a:pt x="1" y="443"/>
                  </a:cubicBezTo>
                  <a:cubicBezTo>
                    <a:pt x="1" y="1350"/>
                    <a:pt x="773" y="2123"/>
                    <a:pt x="1681" y="2123"/>
                  </a:cubicBezTo>
                  <a:cubicBezTo>
                    <a:pt x="2616" y="2123"/>
                    <a:pt x="3361" y="1350"/>
                    <a:pt x="3361" y="443"/>
                  </a:cubicBezTo>
                  <a:cubicBezTo>
                    <a:pt x="3361" y="208"/>
                    <a:pt x="3176" y="1"/>
                    <a:pt x="2941" y="1"/>
                  </a:cubicBezTo>
                  <a:cubicBezTo>
                    <a:pt x="2711" y="1"/>
                    <a:pt x="2521" y="208"/>
                    <a:pt x="2521" y="443"/>
                  </a:cubicBezTo>
                  <a:cubicBezTo>
                    <a:pt x="2521" y="885"/>
                    <a:pt x="2151" y="1283"/>
                    <a:pt x="1681" y="1283"/>
                  </a:cubicBezTo>
                  <a:cubicBezTo>
                    <a:pt x="1216" y="1283"/>
                    <a:pt x="841" y="885"/>
                    <a:pt x="841" y="443"/>
                  </a:cubicBezTo>
                  <a:cubicBezTo>
                    <a:pt x="841" y="208"/>
                    <a:pt x="656" y="1"/>
                    <a:pt x="4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0" name="Google Shape;3720;p35"/>
          <p:cNvGrpSpPr/>
          <p:nvPr/>
        </p:nvGrpSpPr>
        <p:grpSpPr>
          <a:xfrm>
            <a:off x="1159249" y="1531825"/>
            <a:ext cx="416550" cy="273400"/>
            <a:chOff x="6931638" y="2150900"/>
            <a:chExt cx="416550" cy="273400"/>
          </a:xfrm>
        </p:grpSpPr>
        <p:sp>
          <p:nvSpPr>
            <p:cNvPr id="3721" name="Google Shape;3721;p35"/>
            <p:cNvSpPr/>
            <p:nvPr/>
          </p:nvSpPr>
          <p:spPr>
            <a:xfrm>
              <a:off x="7094488" y="2193250"/>
              <a:ext cx="63025" cy="63050"/>
            </a:xfrm>
            <a:custGeom>
              <a:rect b="b" l="l" r="r" t="t"/>
              <a:pathLst>
                <a:path extrusionOk="0" h="2522" w="2521">
                  <a:moveTo>
                    <a:pt x="1260" y="841"/>
                  </a:moveTo>
                  <a:cubicBezTo>
                    <a:pt x="1490" y="841"/>
                    <a:pt x="1680" y="1026"/>
                    <a:pt x="1680" y="1261"/>
                  </a:cubicBezTo>
                  <a:cubicBezTo>
                    <a:pt x="1680" y="1491"/>
                    <a:pt x="1490" y="1681"/>
                    <a:pt x="1260" y="1681"/>
                  </a:cubicBezTo>
                  <a:cubicBezTo>
                    <a:pt x="1025" y="1681"/>
                    <a:pt x="840" y="1491"/>
                    <a:pt x="840" y="1261"/>
                  </a:cubicBezTo>
                  <a:cubicBezTo>
                    <a:pt x="840" y="1026"/>
                    <a:pt x="1025" y="841"/>
                    <a:pt x="1260" y="841"/>
                  </a:cubicBezTo>
                  <a:close/>
                  <a:moveTo>
                    <a:pt x="1260" y="1"/>
                  </a:moveTo>
                  <a:cubicBezTo>
                    <a:pt x="560" y="1"/>
                    <a:pt x="0" y="561"/>
                    <a:pt x="0" y="1261"/>
                  </a:cubicBezTo>
                  <a:cubicBezTo>
                    <a:pt x="0" y="1933"/>
                    <a:pt x="560" y="2521"/>
                    <a:pt x="1260" y="2521"/>
                  </a:cubicBezTo>
                  <a:cubicBezTo>
                    <a:pt x="1960" y="2521"/>
                    <a:pt x="2520" y="1933"/>
                    <a:pt x="2520" y="1261"/>
                  </a:cubicBezTo>
                  <a:cubicBezTo>
                    <a:pt x="2520" y="561"/>
                    <a:pt x="1960" y="1"/>
                    <a:pt x="1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35"/>
            <p:cNvSpPr/>
            <p:nvPr/>
          </p:nvSpPr>
          <p:spPr>
            <a:xfrm>
              <a:off x="7030213" y="2236575"/>
              <a:ext cx="71300" cy="63200"/>
            </a:xfrm>
            <a:custGeom>
              <a:rect b="b" l="l" r="r" t="t"/>
              <a:pathLst>
                <a:path extrusionOk="0" h="2528" w="2852">
                  <a:moveTo>
                    <a:pt x="1431" y="836"/>
                  </a:moveTo>
                  <a:cubicBezTo>
                    <a:pt x="1474" y="836"/>
                    <a:pt x="1519" y="842"/>
                    <a:pt x="1563" y="855"/>
                  </a:cubicBezTo>
                  <a:cubicBezTo>
                    <a:pt x="1776" y="928"/>
                    <a:pt x="1893" y="1180"/>
                    <a:pt x="1821" y="1393"/>
                  </a:cubicBezTo>
                  <a:cubicBezTo>
                    <a:pt x="1765" y="1564"/>
                    <a:pt x="1594" y="1690"/>
                    <a:pt x="1404" y="1690"/>
                  </a:cubicBezTo>
                  <a:cubicBezTo>
                    <a:pt x="1364" y="1690"/>
                    <a:pt x="1324" y="1685"/>
                    <a:pt x="1283" y="1673"/>
                  </a:cubicBezTo>
                  <a:cubicBezTo>
                    <a:pt x="1076" y="1578"/>
                    <a:pt x="958" y="1348"/>
                    <a:pt x="1031" y="1135"/>
                  </a:cubicBezTo>
                  <a:cubicBezTo>
                    <a:pt x="1085" y="946"/>
                    <a:pt x="1249" y="836"/>
                    <a:pt x="1431" y="836"/>
                  </a:cubicBezTo>
                  <a:close/>
                  <a:moveTo>
                    <a:pt x="1426" y="0"/>
                  </a:moveTo>
                  <a:cubicBezTo>
                    <a:pt x="889" y="0"/>
                    <a:pt x="403" y="332"/>
                    <a:pt x="236" y="878"/>
                  </a:cubicBezTo>
                  <a:cubicBezTo>
                    <a:pt x="1" y="1533"/>
                    <a:pt x="376" y="2255"/>
                    <a:pt x="1031" y="2468"/>
                  </a:cubicBezTo>
                  <a:cubicBezTo>
                    <a:pt x="1162" y="2508"/>
                    <a:pt x="1294" y="2528"/>
                    <a:pt x="1423" y="2528"/>
                  </a:cubicBezTo>
                  <a:cubicBezTo>
                    <a:pt x="1957" y="2528"/>
                    <a:pt x="2444" y="2196"/>
                    <a:pt x="2616" y="1651"/>
                  </a:cubicBezTo>
                  <a:cubicBezTo>
                    <a:pt x="2851" y="995"/>
                    <a:pt x="2476" y="273"/>
                    <a:pt x="1821" y="60"/>
                  </a:cubicBezTo>
                  <a:cubicBezTo>
                    <a:pt x="1689" y="20"/>
                    <a:pt x="1556" y="0"/>
                    <a:pt x="1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35"/>
            <p:cNvSpPr/>
            <p:nvPr/>
          </p:nvSpPr>
          <p:spPr>
            <a:xfrm>
              <a:off x="7115488" y="2277275"/>
              <a:ext cx="21025" cy="21025"/>
            </a:xfrm>
            <a:custGeom>
              <a:rect b="b" l="l" r="r" t="t"/>
              <a:pathLst>
                <a:path extrusionOk="0" h="841" w="841">
                  <a:moveTo>
                    <a:pt x="420" y="0"/>
                  </a:moveTo>
                  <a:cubicBezTo>
                    <a:pt x="185" y="0"/>
                    <a:pt x="0" y="185"/>
                    <a:pt x="0" y="420"/>
                  </a:cubicBezTo>
                  <a:cubicBezTo>
                    <a:pt x="0" y="650"/>
                    <a:pt x="185" y="840"/>
                    <a:pt x="420" y="840"/>
                  </a:cubicBezTo>
                  <a:cubicBezTo>
                    <a:pt x="650" y="840"/>
                    <a:pt x="840" y="650"/>
                    <a:pt x="840" y="420"/>
                  </a:cubicBezTo>
                  <a:cubicBezTo>
                    <a:pt x="840" y="185"/>
                    <a:pt x="650" y="0"/>
                    <a:pt x="4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35"/>
            <p:cNvSpPr/>
            <p:nvPr/>
          </p:nvSpPr>
          <p:spPr>
            <a:xfrm>
              <a:off x="7053038" y="2307125"/>
              <a:ext cx="71700" cy="63075"/>
            </a:xfrm>
            <a:custGeom>
              <a:rect b="b" l="l" r="r" t="t"/>
              <a:pathLst>
                <a:path extrusionOk="0" h="2523" w="2868">
                  <a:moveTo>
                    <a:pt x="1435" y="846"/>
                  </a:moveTo>
                  <a:cubicBezTo>
                    <a:pt x="1519" y="846"/>
                    <a:pt x="1605" y="873"/>
                    <a:pt x="1681" y="929"/>
                  </a:cubicBezTo>
                  <a:cubicBezTo>
                    <a:pt x="1865" y="1069"/>
                    <a:pt x="1910" y="1326"/>
                    <a:pt x="1770" y="1511"/>
                  </a:cubicBezTo>
                  <a:cubicBezTo>
                    <a:pt x="1685" y="1624"/>
                    <a:pt x="1558" y="1687"/>
                    <a:pt x="1428" y="1687"/>
                  </a:cubicBezTo>
                  <a:cubicBezTo>
                    <a:pt x="1346" y="1687"/>
                    <a:pt x="1262" y="1661"/>
                    <a:pt x="1188" y="1606"/>
                  </a:cubicBezTo>
                  <a:cubicBezTo>
                    <a:pt x="1003" y="1466"/>
                    <a:pt x="958" y="1209"/>
                    <a:pt x="1098" y="1018"/>
                  </a:cubicBezTo>
                  <a:cubicBezTo>
                    <a:pt x="1182" y="907"/>
                    <a:pt x="1307" y="846"/>
                    <a:pt x="1435" y="846"/>
                  </a:cubicBezTo>
                  <a:close/>
                  <a:moveTo>
                    <a:pt x="1422" y="0"/>
                  </a:moveTo>
                  <a:cubicBezTo>
                    <a:pt x="1037" y="0"/>
                    <a:pt x="658" y="182"/>
                    <a:pt x="420" y="531"/>
                  </a:cubicBezTo>
                  <a:cubicBezTo>
                    <a:pt x="0" y="1091"/>
                    <a:pt x="118" y="1886"/>
                    <a:pt x="678" y="2278"/>
                  </a:cubicBezTo>
                  <a:cubicBezTo>
                    <a:pt x="908" y="2444"/>
                    <a:pt x="1170" y="2523"/>
                    <a:pt x="1427" y="2523"/>
                  </a:cubicBezTo>
                  <a:cubicBezTo>
                    <a:pt x="1822" y="2523"/>
                    <a:pt x="2207" y="2337"/>
                    <a:pt x="2448" y="1998"/>
                  </a:cubicBezTo>
                  <a:cubicBezTo>
                    <a:pt x="2868" y="1438"/>
                    <a:pt x="2728" y="649"/>
                    <a:pt x="2168" y="251"/>
                  </a:cubicBezTo>
                  <a:cubicBezTo>
                    <a:pt x="1943" y="82"/>
                    <a:pt x="1681" y="0"/>
                    <a:pt x="1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35"/>
            <p:cNvSpPr/>
            <p:nvPr/>
          </p:nvSpPr>
          <p:spPr>
            <a:xfrm>
              <a:off x="7127088" y="2307125"/>
              <a:ext cx="71725" cy="63075"/>
            </a:xfrm>
            <a:custGeom>
              <a:rect b="b" l="l" r="r" t="t"/>
              <a:pathLst>
                <a:path extrusionOk="0" h="2523" w="2869">
                  <a:moveTo>
                    <a:pt x="1436" y="846"/>
                  </a:moveTo>
                  <a:cubicBezTo>
                    <a:pt x="1565" y="846"/>
                    <a:pt x="1692" y="907"/>
                    <a:pt x="1776" y="1018"/>
                  </a:cubicBezTo>
                  <a:cubicBezTo>
                    <a:pt x="1916" y="1209"/>
                    <a:pt x="1866" y="1466"/>
                    <a:pt x="1681" y="1606"/>
                  </a:cubicBezTo>
                  <a:cubicBezTo>
                    <a:pt x="1609" y="1661"/>
                    <a:pt x="1526" y="1687"/>
                    <a:pt x="1443" y="1687"/>
                  </a:cubicBezTo>
                  <a:cubicBezTo>
                    <a:pt x="1313" y="1687"/>
                    <a:pt x="1184" y="1624"/>
                    <a:pt x="1099" y="1511"/>
                  </a:cubicBezTo>
                  <a:cubicBezTo>
                    <a:pt x="959" y="1326"/>
                    <a:pt x="1003" y="1069"/>
                    <a:pt x="1188" y="929"/>
                  </a:cubicBezTo>
                  <a:cubicBezTo>
                    <a:pt x="1264" y="873"/>
                    <a:pt x="1350" y="846"/>
                    <a:pt x="1436" y="846"/>
                  </a:cubicBezTo>
                  <a:close/>
                  <a:moveTo>
                    <a:pt x="1448" y="0"/>
                  </a:moveTo>
                  <a:cubicBezTo>
                    <a:pt x="1189" y="0"/>
                    <a:pt x="926" y="82"/>
                    <a:pt x="701" y="251"/>
                  </a:cubicBezTo>
                  <a:cubicBezTo>
                    <a:pt x="141" y="649"/>
                    <a:pt x="1" y="1438"/>
                    <a:pt x="421" y="1998"/>
                  </a:cubicBezTo>
                  <a:cubicBezTo>
                    <a:pt x="662" y="2337"/>
                    <a:pt x="1046" y="2523"/>
                    <a:pt x="1437" y="2523"/>
                  </a:cubicBezTo>
                  <a:cubicBezTo>
                    <a:pt x="1691" y="2523"/>
                    <a:pt x="1947" y="2444"/>
                    <a:pt x="2168" y="2278"/>
                  </a:cubicBezTo>
                  <a:cubicBezTo>
                    <a:pt x="2728" y="1886"/>
                    <a:pt x="2868" y="1091"/>
                    <a:pt x="2448" y="531"/>
                  </a:cubicBezTo>
                  <a:cubicBezTo>
                    <a:pt x="2214" y="182"/>
                    <a:pt x="1835" y="0"/>
                    <a:pt x="1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5"/>
            <p:cNvSpPr/>
            <p:nvPr/>
          </p:nvSpPr>
          <p:spPr>
            <a:xfrm>
              <a:off x="7150488" y="2236350"/>
              <a:ext cx="71150" cy="63000"/>
            </a:xfrm>
            <a:custGeom>
              <a:rect b="b" l="l" r="r" t="t"/>
              <a:pathLst>
                <a:path extrusionOk="0" h="2520" w="2846">
                  <a:moveTo>
                    <a:pt x="1415" y="845"/>
                  </a:moveTo>
                  <a:cubicBezTo>
                    <a:pt x="1597" y="845"/>
                    <a:pt x="1762" y="955"/>
                    <a:pt x="1820" y="1144"/>
                  </a:cubicBezTo>
                  <a:cubicBezTo>
                    <a:pt x="1888" y="1357"/>
                    <a:pt x="1770" y="1587"/>
                    <a:pt x="1540" y="1682"/>
                  </a:cubicBezTo>
                  <a:cubicBezTo>
                    <a:pt x="1504" y="1694"/>
                    <a:pt x="1466" y="1699"/>
                    <a:pt x="1429" y="1699"/>
                  </a:cubicBezTo>
                  <a:cubicBezTo>
                    <a:pt x="1251" y="1699"/>
                    <a:pt x="1081" y="1573"/>
                    <a:pt x="1025" y="1402"/>
                  </a:cubicBezTo>
                  <a:cubicBezTo>
                    <a:pt x="952" y="1189"/>
                    <a:pt x="1070" y="937"/>
                    <a:pt x="1283" y="864"/>
                  </a:cubicBezTo>
                  <a:cubicBezTo>
                    <a:pt x="1327" y="851"/>
                    <a:pt x="1372" y="845"/>
                    <a:pt x="1415" y="845"/>
                  </a:cubicBezTo>
                  <a:close/>
                  <a:moveTo>
                    <a:pt x="1426" y="1"/>
                  </a:moveTo>
                  <a:cubicBezTo>
                    <a:pt x="1293" y="1"/>
                    <a:pt x="1158" y="23"/>
                    <a:pt x="1025" y="69"/>
                  </a:cubicBezTo>
                  <a:cubicBezTo>
                    <a:pt x="370" y="282"/>
                    <a:pt x="0" y="982"/>
                    <a:pt x="207" y="1660"/>
                  </a:cubicBezTo>
                  <a:cubicBezTo>
                    <a:pt x="395" y="2177"/>
                    <a:pt x="876" y="2520"/>
                    <a:pt x="1407" y="2520"/>
                  </a:cubicBezTo>
                  <a:cubicBezTo>
                    <a:pt x="1543" y="2520"/>
                    <a:pt x="1682" y="2497"/>
                    <a:pt x="1820" y="2449"/>
                  </a:cubicBezTo>
                  <a:cubicBezTo>
                    <a:pt x="2470" y="2242"/>
                    <a:pt x="2845" y="1542"/>
                    <a:pt x="2610" y="864"/>
                  </a:cubicBezTo>
                  <a:cubicBezTo>
                    <a:pt x="2445" y="342"/>
                    <a:pt x="1952" y="1"/>
                    <a:pt x="1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35"/>
            <p:cNvSpPr/>
            <p:nvPr/>
          </p:nvSpPr>
          <p:spPr>
            <a:xfrm>
              <a:off x="6931638" y="2150900"/>
              <a:ext cx="416550" cy="273400"/>
            </a:xfrm>
            <a:custGeom>
              <a:rect b="b" l="l" r="r" t="t"/>
              <a:pathLst>
                <a:path extrusionOk="0" h="10936" w="16662">
                  <a:moveTo>
                    <a:pt x="7774" y="827"/>
                  </a:moveTo>
                  <a:cubicBezTo>
                    <a:pt x="10317" y="827"/>
                    <a:pt x="12394" y="2905"/>
                    <a:pt x="12394" y="5475"/>
                  </a:cubicBezTo>
                  <a:cubicBezTo>
                    <a:pt x="12394" y="8018"/>
                    <a:pt x="10317" y="10095"/>
                    <a:pt x="7774" y="10095"/>
                  </a:cubicBezTo>
                  <a:cubicBezTo>
                    <a:pt x="5204" y="10095"/>
                    <a:pt x="3126" y="8018"/>
                    <a:pt x="3126" y="5475"/>
                  </a:cubicBezTo>
                  <a:cubicBezTo>
                    <a:pt x="3126" y="2905"/>
                    <a:pt x="5204" y="827"/>
                    <a:pt x="7774" y="827"/>
                  </a:cubicBezTo>
                  <a:close/>
                  <a:moveTo>
                    <a:pt x="12394" y="9255"/>
                  </a:moveTo>
                  <a:lnTo>
                    <a:pt x="12394" y="10095"/>
                  </a:lnTo>
                  <a:lnTo>
                    <a:pt x="10686" y="10095"/>
                  </a:lnTo>
                  <a:cubicBezTo>
                    <a:pt x="11062" y="9860"/>
                    <a:pt x="11414" y="9580"/>
                    <a:pt x="11717" y="9255"/>
                  </a:cubicBezTo>
                  <a:close/>
                  <a:moveTo>
                    <a:pt x="14119" y="9255"/>
                  </a:moveTo>
                  <a:lnTo>
                    <a:pt x="14119" y="10095"/>
                  </a:lnTo>
                  <a:lnTo>
                    <a:pt x="13234" y="10095"/>
                  </a:lnTo>
                  <a:lnTo>
                    <a:pt x="13234" y="9255"/>
                  </a:lnTo>
                  <a:close/>
                  <a:moveTo>
                    <a:pt x="15822" y="9255"/>
                  </a:moveTo>
                  <a:lnTo>
                    <a:pt x="15822" y="10095"/>
                  </a:lnTo>
                  <a:lnTo>
                    <a:pt x="14959" y="10095"/>
                  </a:lnTo>
                  <a:lnTo>
                    <a:pt x="14959" y="9255"/>
                  </a:lnTo>
                  <a:close/>
                  <a:moveTo>
                    <a:pt x="7761" y="1"/>
                  </a:moveTo>
                  <a:cubicBezTo>
                    <a:pt x="3255" y="1"/>
                    <a:pt x="0" y="5483"/>
                    <a:pt x="4341" y="10140"/>
                  </a:cubicBezTo>
                  <a:cubicBezTo>
                    <a:pt x="4761" y="10583"/>
                    <a:pt x="5579" y="10935"/>
                    <a:pt x="6184" y="10935"/>
                  </a:cubicBezTo>
                  <a:lnTo>
                    <a:pt x="16477" y="10935"/>
                  </a:lnTo>
                  <a:cubicBezTo>
                    <a:pt x="16567" y="10935"/>
                    <a:pt x="16662" y="10863"/>
                    <a:pt x="16662" y="10745"/>
                  </a:cubicBezTo>
                  <a:lnTo>
                    <a:pt x="16662" y="8600"/>
                  </a:lnTo>
                  <a:cubicBezTo>
                    <a:pt x="16662" y="8505"/>
                    <a:pt x="16567" y="8415"/>
                    <a:pt x="16477" y="8415"/>
                  </a:cubicBezTo>
                  <a:lnTo>
                    <a:pt x="12366" y="8415"/>
                  </a:lnTo>
                  <a:cubicBezTo>
                    <a:pt x="13514" y="6662"/>
                    <a:pt x="13655" y="4187"/>
                    <a:pt x="12042" y="1835"/>
                  </a:cubicBezTo>
                  <a:cubicBezTo>
                    <a:pt x="11857" y="1577"/>
                    <a:pt x="11644" y="1365"/>
                    <a:pt x="11386" y="1202"/>
                  </a:cubicBezTo>
                  <a:cubicBezTo>
                    <a:pt x="10167" y="365"/>
                    <a:pt x="8923" y="1"/>
                    <a:pt x="7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8" name="Google Shape;3728;p35"/>
          <p:cNvSpPr/>
          <p:nvPr/>
        </p:nvSpPr>
        <p:spPr>
          <a:xfrm>
            <a:off x="1187812" y="2967975"/>
            <a:ext cx="359425" cy="359425"/>
          </a:xfrm>
          <a:custGeom>
            <a:rect b="b" l="l" r="r" t="t"/>
            <a:pathLst>
              <a:path extrusionOk="0" h="14377" w="14377">
                <a:moveTo>
                  <a:pt x="8451" y="840"/>
                </a:moveTo>
                <a:lnTo>
                  <a:pt x="8451" y="1680"/>
                </a:lnTo>
                <a:lnTo>
                  <a:pt x="7611" y="1680"/>
                </a:lnTo>
                <a:lnTo>
                  <a:pt x="7611" y="840"/>
                </a:lnTo>
                <a:close/>
                <a:moveTo>
                  <a:pt x="5931" y="4223"/>
                </a:moveTo>
                <a:lnTo>
                  <a:pt x="4436" y="6743"/>
                </a:lnTo>
                <a:lnTo>
                  <a:pt x="1893" y="6743"/>
                </a:lnTo>
                <a:lnTo>
                  <a:pt x="5931" y="4223"/>
                </a:lnTo>
                <a:close/>
                <a:moveTo>
                  <a:pt x="7191" y="3758"/>
                </a:moveTo>
                <a:lnTo>
                  <a:pt x="8961" y="6743"/>
                </a:lnTo>
                <a:lnTo>
                  <a:pt x="5416" y="6743"/>
                </a:lnTo>
                <a:lnTo>
                  <a:pt x="7191" y="3758"/>
                </a:lnTo>
                <a:close/>
                <a:moveTo>
                  <a:pt x="8451" y="4223"/>
                </a:moveTo>
                <a:lnTo>
                  <a:pt x="12483" y="6743"/>
                </a:lnTo>
                <a:lnTo>
                  <a:pt x="9941" y="6743"/>
                </a:lnTo>
                <a:lnTo>
                  <a:pt x="8451" y="4223"/>
                </a:lnTo>
                <a:close/>
                <a:moveTo>
                  <a:pt x="13536" y="7583"/>
                </a:moveTo>
                <a:lnTo>
                  <a:pt x="13536" y="8871"/>
                </a:lnTo>
                <a:cubicBezTo>
                  <a:pt x="13536" y="9101"/>
                  <a:pt x="13351" y="9291"/>
                  <a:pt x="13116" y="9291"/>
                </a:cubicBezTo>
                <a:cubicBezTo>
                  <a:pt x="12881" y="9291"/>
                  <a:pt x="12696" y="9101"/>
                  <a:pt x="12696" y="8871"/>
                </a:cubicBezTo>
                <a:cubicBezTo>
                  <a:pt x="12696" y="8636"/>
                  <a:pt x="12511" y="8451"/>
                  <a:pt x="12276" y="8451"/>
                </a:cubicBezTo>
                <a:cubicBezTo>
                  <a:pt x="12041" y="8451"/>
                  <a:pt x="11856" y="8636"/>
                  <a:pt x="11856" y="8871"/>
                </a:cubicBezTo>
                <a:cubicBezTo>
                  <a:pt x="11856" y="9101"/>
                  <a:pt x="11643" y="9291"/>
                  <a:pt x="11391" y="9291"/>
                </a:cubicBezTo>
                <a:cubicBezTo>
                  <a:pt x="11156" y="9291"/>
                  <a:pt x="10971" y="9101"/>
                  <a:pt x="10971" y="8871"/>
                </a:cubicBezTo>
                <a:cubicBezTo>
                  <a:pt x="10971" y="8636"/>
                  <a:pt x="10781" y="8451"/>
                  <a:pt x="10551" y="8451"/>
                </a:cubicBezTo>
                <a:cubicBezTo>
                  <a:pt x="10316" y="8451"/>
                  <a:pt x="10131" y="8636"/>
                  <a:pt x="10131" y="8871"/>
                </a:cubicBezTo>
                <a:cubicBezTo>
                  <a:pt x="10131" y="9101"/>
                  <a:pt x="9941" y="9291"/>
                  <a:pt x="9711" y="9291"/>
                </a:cubicBezTo>
                <a:cubicBezTo>
                  <a:pt x="9476" y="9291"/>
                  <a:pt x="9291" y="9101"/>
                  <a:pt x="9291" y="8871"/>
                </a:cubicBezTo>
                <a:cubicBezTo>
                  <a:pt x="9291" y="8636"/>
                  <a:pt x="9101" y="8451"/>
                  <a:pt x="8871" y="8451"/>
                </a:cubicBezTo>
                <a:cubicBezTo>
                  <a:pt x="8636" y="8451"/>
                  <a:pt x="8451" y="8636"/>
                  <a:pt x="8451" y="8871"/>
                </a:cubicBezTo>
                <a:cubicBezTo>
                  <a:pt x="8451" y="9101"/>
                  <a:pt x="8261" y="9291"/>
                  <a:pt x="8031" y="9291"/>
                </a:cubicBezTo>
                <a:cubicBezTo>
                  <a:pt x="7796" y="9291"/>
                  <a:pt x="7611" y="9101"/>
                  <a:pt x="7611" y="8871"/>
                </a:cubicBezTo>
                <a:cubicBezTo>
                  <a:pt x="7611" y="8636"/>
                  <a:pt x="7421" y="8451"/>
                  <a:pt x="7191" y="8451"/>
                </a:cubicBezTo>
                <a:cubicBezTo>
                  <a:pt x="6956" y="8451"/>
                  <a:pt x="6771" y="8636"/>
                  <a:pt x="6771" y="8871"/>
                </a:cubicBezTo>
                <a:cubicBezTo>
                  <a:pt x="6771" y="9101"/>
                  <a:pt x="6581" y="9291"/>
                  <a:pt x="6351" y="9291"/>
                </a:cubicBezTo>
                <a:cubicBezTo>
                  <a:pt x="6116" y="9291"/>
                  <a:pt x="5931" y="9101"/>
                  <a:pt x="5931" y="8871"/>
                </a:cubicBezTo>
                <a:cubicBezTo>
                  <a:pt x="5931" y="8636"/>
                  <a:pt x="5741" y="8451"/>
                  <a:pt x="5511" y="8451"/>
                </a:cubicBezTo>
                <a:cubicBezTo>
                  <a:pt x="5276" y="8451"/>
                  <a:pt x="5091" y="8636"/>
                  <a:pt x="5091" y="8871"/>
                </a:cubicBezTo>
                <a:cubicBezTo>
                  <a:pt x="5091" y="9101"/>
                  <a:pt x="4900" y="9291"/>
                  <a:pt x="4671" y="9291"/>
                </a:cubicBezTo>
                <a:cubicBezTo>
                  <a:pt x="4436" y="9291"/>
                  <a:pt x="4251" y="9101"/>
                  <a:pt x="4251" y="8871"/>
                </a:cubicBezTo>
                <a:cubicBezTo>
                  <a:pt x="4251" y="8636"/>
                  <a:pt x="4060" y="8451"/>
                  <a:pt x="3831" y="8451"/>
                </a:cubicBezTo>
                <a:cubicBezTo>
                  <a:pt x="3596" y="8451"/>
                  <a:pt x="3411" y="8636"/>
                  <a:pt x="3411" y="8871"/>
                </a:cubicBezTo>
                <a:cubicBezTo>
                  <a:pt x="3411" y="9101"/>
                  <a:pt x="3220" y="9291"/>
                  <a:pt x="2991" y="9291"/>
                </a:cubicBezTo>
                <a:cubicBezTo>
                  <a:pt x="2756" y="9291"/>
                  <a:pt x="2571" y="9101"/>
                  <a:pt x="2571" y="8871"/>
                </a:cubicBezTo>
                <a:cubicBezTo>
                  <a:pt x="2571" y="8636"/>
                  <a:pt x="2380" y="8451"/>
                  <a:pt x="2151" y="8451"/>
                </a:cubicBezTo>
                <a:cubicBezTo>
                  <a:pt x="1916" y="8451"/>
                  <a:pt x="1731" y="8636"/>
                  <a:pt x="1731" y="8871"/>
                </a:cubicBezTo>
                <a:cubicBezTo>
                  <a:pt x="1731" y="9101"/>
                  <a:pt x="1518" y="9291"/>
                  <a:pt x="1260" y="9291"/>
                </a:cubicBezTo>
                <a:cubicBezTo>
                  <a:pt x="1031" y="9291"/>
                  <a:pt x="840" y="9101"/>
                  <a:pt x="840" y="8871"/>
                </a:cubicBezTo>
                <a:lnTo>
                  <a:pt x="840" y="7583"/>
                </a:lnTo>
                <a:close/>
                <a:moveTo>
                  <a:pt x="5511" y="9801"/>
                </a:moveTo>
                <a:cubicBezTo>
                  <a:pt x="5718" y="10014"/>
                  <a:pt x="6021" y="10131"/>
                  <a:pt x="6351" y="10131"/>
                </a:cubicBezTo>
                <a:cubicBezTo>
                  <a:pt x="6418" y="10131"/>
                  <a:pt x="6513" y="10131"/>
                  <a:pt x="6581" y="10103"/>
                </a:cubicBezTo>
                <a:lnTo>
                  <a:pt x="6581" y="10103"/>
                </a:lnTo>
                <a:cubicBezTo>
                  <a:pt x="6211" y="11531"/>
                  <a:pt x="5276" y="13094"/>
                  <a:pt x="4251" y="13463"/>
                </a:cubicBezTo>
                <a:lnTo>
                  <a:pt x="4251" y="10058"/>
                </a:lnTo>
                <a:cubicBezTo>
                  <a:pt x="4363" y="10103"/>
                  <a:pt x="4503" y="10131"/>
                  <a:pt x="4671" y="10131"/>
                </a:cubicBezTo>
                <a:cubicBezTo>
                  <a:pt x="4996" y="10131"/>
                  <a:pt x="5276" y="10014"/>
                  <a:pt x="5511" y="9801"/>
                </a:cubicBezTo>
                <a:close/>
                <a:moveTo>
                  <a:pt x="8871" y="9801"/>
                </a:moveTo>
                <a:cubicBezTo>
                  <a:pt x="9101" y="10014"/>
                  <a:pt x="9381" y="10131"/>
                  <a:pt x="9711" y="10131"/>
                </a:cubicBezTo>
                <a:cubicBezTo>
                  <a:pt x="9874" y="10131"/>
                  <a:pt x="10014" y="10103"/>
                  <a:pt x="10131" y="10058"/>
                </a:cubicBezTo>
                <a:lnTo>
                  <a:pt x="10131" y="13463"/>
                </a:lnTo>
                <a:cubicBezTo>
                  <a:pt x="9101" y="13094"/>
                  <a:pt x="8171" y="11531"/>
                  <a:pt x="7796" y="10103"/>
                </a:cubicBezTo>
                <a:lnTo>
                  <a:pt x="7796" y="10103"/>
                </a:lnTo>
                <a:cubicBezTo>
                  <a:pt x="7863" y="10131"/>
                  <a:pt x="7958" y="10131"/>
                  <a:pt x="8031" y="10131"/>
                </a:cubicBezTo>
                <a:cubicBezTo>
                  <a:pt x="8356" y="10131"/>
                  <a:pt x="8658" y="10014"/>
                  <a:pt x="8871" y="9801"/>
                </a:cubicBezTo>
                <a:close/>
                <a:moveTo>
                  <a:pt x="2123" y="9801"/>
                </a:moveTo>
                <a:cubicBezTo>
                  <a:pt x="2358" y="10014"/>
                  <a:pt x="2660" y="10131"/>
                  <a:pt x="2991" y="10131"/>
                </a:cubicBezTo>
                <a:cubicBezTo>
                  <a:pt x="3131" y="10131"/>
                  <a:pt x="3271" y="10103"/>
                  <a:pt x="3411" y="10058"/>
                </a:cubicBezTo>
                <a:lnTo>
                  <a:pt x="3411" y="13536"/>
                </a:lnTo>
                <a:lnTo>
                  <a:pt x="1680" y="13536"/>
                </a:lnTo>
                <a:lnTo>
                  <a:pt x="1680" y="10058"/>
                </a:lnTo>
                <a:cubicBezTo>
                  <a:pt x="1843" y="10014"/>
                  <a:pt x="2011" y="9918"/>
                  <a:pt x="2123" y="9801"/>
                </a:cubicBezTo>
                <a:close/>
                <a:moveTo>
                  <a:pt x="7191" y="10994"/>
                </a:moveTo>
                <a:cubicBezTo>
                  <a:pt x="7516" y="11879"/>
                  <a:pt x="8053" y="12859"/>
                  <a:pt x="8731" y="13536"/>
                </a:cubicBezTo>
                <a:lnTo>
                  <a:pt x="5651" y="13536"/>
                </a:lnTo>
                <a:cubicBezTo>
                  <a:pt x="6323" y="12859"/>
                  <a:pt x="6861" y="11879"/>
                  <a:pt x="7191" y="10994"/>
                </a:cubicBezTo>
                <a:close/>
                <a:moveTo>
                  <a:pt x="12254" y="9801"/>
                </a:moveTo>
                <a:cubicBezTo>
                  <a:pt x="12394" y="9918"/>
                  <a:pt x="12534" y="10014"/>
                  <a:pt x="12696" y="10058"/>
                </a:cubicBezTo>
                <a:lnTo>
                  <a:pt x="12696" y="13536"/>
                </a:lnTo>
                <a:lnTo>
                  <a:pt x="10971" y="13536"/>
                </a:lnTo>
                <a:lnTo>
                  <a:pt x="10971" y="10058"/>
                </a:lnTo>
                <a:cubicBezTo>
                  <a:pt x="11111" y="10103"/>
                  <a:pt x="11251" y="10131"/>
                  <a:pt x="11391" y="10131"/>
                </a:cubicBezTo>
                <a:cubicBezTo>
                  <a:pt x="11716" y="10131"/>
                  <a:pt x="12018" y="10014"/>
                  <a:pt x="12254" y="9801"/>
                </a:cubicBezTo>
                <a:close/>
                <a:moveTo>
                  <a:pt x="7191" y="0"/>
                </a:moveTo>
                <a:cubicBezTo>
                  <a:pt x="6956" y="0"/>
                  <a:pt x="6771" y="191"/>
                  <a:pt x="6771" y="420"/>
                </a:cubicBezTo>
                <a:lnTo>
                  <a:pt x="6771" y="2711"/>
                </a:lnTo>
                <a:lnTo>
                  <a:pt x="213" y="6794"/>
                </a:lnTo>
                <a:cubicBezTo>
                  <a:pt x="95" y="6883"/>
                  <a:pt x="0" y="7001"/>
                  <a:pt x="0" y="7163"/>
                </a:cubicBezTo>
                <a:lnTo>
                  <a:pt x="0" y="8871"/>
                </a:lnTo>
                <a:cubicBezTo>
                  <a:pt x="0" y="9431"/>
                  <a:pt x="353" y="9896"/>
                  <a:pt x="840" y="10058"/>
                </a:cubicBezTo>
                <a:lnTo>
                  <a:pt x="840" y="13536"/>
                </a:lnTo>
                <a:lnTo>
                  <a:pt x="420" y="13536"/>
                </a:lnTo>
                <a:cubicBezTo>
                  <a:pt x="191" y="13536"/>
                  <a:pt x="0" y="13721"/>
                  <a:pt x="0" y="13956"/>
                </a:cubicBezTo>
                <a:cubicBezTo>
                  <a:pt x="0" y="14191"/>
                  <a:pt x="191" y="14376"/>
                  <a:pt x="420" y="14376"/>
                </a:cubicBezTo>
                <a:lnTo>
                  <a:pt x="13956" y="14376"/>
                </a:lnTo>
                <a:cubicBezTo>
                  <a:pt x="14191" y="14376"/>
                  <a:pt x="14376" y="14191"/>
                  <a:pt x="14376" y="13956"/>
                </a:cubicBezTo>
                <a:cubicBezTo>
                  <a:pt x="14376" y="13721"/>
                  <a:pt x="14191" y="13536"/>
                  <a:pt x="13956" y="13536"/>
                </a:cubicBezTo>
                <a:lnTo>
                  <a:pt x="13536" y="13536"/>
                </a:lnTo>
                <a:lnTo>
                  <a:pt x="13536" y="10058"/>
                </a:lnTo>
                <a:cubicBezTo>
                  <a:pt x="14023" y="9896"/>
                  <a:pt x="14376" y="9431"/>
                  <a:pt x="14376" y="8871"/>
                </a:cubicBezTo>
                <a:lnTo>
                  <a:pt x="14376" y="7163"/>
                </a:lnTo>
                <a:cubicBezTo>
                  <a:pt x="14376" y="7001"/>
                  <a:pt x="14303" y="6883"/>
                  <a:pt x="14163" y="6794"/>
                </a:cubicBezTo>
                <a:lnTo>
                  <a:pt x="7611" y="2711"/>
                </a:lnTo>
                <a:lnTo>
                  <a:pt x="7611" y="2521"/>
                </a:lnTo>
                <a:lnTo>
                  <a:pt x="8871" y="2521"/>
                </a:lnTo>
                <a:cubicBezTo>
                  <a:pt x="9101" y="2521"/>
                  <a:pt x="9291" y="2336"/>
                  <a:pt x="9291" y="2101"/>
                </a:cubicBezTo>
                <a:lnTo>
                  <a:pt x="9291" y="420"/>
                </a:lnTo>
                <a:cubicBezTo>
                  <a:pt x="9291" y="191"/>
                  <a:pt x="9101" y="0"/>
                  <a:pt x="8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2" name="Shape 3732"/>
        <p:cNvGrpSpPr/>
        <p:nvPr/>
      </p:nvGrpSpPr>
      <p:grpSpPr>
        <a:xfrm>
          <a:off x="0" y="0"/>
          <a:ext cx="0" cy="0"/>
          <a:chOff x="0" y="0"/>
          <a:chExt cx="0" cy="0"/>
        </a:xfrm>
      </p:grpSpPr>
      <p:sp>
        <p:nvSpPr>
          <p:cNvPr id="3733" name="Google Shape;3733;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recommendations</a:t>
            </a:r>
            <a:endParaRPr/>
          </a:p>
        </p:txBody>
      </p:sp>
      <p:sp>
        <p:nvSpPr>
          <p:cNvPr id="3734" name="Google Shape;3734;p36"/>
          <p:cNvSpPr txBox="1"/>
          <p:nvPr>
            <p:ph idx="1" type="subTitle"/>
          </p:nvPr>
        </p:nvSpPr>
        <p:spPr>
          <a:xfrm>
            <a:off x="820028" y="1642024"/>
            <a:ext cx="2063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your pitch deck clearly and make sure all the important points are easy to understand</a:t>
            </a:r>
            <a:endParaRPr/>
          </a:p>
        </p:txBody>
      </p:sp>
      <p:sp>
        <p:nvSpPr>
          <p:cNvPr id="3735" name="Google Shape;3735;p36"/>
          <p:cNvSpPr txBox="1"/>
          <p:nvPr>
            <p:ph idx="2" type="subTitle"/>
          </p:nvPr>
        </p:nvSpPr>
        <p:spPr>
          <a:xfrm>
            <a:off x="3159450" y="1642034"/>
            <a:ext cx="2063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Incorporate visuals or graphics to illustrate your message and keep the audience engaged</a:t>
            </a:r>
            <a:endParaRPr/>
          </a:p>
        </p:txBody>
      </p:sp>
      <p:sp>
        <p:nvSpPr>
          <p:cNvPr id="3736" name="Google Shape;3736;p36"/>
          <p:cNvSpPr txBox="1"/>
          <p:nvPr>
            <p:ph idx="3" type="subTitle"/>
          </p:nvPr>
        </p:nvSpPr>
        <p:spPr>
          <a:xfrm>
            <a:off x="820028" y="3354475"/>
            <a:ext cx="2063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impactful stories, statistics, or facts that will help your audience remember your</a:t>
            </a:r>
            <a:endParaRPr/>
          </a:p>
          <a:p>
            <a:pPr indent="0" lvl="0" marL="0" rtl="0" algn="l">
              <a:spcBef>
                <a:spcPts val="0"/>
              </a:spcBef>
              <a:spcAft>
                <a:spcPts val="0"/>
              </a:spcAft>
              <a:buNone/>
            </a:pPr>
            <a:r>
              <a:rPr lang="en"/>
              <a:t>message afterwards</a:t>
            </a:r>
            <a:endParaRPr/>
          </a:p>
        </p:txBody>
      </p:sp>
      <p:sp>
        <p:nvSpPr>
          <p:cNvPr id="3737" name="Google Shape;3737;p36"/>
          <p:cNvSpPr txBox="1"/>
          <p:nvPr>
            <p:ph idx="4" type="subTitle"/>
          </p:nvPr>
        </p:nvSpPr>
        <p:spPr>
          <a:xfrm>
            <a:off x="3159450" y="3354475"/>
            <a:ext cx="2063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Practice presenting your deck beforehand with friends or colleagues for feedback, then use this input to refine it further</a:t>
            </a:r>
            <a:endParaRPr/>
          </a:p>
        </p:txBody>
      </p:sp>
      <p:sp>
        <p:nvSpPr>
          <p:cNvPr id="3738" name="Google Shape;3738;p36"/>
          <p:cNvSpPr txBox="1"/>
          <p:nvPr>
            <p:ph idx="7" type="subTitle"/>
          </p:nvPr>
        </p:nvSpPr>
        <p:spPr>
          <a:xfrm>
            <a:off x="828130" y="1242550"/>
            <a:ext cx="2055000" cy="4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it simple</a:t>
            </a:r>
            <a:endParaRPr/>
          </a:p>
        </p:txBody>
      </p:sp>
      <p:sp>
        <p:nvSpPr>
          <p:cNvPr id="3739" name="Google Shape;3739;p36"/>
          <p:cNvSpPr txBox="1"/>
          <p:nvPr>
            <p:ph idx="8" type="subTitle"/>
          </p:nvPr>
        </p:nvSpPr>
        <p:spPr>
          <a:xfrm>
            <a:off x="3165531" y="1242557"/>
            <a:ext cx="2055000" cy="4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 visuals</a:t>
            </a:r>
            <a:endParaRPr/>
          </a:p>
        </p:txBody>
      </p:sp>
      <p:sp>
        <p:nvSpPr>
          <p:cNvPr id="3740" name="Google Shape;3740;p36"/>
          <p:cNvSpPr txBox="1"/>
          <p:nvPr>
            <p:ph idx="9" type="subTitle"/>
          </p:nvPr>
        </p:nvSpPr>
        <p:spPr>
          <a:xfrm>
            <a:off x="5502933" y="1242557"/>
            <a:ext cx="2055000" cy="4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it short </a:t>
            </a:r>
            <a:endParaRPr/>
          </a:p>
        </p:txBody>
      </p:sp>
      <p:sp>
        <p:nvSpPr>
          <p:cNvPr id="3741" name="Google Shape;3741;p36"/>
          <p:cNvSpPr txBox="1"/>
          <p:nvPr>
            <p:ph idx="5" type="subTitle"/>
          </p:nvPr>
        </p:nvSpPr>
        <p:spPr>
          <a:xfrm>
            <a:off x="5498872" y="1642034"/>
            <a:ext cx="2063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good pitch deck should be concise and clear; avoid trying to cram in too much information</a:t>
            </a:r>
            <a:endParaRPr/>
          </a:p>
        </p:txBody>
      </p:sp>
      <p:sp>
        <p:nvSpPr>
          <p:cNvPr id="3742" name="Google Shape;3742;p36"/>
          <p:cNvSpPr txBox="1"/>
          <p:nvPr>
            <p:ph idx="6" type="subTitle"/>
          </p:nvPr>
        </p:nvSpPr>
        <p:spPr>
          <a:xfrm>
            <a:off x="5498872" y="3354475"/>
            <a:ext cx="2063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an overview of your business; focus on key points that get the most important ideas across</a:t>
            </a:r>
            <a:endParaRPr/>
          </a:p>
        </p:txBody>
      </p:sp>
      <p:sp>
        <p:nvSpPr>
          <p:cNvPr id="3743" name="Google Shape;3743;p36"/>
          <p:cNvSpPr txBox="1"/>
          <p:nvPr>
            <p:ph idx="13" type="subTitle"/>
          </p:nvPr>
        </p:nvSpPr>
        <p:spPr>
          <a:xfrm>
            <a:off x="820025" y="2747225"/>
            <a:ext cx="2063100" cy="67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Make it memorable </a:t>
            </a:r>
            <a:endParaRPr/>
          </a:p>
        </p:txBody>
      </p:sp>
      <p:sp>
        <p:nvSpPr>
          <p:cNvPr id="3744" name="Google Shape;3744;p36"/>
          <p:cNvSpPr txBox="1"/>
          <p:nvPr>
            <p:ph idx="14" type="subTitle"/>
          </p:nvPr>
        </p:nvSpPr>
        <p:spPr>
          <a:xfrm>
            <a:off x="3165530" y="2951999"/>
            <a:ext cx="2055000" cy="4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 &amp; iterate </a:t>
            </a:r>
            <a:endParaRPr/>
          </a:p>
        </p:txBody>
      </p:sp>
      <p:sp>
        <p:nvSpPr>
          <p:cNvPr id="3745" name="Google Shape;3745;p36"/>
          <p:cNvSpPr txBox="1"/>
          <p:nvPr>
            <p:ph idx="15" type="subTitle"/>
          </p:nvPr>
        </p:nvSpPr>
        <p:spPr>
          <a:xfrm>
            <a:off x="5502933" y="2951999"/>
            <a:ext cx="2055000" cy="47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points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icket Sales App Pitch Deck by Slidesgo">
  <a:themeElements>
    <a:clrScheme name="Simple Light">
      <a:dk1>
        <a:srgbClr val="FFFCFC"/>
      </a:dk1>
      <a:lt1>
        <a:srgbClr val="E9626F"/>
      </a:lt1>
      <a:dk2>
        <a:srgbClr val="383544"/>
      </a:dk2>
      <a:lt2>
        <a:srgbClr val="6934EA"/>
      </a:lt2>
      <a:accent1>
        <a:srgbClr val="E99CC3"/>
      </a:accent1>
      <a:accent2>
        <a:srgbClr val="F1DC62"/>
      </a:accent2>
      <a:accent3>
        <a:srgbClr val="009952"/>
      </a:accent3>
      <a:accent4>
        <a:srgbClr val="FFFFFF"/>
      </a:accent4>
      <a:accent5>
        <a:srgbClr val="FFFFFF"/>
      </a:accent5>
      <a:accent6>
        <a:srgbClr val="FFFFFF"/>
      </a:accent6>
      <a:hlink>
        <a:srgbClr val="FFFC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